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498" r:id="rId2"/>
    <p:sldId id="256" r:id="rId3"/>
    <p:sldId id="492" r:id="rId4"/>
    <p:sldId id="275" r:id="rId5"/>
    <p:sldId id="271" r:id="rId6"/>
    <p:sldId id="280" r:id="rId7"/>
    <p:sldId id="315" r:id="rId8"/>
    <p:sldId id="266" r:id="rId9"/>
    <p:sldId id="499" r:id="rId10"/>
    <p:sldId id="279" r:id="rId11"/>
    <p:sldId id="493" r:id="rId12"/>
    <p:sldId id="281" r:id="rId13"/>
    <p:sldId id="282" r:id="rId14"/>
    <p:sldId id="494" r:id="rId15"/>
    <p:sldId id="500" r:id="rId16"/>
    <p:sldId id="284" r:id="rId17"/>
    <p:sldId id="496" r:id="rId18"/>
    <p:sldId id="307" r:id="rId19"/>
    <p:sldId id="319" r:id="rId20"/>
    <p:sldId id="320" r:id="rId21"/>
    <p:sldId id="304" r:id="rId22"/>
    <p:sldId id="501" r:id="rId23"/>
    <p:sldId id="309" r:id="rId24"/>
    <p:sldId id="314" r:id="rId25"/>
    <p:sldId id="339" r:id="rId26"/>
    <p:sldId id="327" r:id="rId27"/>
    <p:sldId id="497" r:id="rId28"/>
    <p:sldId id="503" r:id="rId29"/>
    <p:sldId id="505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9898"/>
    <a:srgbClr val="F68585"/>
    <a:srgbClr val="FFFFFF"/>
    <a:srgbClr val="222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4"/>
    <p:restoredTop sz="94414" autoAdjust="0"/>
  </p:normalViewPr>
  <p:slideViewPr>
    <p:cSldViewPr snapToGrid="0" snapToObjects="1">
      <p:cViewPr varScale="1">
        <p:scale>
          <a:sx n="70" d="100"/>
          <a:sy n="70" d="100"/>
        </p:scale>
        <p:origin x="75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3">
                  <c:v>辅助数据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13</c:v>
                </c:pt>
                <c:pt idx="1">
                  <c:v>22</c:v>
                </c:pt>
                <c:pt idx="3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7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noFill/>
              <a:ln w="79375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</c:dP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1st Qtr</c:v>
                      </c:pt>
                      <c:pt idx="1">
                        <c:v>2nd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noFill/>
              <a:ln w="79375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</c:dP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1st Qtr</c:v>
                      </c:pt>
                      <c:pt idx="1">
                        <c:v>2nd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noFill/>
              <a:ln w="79375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</c:dP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1st Qtr</c:v>
                      </c:pt>
                      <c:pt idx="1">
                        <c:v>2nd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27023280"/>
        <c:axId val="2027023824"/>
      </c:barChart>
      <c:catAx>
        <c:axId val="202702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2027023824"/>
        <c:crosses val="autoZero"/>
        <c:auto val="1"/>
        <c:lblAlgn val="ctr"/>
        <c:lblOffset val="100"/>
        <c:noMultiLvlLbl val="0"/>
      </c:catAx>
      <c:valAx>
        <c:axId val="2027023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202702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0" i="0"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6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accent1"/>
              </a:solidFill>
              <a:ln w="9525">
                <a:solidFill>
                  <a:schemeClr val="accent6">
                    <a:lumMod val="40000"/>
                    <a:lumOff val="60000"/>
                  </a:schemeClr>
                </a:solidFill>
              </a:ln>
              <a:effectLst/>
            </c:spPr>
          </c:marker>
          <c:dPt>
            <c:idx val="7"/>
            <c:marker>
              <c:symbol val="circle"/>
              <c:size val="20"/>
              <c:spPr>
                <a:solidFill>
                  <a:schemeClr val="accent1"/>
                </a:solidFill>
                <a:ln w="9525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  <a:effectLst/>
              </c:spPr>
            </c:marker>
            <c:bubble3D val="0"/>
          </c:dPt>
          <c:cat>
            <c:strRef>
              <c:f>Sheet1!$A$2:$A$9</c:f>
              <c:strCache>
                <c:ptCount val="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5</c:v>
                </c:pt>
                <c:pt idx="1">
                  <c:v>7</c:v>
                </c:pt>
                <c:pt idx="2">
                  <c:v>13</c:v>
                </c:pt>
                <c:pt idx="3">
                  <c:v>9</c:v>
                </c:pt>
                <c:pt idx="4">
                  <c:v>10</c:v>
                </c:pt>
                <c:pt idx="5">
                  <c:v>15</c:v>
                </c:pt>
                <c:pt idx="6">
                  <c:v>13</c:v>
                </c:pt>
                <c:pt idx="7">
                  <c:v>18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27020560"/>
        <c:axId val="2027021648"/>
      </c:lineChart>
      <c:catAx>
        <c:axId val="20270205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27021648"/>
        <c:crosses val="autoZero"/>
        <c:auto val="1"/>
        <c:lblAlgn val="ctr"/>
        <c:lblOffset val="100"/>
        <c:noMultiLvlLbl val="0"/>
      </c:catAx>
      <c:valAx>
        <c:axId val="2027021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27020560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4</c:v>
                </c:pt>
                <c:pt idx="2">
                  <c:v>2</c:v>
                </c:pt>
                <c:pt idx="3">
                  <c:v>6</c:v>
                </c:pt>
                <c:pt idx="4">
                  <c:v>4</c:v>
                </c:pt>
                <c:pt idx="5">
                  <c:v>6</c:v>
                </c:pt>
                <c:pt idx="6">
                  <c:v>1</c:v>
                </c:pt>
                <c:pt idx="7">
                  <c:v>12</c:v>
                </c:pt>
                <c:pt idx="8">
                  <c:v>10</c:v>
                </c:pt>
                <c:pt idx="9">
                  <c:v>11</c:v>
                </c:pt>
                <c:pt idx="10">
                  <c:v>8</c:v>
                </c:pt>
                <c:pt idx="11">
                  <c:v>12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6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  <c:pt idx="7">
                  <c:v>4</c:v>
                </c:pt>
                <c:pt idx="8">
                  <c:v>2</c:v>
                </c:pt>
                <c:pt idx="9">
                  <c:v>4</c:v>
                </c:pt>
                <c:pt idx="10">
                  <c:v>7</c:v>
                </c:pt>
                <c:pt idx="11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系列3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4</c:v>
                </c:pt>
                <c:pt idx="4">
                  <c:v>0</c:v>
                </c:pt>
                <c:pt idx="5">
                  <c:v>4</c:v>
                </c:pt>
                <c:pt idx="6">
                  <c:v>3</c:v>
                </c:pt>
                <c:pt idx="7">
                  <c:v>5</c:v>
                </c:pt>
                <c:pt idx="8">
                  <c:v>0</c:v>
                </c:pt>
                <c:pt idx="9">
                  <c:v>4</c:v>
                </c:pt>
                <c:pt idx="10">
                  <c:v>3</c:v>
                </c:pt>
                <c:pt idx="11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27017296"/>
        <c:axId val="2027029264"/>
      </c:areaChart>
      <c:catAx>
        <c:axId val="2027017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27029264"/>
        <c:crosses val="autoZero"/>
        <c:auto val="1"/>
        <c:lblAlgn val="ctr"/>
        <c:lblOffset val="100"/>
        <c:noMultiLvlLbl val="0"/>
      </c:catAx>
      <c:valAx>
        <c:axId val="2027029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270172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66162-17D7-6D4C-A3BA-6F2DF484E260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3C1C83-8DD6-9846-8834-18F9F949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56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C1C83-8DD6-9846-8834-18F9F949CB4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97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37F21-BFF0-492E-8C52-5C45840D9A6D}" type="slidenum">
              <a:rPr lang="zh-CN" altLang="en-US" smtClean="0">
                <a:solidFill>
                  <a:prstClr val="black"/>
                </a:solidFill>
              </a:rPr>
              <a:t>29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745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 hasCustomPrompt="1"/>
          </p:nvPr>
        </p:nvSpPr>
        <p:spPr>
          <a:xfrm>
            <a:off x="577960" y="3523961"/>
            <a:ext cx="2463624" cy="227044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3600" b="1" i="0">
                <a:solidFill>
                  <a:schemeClr val="tx1"/>
                </a:solidFill>
                <a:latin typeface="+mn-lt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ADD YOUR TITLE HERE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577959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940117" y="616855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0" i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Bebas Neue" charset="0"/>
              </a:rPr>
              <a:t>页</a:t>
            </a:r>
            <a:endParaRPr lang="en-US" sz="1400" b="0" i="0" dirty="0">
              <a:latin typeface="微软雅黑" panose="020B0503020204020204" pitchFamily="34" charset="-122"/>
              <a:ea typeface="微软雅黑" panose="020B0503020204020204" pitchFamily="34" charset="-122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259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4034109" y="1684531"/>
            <a:ext cx="1686296" cy="1686296"/>
          </a:xfrm>
          <a:prstGeom prst="ellipse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709447" y="1684531"/>
            <a:ext cx="1686296" cy="1686296"/>
          </a:xfrm>
          <a:prstGeom prst="ellipse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9410002" y="1684531"/>
            <a:ext cx="1686296" cy="1686296"/>
          </a:xfrm>
          <a:prstGeom prst="ellipse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94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027404" y="0"/>
            <a:ext cx="9164595" cy="3129106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847304" y="3176699"/>
            <a:ext cx="951870" cy="951870"/>
          </a:xfrm>
          <a:prstGeom prst="ellipse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913474" y="3176699"/>
            <a:ext cx="951870" cy="951870"/>
          </a:xfrm>
          <a:prstGeom prst="ellipse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803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540101" y="-21266"/>
            <a:ext cx="7651897" cy="3450998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4540101" y="3429732"/>
            <a:ext cx="7651897" cy="3450998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3047622" y="0"/>
            <a:ext cx="149247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35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1682805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3047622" y="0"/>
            <a:ext cx="3291393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492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669956" y="1003184"/>
            <a:ext cx="2397211" cy="2644345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357551" y="1003184"/>
            <a:ext cx="2397211" cy="2644345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9045145" y="1003184"/>
            <a:ext cx="2397211" cy="2644345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315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7055708" y="0"/>
            <a:ext cx="5136291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77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8501449" y="0"/>
            <a:ext cx="3690551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048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027405" y="0"/>
            <a:ext cx="3080083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101190" y="0"/>
            <a:ext cx="3080083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9181273" y="0"/>
            <a:ext cx="3080083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9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027405" y="0"/>
            <a:ext cx="3080083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101190" y="0"/>
            <a:ext cx="3080083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9181273" y="0"/>
            <a:ext cx="3080083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-46619" y="0"/>
            <a:ext cx="3080083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502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027405" y="0"/>
            <a:ext cx="3080083" cy="4238368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101190" y="0"/>
            <a:ext cx="3080083" cy="4238368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9181273" y="0"/>
            <a:ext cx="3080083" cy="4238368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-46619" y="0"/>
            <a:ext cx="3080083" cy="4238368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418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3"/>
          <p:cNvSpPr>
            <a:spLocks noGrp="1"/>
          </p:cNvSpPr>
          <p:nvPr>
            <p:ph type="title"/>
          </p:nvPr>
        </p:nvSpPr>
        <p:spPr>
          <a:xfrm>
            <a:off x="577959" y="1682805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0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904736" y="681908"/>
            <a:ext cx="3361037" cy="1962439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7760044" y="681908"/>
            <a:ext cx="3361037" cy="1962439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904736" y="3523961"/>
            <a:ext cx="3361037" cy="1962439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760044" y="3523961"/>
            <a:ext cx="3361037" cy="1962439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999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027405" y="0"/>
            <a:ext cx="3080083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10" name="Title 13"/>
          <p:cNvSpPr>
            <a:spLocks noGrp="1"/>
          </p:cNvSpPr>
          <p:nvPr>
            <p:ph type="title"/>
          </p:nvPr>
        </p:nvSpPr>
        <p:spPr>
          <a:xfrm>
            <a:off x="577959" y="1682805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511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027405" y="0"/>
            <a:ext cx="3080083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8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932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047622" y="0"/>
            <a:ext cx="9144377" cy="4497859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964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047622" y="1"/>
            <a:ext cx="9144377" cy="3934046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083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047622" y="1"/>
            <a:ext cx="9144377" cy="2785729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056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047622" y="-24713"/>
            <a:ext cx="4181081" cy="23022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3047622" y="2277537"/>
            <a:ext cx="4181081" cy="23022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047622" y="4579787"/>
            <a:ext cx="4181081" cy="23022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543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8010919" y="-24714"/>
            <a:ext cx="4181081" cy="3416681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8010919" y="3391967"/>
            <a:ext cx="4181081" cy="3466033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891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1723669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047623" y="0"/>
            <a:ext cx="4292292" cy="3447339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7339915" y="0"/>
            <a:ext cx="4852085" cy="3447339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047622" y="3447339"/>
            <a:ext cx="6034593" cy="3410661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9082215" y="3447339"/>
            <a:ext cx="3109785" cy="3410661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41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080083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rgbClr val="FFFFFF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solidFill>
                <a:srgbClr val="FFFFFF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1499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249" y="1064634"/>
            <a:ext cx="10058401" cy="5627409"/>
          </a:xfrm>
          <a:prstGeom prst="rect">
            <a:avLst/>
          </a:prstGeom>
        </p:spPr>
      </p:pic>
      <p:sp>
        <p:nvSpPr>
          <p:cNvPr id="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7302844" y="1334529"/>
            <a:ext cx="6314302" cy="3941806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9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080083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0403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3853822" y="616855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0" i="0" dirty="0" smtClean="0">
                <a:latin typeface="Bebas Neue" charset="0"/>
                <a:ea typeface="Bebas Neue" charset="0"/>
                <a:cs typeface="Bebas Neue" charset="0"/>
              </a:rPr>
              <a:t>页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514061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1292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369685" y="0"/>
            <a:ext cx="1822315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0403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3853822" y="616855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0" i="0" dirty="0" smtClean="0">
                <a:latin typeface="Bebas Neue" charset="0"/>
                <a:ea typeface="Bebas Neue" charset="0"/>
                <a:cs typeface="Bebas Neue" charset="0"/>
              </a:rPr>
              <a:t>页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514061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9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38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7228704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rgbClr val="FFFFFF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solidFill>
                <a:srgbClr val="FFFFFF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97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rgbClr val="FFFFFF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solidFill>
                <a:srgbClr val="FFFFFF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69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rgbClr val="FFFFFF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solidFill>
                <a:srgbClr val="FFFFFF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11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047622" y="0"/>
            <a:ext cx="9144377" cy="685800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90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" y="0"/>
            <a:ext cx="3054096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9B87AE-DC39-41D7-B03D-3955095A0F53}" type="datetimeFigureOut">
              <a:rPr lang="zh-CN" altLang="en-US" smtClean="0"/>
              <a:t>2017/10/24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D257070-14DE-4D53-9074-0FF85F57BC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8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953" y="834696"/>
            <a:ext cx="6347901" cy="5818909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7414054" y="1210962"/>
            <a:ext cx="5535827" cy="3311611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798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093200" y="1713358"/>
            <a:ext cx="5010740" cy="3578723"/>
          </a:xfrm>
          <a:prstGeom prst="rect">
            <a:avLst/>
          </a:prstGeom>
        </p:spPr>
      </p:pic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028304" y="1639556"/>
            <a:ext cx="2804984" cy="376881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168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376" y="1059237"/>
            <a:ext cx="2442714" cy="42868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033" y="1059237"/>
            <a:ext cx="2442714" cy="42868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690" y="1059237"/>
            <a:ext cx="2442714" cy="4286895"/>
          </a:xfrm>
          <a:prstGeom prst="rect">
            <a:avLst/>
          </a:prstGeom>
        </p:spPr>
      </p:pic>
      <p:sp>
        <p:nvSpPr>
          <p:cNvPr id="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436078" y="1512441"/>
            <a:ext cx="1664838" cy="2979174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759148" y="1512441"/>
            <a:ext cx="1664838" cy="2979174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094575" y="1512441"/>
            <a:ext cx="1664838" cy="2979174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57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2" grpId="0" animBg="1"/>
          <p:bldP spid="13" grpId="0" animBg="1"/>
        </p:bldLst>
      </p:timing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665" y="990435"/>
            <a:ext cx="4760159" cy="8353947"/>
          </a:xfrm>
          <a:prstGeom prst="rect">
            <a:avLst/>
          </a:prstGeom>
        </p:spPr>
      </p:pic>
      <p:sp>
        <p:nvSpPr>
          <p:cNvPr id="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7847905" y="1895501"/>
            <a:ext cx="3236105" cy="5790402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22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</p:bldLst>
      </p:timing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3523961"/>
            <a:ext cx="2556163" cy="2170257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848" y="580270"/>
            <a:ext cx="3577110" cy="6277730"/>
          </a:xfrm>
          <a:prstGeom prst="rect">
            <a:avLst/>
          </a:prstGeom>
        </p:spPr>
      </p:pic>
      <p:sp>
        <p:nvSpPr>
          <p:cNvPr id="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906588" y="1265306"/>
            <a:ext cx="2444786" cy="4344662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62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7959" y="642541"/>
            <a:ext cx="7120013" cy="771592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1025561" y="6158290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2673" y="616855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 smtClean="0">
                <a:latin typeface="Bebas Neue" charset="0"/>
                <a:ea typeface="Bebas Neue" charset="0"/>
                <a:cs typeface="Bebas Neue" charset="0"/>
              </a:rPr>
              <a:t>Slide  /</a:t>
            </a:r>
            <a:endParaRPr lang="en-US" sz="1400" b="0" i="0" dirty="0"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685800" y="1272518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323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flipH="1">
            <a:off x="1" y="0"/>
            <a:ext cx="3054094" cy="6858000"/>
          </a:xfrm>
          <a:prstGeom prst="rect">
            <a:avLst/>
          </a:prstGeom>
          <a:pattFill prst="lgCheck">
            <a:fgClr>
              <a:schemeClr val="tx1">
                <a:lumMod val="10000"/>
                <a:lumOff val="9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87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3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73" r:id="rId9"/>
    <p:sldLayoutId id="2147483670" r:id="rId10"/>
    <p:sldLayoutId id="2147483668" r:id="rId11"/>
    <p:sldLayoutId id="2147483674" r:id="rId12"/>
    <p:sldLayoutId id="2147483664" r:id="rId13"/>
    <p:sldLayoutId id="2147483658" r:id="rId14"/>
    <p:sldLayoutId id="2147483653" r:id="rId15"/>
    <p:sldLayoutId id="2147483659" r:id="rId16"/>
    <p:sldLayoutId id="2147483660" r:id="rId17"/>
    <p:sldLayoutId id="2147483666" r:id="rId18"/>
    <p:sldLayoutId id="2147483688" r:id="rId19"/>
    <p:sldLayoutId id="2147483667" r:id="rId20"/>
    <p:sldLayoutId id="2147483665" r:id="rId21"/>
    <p:sldLayoutId id="2147483669" r:id="rId22"/>
    <p:sldLayoutId id="2147483657" r:id="rId23"/>
    <p:sldLayoutId id="2147483671" r:id="rId24"/>
    <p:sldLayoutId id="2147483672" r:id="rId25"/>
    <p:sldLayoutId id="2147483662" r:id="rId26"/>
    <p:sldLayoutId id="2147483663" r:id="rId27"/>
    <p:sldLayoutId id="2147483661" r:id="rId28"/>
    <p:sldLayoutId id="2147483652" r:id="rId29"/>
    <p:sldLayoutId id="2147483675" r:id="rId30"/>
    <p:sldLayoutId id="2147483689" r:id="rId31"/>
    <p:sldLayoutId id="2147483676" r:id="rId32"/>
    <p:sldLayoutId id="2147483654" r:id="rId33"/>
    <p:sldLayoutId id="2147483655" r:id="rId34"/>
    <p:sldLayoutId id="2147483656" r:id="rId35"/>
    <p:sldLayoutId id="2147483651" r:id="rId36"/>
    <p:sldLayoutId id="2147483650" r:id="rId37"/>
    <p:sldLayoutId id="2147483690" r:id="rId3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7.jpg"/><Relationship Id="rId4" Type="http://schemas.openxmlformats.org/officeDocument/2006/relationships/image" Target="../media/image10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3420396" y="2027585"/>
            <a:ext cx="8105297" cy="25735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sz="720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BUSINESS</a:t>
            </a:r>
          </a:p>
          <a:p>
            <a:r>
              <a:rPr lang="en-US" sz="720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PRESENTATION</a:t>
            </a:r>
            <a:r>
              <a:rPr lang="en-US" sz="7200" dirty="0" smtClean="0">
                <a:latin typeface="+mn-lt"/>
                <a:ea typeface="+mn-ea"/>
                <a:cs typeface="+mn-ea"/>
                <a:sym typeface="+mn-lt"/>
              </a:rPr>
              <a:t> TEMPLATE</a:t>
            </a:r>
            <a:endParaRPr lang="en-US" sz="7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3507945" y="4601183"/>
            <a:ext cx="4907241" cy="466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16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6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6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6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 is simply dummy text of the </a:t>
            </a:r>
            <a:r>
              <a:rPr lang="en-US" sz="1600" b="0" dirty="0" smtClean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printing.</a:t>
            </a:r>
            <a:endParaRPr lang="en-US" sz="1600" b="0" dirty="0">
              <a:solidFill>
                <a:schemeClr val="tx1">
                  <a:alpha val="7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2" r="200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0662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Chart 42"/>
          <p:cNvGraphicFramePr/>
          <p:nvPr>
            <p:extLst>
              <p:ext uri="{D42A27DB-BD31-4B8C-83A1-F6EECF244321}">
                <p14:modId xmlns:p14="http://schemas.microsoft.com/office/powerpoint/2010/main" val="520133476"/>
              </p:ext>
            </p:extLst>
          </p:nvPr>
        </p:nvGraphicFramePr>
        <p:xfrm>
          <a:off x="3041584" y="1369467"/>
          <a:ext cx="3815255" cy="25435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295792170"/>
              </p:ext>
            </p:extLst>
          </p:nvPr>
        </p:nvGraphicFramePr>
        <p:xfrm>
          <a:off x="8395226" y="1369467"/>
          <a:ext cx="3815255" cy="25435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0" name="Chart 42"/>
          <p:cNvGraphicFramePr/>
          <p:nvPr>
            <p:extLst>
              <p:ext uri="{D42A27DB-BD31-4B8C-83A1-F6EECF244321}">
                <p14:modId xmlns:p14="http://schemas.microsoft.com/office/powerpoint/2010/main" val="3309699522"/>
              </p:ext>
            </p:extLst>
          </p:nvPr>
        </p:nvGraphicFramePr>
        <p:xfrm>
          <a:off x="5707782" y="1369467"/>
          <a:ext cx="3815255" cy="25435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+mn-ea"/>
                <a:cs typeface="+mn-ea"/>
                <a:sym typeface="+mn-lt"/>
              </a:rPr>
              <a:t>CHART SAMPLE TITL HERE</a:t>
            </a:r>
            <a:endParaRPr lang="en-US" dirty="0">
              <a:ea typeface="+mn-ea"/>
              <a:cs typeface="+mn-ea"/>
              <a:sym typeface="+mn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745051" y="4101667"/>
            <a:ext cx="2315531" cy="1369753"/>
            <a:chOff x="3745051" y="4101667"/>
            <a:chExt cx="2315531" cy="1369753"/>
          </a:xfrm>
        </p:grpSpPr>
        <p:sp>
          <p:nvSpPr>
            <p:cNvPr id="7" name="Title 3"/>
            <p:cNvSpPr txBox="1">
              <a:spLocks/>
            </p:cNvSpPr>
            <p:nvPr/>
          </p:nvSpPr>
          <p:spPr>
            <a:xfrm>
              <a:off x="3750560" y="4101667"/>
              <a:ext cx="2310022" cy="48359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Title 3"/>
            <p:cNvSpPr txBox="1">
              <a:spLocks/>
            </p:cNvSpPr>
            <p:nvPr/>
          </p:nvSpPr>
          <p:spPr>
            <a:xfrm>
              <a:off x="3745051" y="4647615"/>
              <a:ext cx="2314035" cy="823805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has </a:t>
              </a:r>
              <a:r>
                <a:rPr lang="en-US" sz="1200" b="0" dirty="0" smtClean="0">
                  <a:latin typeface="+mn-lt"/>
                  <a:ea typeface="+mn-ea"/>
                  <a:cs typeface="+mn-ea"/>
                  <a:sym typeface="+mn-lt"/>
                </a:rPr>
                <a:t>been.</a:t>
              </a:r>
              <a:endParaRPr lang="en-US" sz="12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413823" y="4101667"/>
            <a:ext cx="2315531" cy="1369753"/>
            <a:chOff x="3745051" y="4101667"/>
            <a:chExt cx="2315531" cy="1369753"/>
          </a:xfrm>
        </p:grpSpPr>
        <p:sp>
          <p:nvSpPr>
            <p:cNvPr id="18" name="Title 3"/>
            <p:cNvSpPr txBox="1">
              <a:spLocks/>
            </p:cNvSpPr>
            <p:nvPr/>
          </p:nvSpPr>
          <p:spPr>
            <a:xfrm>
              <a:off x="3750560" y="4101667"/>
              <a:ext cx="2310022" cy="48359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3745051" y="4647615"/>
              <a:ext cx="2314035" cy="823805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has </a:t>
              </a:r>
              <a:r>
                <a:rPr lang="en-US" sz="1200" b="0" dirty="0" smtClean="0">
                  <a:latin typeface="+mn-lt"/>
                  <a:ea typeface="+mn-ea"/>
                  <a:cs typeface="+mn-ea"/>
                  <a:sym typeface="+mn-lt"/>
                </a:rPr>
                <a:t>been.</a:t>
              </a:r>
              <a:endParaRPr lang="en-US" sz="12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9082595" y="4101667"/>
            <a:ext cx="2315531" cy="1369753"/>
            <a:chOff x="3745051" y="4101667"/>
            <a:chExt cx="2315531" cy="1369753"/>
          </a:xfrm>
        </p:grpSpPr>
        <p:sp>
          <p:nvSpPr>
            <p:cNvPr id="24" name="Title 3"/>
            <p:cNvSpPr txBox="1">
              <a:spLocks/>
            </p:cNvSpPr>
            <p:nvPr/>
          </p:nvSpPr>
          <p:spPr>
            <a:xfrm>
              <a:off x="3750560" y="4101667"/>
              <a:ext cx="2310022" cy="48359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Title 3"/>
            <p:cNvSpPr txBox="1">
              <a:spLocks/>
            </p:cNvSpPr>
            <p:nvPr/>
          </p:nvSpPr>
          <p:spPr>
            <a:xfrm>
              <a:off x="3745051" y="4647615"/>
              <a:ext cx="2314035" cy="823805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has </a:t>
              </a:r>
              <a:r>
                <a:rPr lang="en-US" sz="1200" b="0" dirty="0" smtClean="0">
                  <a:latin typeface="+mn-lt"/>
                  <a:ea typeface="+mn-ea"/>
                  <a:cs typeface="+mn-ea"/>
                  <a:sym typeface="+mn-lt"/>
                </a:rPr>
                <a:t>been.</a:t>
              </a:r>
              <a:endParaRPr lang="en-US" sz="12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9" name="椭圆 38"/>
          <p:cNvSpPr/>
          <p:nvPr/>
        </p:nvSpPr>
        <p:spPr>
          <a:xfrm>
            <a:off x="6584710" y="1610520"/>
            <a:ext cx="2061398" cy="2061397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9272154" y="1610520"/>
            <a:ext cx="2061398" cy="2061397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3919569" y="1610520"/>
            <a:ext cx="2061398" cy="2061397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338562" y="2180668"/>
            <a:ext cx="1223412" cy="11018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8000" dirty="0" smtClean="0">
                <a:solidFill>
                  <a:schemeClr val="bg2"/>
                </a:solidFill>
                <a:cs typeface="+mn-ea"/>
                <a:sym typeface="+mn-lt"/>
              </a:rPr>
              <a:t>30</a:t>
            </a:r>
            <a:endParaRPr lang="en-US" altLang="zh-CN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026006" y="2180668"/>
            <a:ext cx="1223412" cy="11018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8000" dirty="0" smtClean="0">
                <a:solidFill>
                  <a:schemeClr val="bg2"/>
                </a:solidFill>
                <a:cs typeface="+mn-ea"/>
                <a:sym typeface="+mn-lt"/>
              </a:rPr>
              <a:t>40</a:t>
            </a:r>
            <a:endParaRPr lang="en-US" altLang="zh-CN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691147" y="2180668"/>
            <a:ext cx="1223412" cy="11018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8000" dirty="0" smtClean="0">
                <a:solidFill>
                  <a:schemeClr val="bg2"/>
                </a:solidFill>
                <a:cs typeface="+mn-ea"/>
                <a:sym typeface="+mn-lt"/>
              </a:rPr>
              <a:t>50</a:t>
            </a:r>
            <a:endParaRPr lang="en-US" altLang="zh-CN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48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90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60" y="3523961"/>
            <a:ext cx="2463624" cy="2347450"/>
          </a:xfrm>
        </p:spPr>
        <p:txBody>
          <a:bodyPr/>
          <a:lstStyle/>
          <a:p>
            <a:r>
              <a:rPr lang="en-US" dirty="0" smtClean="0">
                <a:ea typeface="+mn-ea"/>
                <a:cs typeface="+mn-ea"/>
                <a:sym typeface="+mn-lt"/>
              </a:rPr>
              <a:t>STEPS SAMPLE YOUR TITLE HERE</a:t>
            </a:r>
            <a:endParaRPr lang="en-US" dirty="0">
              <a:ea typeface="+mn-ea"/>
              <a:cs typeface="+mn-ea"/>
              <a:sym typeface="+mn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040912" y="2477498"/>
            <a:ext cx="9151088" cy="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161894" y="1030948"/>
            <a:ext cx="7569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1"/>
                </a:solidFill>
                <a:cs typeface="+mn-ea"/>
                <a:sym typeface="+mn-lt"/>
              </a:rPr>
              <a:t>1</a:t>
            </a:r>
            <a:endParaRPr lang="en-US" sz="8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93718" y="1030948"/>
            <a:ext cx="7569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800" dirty="0" smtClean="0">
                <a:cs typeface="+mn-ea"/>
                <a:sym typeface="+mn-lt"/>
              </a:rPr>
              <a:t>2</a:t>
            </a:r>
            <a:endParaRPr lang="en-US" sz="8800" dirty="0">
              <a:cs typeface="+mn-ea"/>
              <a:sym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57490" y="1030948"/>
            <a:ext cx="7569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800" dirty="0" smtClean="0">
                <a:cs typeface="+mn-ea"/>
                <a:sym typeface="+mn-lt"/>
              </a:rPr>
              <a:t>3</a:t>
            </a:r>
            <a:endParaRPr lang="en-US" sz="8800" dirty="0">
              <a:cs typeface="+mn-ea"/>
              <a:sym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260764" y="1037588"/>
            <a:ext cx="7569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800" dirty="0" smtClean="0">
                <a:cs typeface="+mn-ea"/>
                <a:sym typeface="+mn-lt"/>
              </a:rPr>
              <a:t>4</a:t>
            </a:r>
            <a:endParaRPr lang="en-US" sz="8800" dirty="0">
              <a:cs typeface="+mn-ea"/>
              <a:sym typeface="+mn-lt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476565" y="2413702"/>
            <a:ext cx="127591" cy="12759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608388" y="2413702"/>
            <a:ext cx="127591" cy="12759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8672161" y="2413702"/>
            <a:ext cx="127591" cy="12759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0575438" y="2413702"/>
            <a:ext cx="127591" cy="12759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555076" y="2840797"/>
            <a:ext cx="1970568" cy="985577"/>
            <a:chOff x="3664688" y="3042703"/>
            <a:chExt cx="1970568" cy="985577"/>
          </a:xfrm>
        </p:grpSpPr>
        <p:sp>
          <p:nvSpPr>
            <p:cNvPr id="15" name="Title 3"/>
            <p:cNvSpPr txBox="1">
              <a:spLocks/>
            </p:cNvSpPr>
            <p:nvPr/>
          </p:nvSpPr>
          <p:spPr>
            <a:xfrm>
              <a:off x="3664688" y="3042703"/>
              <a:ext cx="1970568" cy="33844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Idea</a:t>
              </a:r>
              <a:endParaRPr lang="en-US" sz="2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Title 3"/>
            <p:cNvSpPr txBox="1">
              <a:spLocks/>
            </p:cNvSpPr>
            <p:nvPr/>
          </p:nvSpPr>
          <p:spPr>
            <a:xfrm>
              <a:off x="3834809" y="3460619"/>
              <a:ext cx="1630326" cy="56766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 is simply dummy </a:t>
              </a:r>
              <a:r>
                <a:rPr lang="en-US" sz="14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text.</a:t>
              </a:r>
              <a:endPara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686899" y="2840797"/>
            <a:ext cx="1970568" cy="985577"/>
            <a:chOff x="3664688" y="3042703"/>
            <a:chExt cx="1970568" cy="985577"/>
          </a:xfrm>
        </p:grpSpPr>
        <p:sp>
          <p:nvSpPr>
            <p:cNvPr id="19" name="Title 3"/>
            <p:cNvSpPr txBox="1">
              <a:spLocks/>
            </p:cNvSpPr>
            <p:nvPr/>
          </p:nvSpPr>
          <p:spPr>
            <a:xfrm>
              <a:off x="3664688" y="3042703"/>
              <a:ext cx="1970568" cy="33844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Settings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Title 3"/>
            <p:cNvSpPr txBox="1">
              <a:spLocks/>
            </p:cNvSpPr>
            <p:nvPr/>
          </p:nvSpPr>
          <p:spPr>
            <a:xfrm>
              <a:off x="3834809" y="3460619"/>
              <a:ext cx="1630326" cy="56766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 is simply dummy </a:t>
              </a:r>
              <a:r>
                <a:rPr lang="en-US" sz="14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text.</a:t>
              </a:r>
              <a:endPara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750672" y="2840797"/>
            <a:ext cx="1970568" cy="985577"/>
            <a:chOff x="3664688" y="3042703"/>
            <a:chExt cx="1970568" cy="985577"/>
          </a:xfrm>
        </p:grpSpPr>
        <p:sp>
          <p:nvSpPr>
            <p:cNvPr id="22" name="Title 3"/>
            <p:cNvSpPr txBox="1">
              <a:spLocks/>
            </p:cNvSpPr>
            <p:nvPr/>
          </p:nvSpPr>
          <p:spPr>
            <a:xfrm>
              <a:off x="3664688" y="3042703"/>
              <a:ext cx="1970568" cy="33844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Delivery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>
            <a:xfrm>
              <a:off x="3834809" y="3460619"/>
              <a:ext cx="1630326" cy="56766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 is simply dummy </a:t>
              </a:r>
              <a:r>
                <a:rPr lang="en-US" sz="14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text.</a:t>
              </a:r>
              <a:endPara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653949" y="2840797"/>
            <a:ext cx="1970568" cy="985577"/>
            <a:chOff x="3664688" y="3042703"/>
            <a:chExt cx="1970568" cy="985577"/>
          </a:xfrm>
        </p:grpSpPr>
        <p:sp>
          <p:nvSpPr>
            <p:cNvPr id="25" name="Title 3"/>
            <p:cNvSpPr txBox="1">
              <a:spLocks/>
            </p:cNvSpPr>
            <p:nvPr/>
          </p:nvSpPr>
          <p:spPr>
            <a:xfrm>
              <a:off x="3664688" y="3042703"/>
              <a:ext cx="1970568" cy="33844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Support</a:t>
              </a:r>
              <a:endParaRPr lang="en-US" sz="2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Title 3"/>
            <p:cNvSpPr txBox="1">
              <a:spLocks/>
            </p:cNvSpPr>
            <p:nvPr/>
          </p:nvSpPr>
          <p:spPr>
            <a:xfrm>
              <a:off x="3834809" y="3460619"/>
              <a:ext cx="1630326" cy="56766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 is simply dummy </a:t>
              </a:r>
              <a:r>
                <a:rPr lang="en-US" sz="14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text.</a:t>
              </a:r>
              <a:endPara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3060320" y="5274643"/>
            <a:ext cx="9131679" cy="15833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0" name="Title 3"/>
          <p:cNvSpPr txBox="1">
            <a:spLocks/>
          </p:cNvSpPr>
          <p:nvPr/>
        </p:nvSpPr>
        <p:spPr>
          <a:xfrm>
            <a:off x="3529867" y="5605112"/>
            <a:ext cx="8192583" cy="7425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1600" b="0" dirty="0" err="1" smtClean="0">
                <a:solidFill>
                  <a:srgbClr val="FFFFFF">
                    <a:alpha val="7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600" b="0" dirty="0" smtClean="0">
                <a:solidFill>
                  <a:srgbClr val="FFFFFF">
                    <a:alpha val="7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600" b="0" dirty="0" err="1">
                <a:solidFill>
                  <a:srgbClr val="FFFFFF">
                    <a:alpha val="7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600" b="0" dirty="0">
                <a:solidFill>
                  <a:srgbClr val="FFFFFF">
                    <a:alpha val="7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 is simply dummy text of the printing and typesetting industry. </a:t>
            </a:r>
            <a:r>
              <a:rPr lang="en-US" sz="1600" b="0" dirty="0" err="1">
                <a:solidFill>
                  <a:srgbClr val="FFFFFF">
                    <a:alpha val="7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600" b="0" dirty="0">
                <a:solidFill>
                  <a:srgbClr val="FFFFFF">
                    <a:alpha val="7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600" b="0" dirty="0" err="1">
                <a:solidFill>
                  <a:srgbClr val="FFFFFF">
                    <a:alpha val="7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600" b="0" dirty="0">
                <a:solidFill>
                  <a:srgbClr val="FFFFFF">
                    <a:alpha val="7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has been the industry's standard dummy text ever since the 1500s, when an </a:t>
            </a:r>
            <a:r>
              <a:rPr lang="en-US" sz="1600" b="0" dirty="0" err="1" smtClean="0">
                <a:solidFill>
                  <a:srgbClr val="FFFFFF">
                    <a:alpha val="7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unknown.Lorem</a:t>
            </a:r>
            <a:r>
              <a:rPr lang="en-US" sz="1600" b="0" dirty="0" smtClean="0">
                <a:solidFill>
                  <a:srgbClr val="FFFFFF">
                    <a:alpha val="7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600" b="0" dirty="0" err="1" smtClean="0">
                <a:solidFill>
                  <a:srgbClr val="FFFFFF">
                    <a:alpha val="7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600" b="0" dirty="0" smtClean="0">
                <a:solidFill>
                  <a:srgbClr val="FFFFFF">
                    <a:alpha val="7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600" b="0" dirty="0">
              <a:solidFill>
                <a:srgbClr val="FFFFFF">
                  <a:alpha val="70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42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59" y="3434075"/>
            <a:ext cx="2556163" cy="1206597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BAR</a:t>
            </a:r>
            <a:r>
              <a:rPr lang="en-US" sz="3600" dirty="0" smtClean="0">
                <a:latin typeface="+mn-lt"/>
                <a:ea typeface="+mn-ea"/>
                <a:cs typeface="+mn-ea"/>
                <a:sym typeface="+mn-lt"/>
              </a:rPr>
              <a:t> CHART SAMPLE</a:t>
            </a:r>
            <a:endParaRPr lang="en-US" sz="36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449764" y="1628918"/>
            <a:ext cx="2505130" cy="979051"/>
            <a:chOff x="3615973" y="1476720"/>
            <a:chExt cx="2505130" cy="979051"/>
          </a:xfrm>
        </p:grpSpPr>
        <p:sp>
          <p:nvSpPr>
            <p:cNvPr id="4" name="Oval 3"/>
            <p:cNvSpPr/>
            <p:nvPr/>
          </p:nvSpPr>
          <p:spPr>
            <a:xfrm>
              <a:off x="3615973" y="1476720"/>
              <a:ext cx="340362" cy="340362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91440" rIns="0" bIns="0" rtlCol="0" anchor="ctr"/>
            <a:lstStyle/>
            <a:p>
              <a:pPr algn="ctr"/>
              <a:endParaRPr lang="en-US" sz="3600" dirty="0" smtClea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" name="Title 3"/>
            <p:cNvSpPr txBox="1">
              <a:spLocks/>
            </p:cNvSpPr>
            <p:nvPr/>
          </p:nvSpPr>
          <p:spPr>
            <a:xfrm>
              <a:off x="4132800" y="1489242"/>
              <a:ext cx="1988303" cy="37087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8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18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4132800" y="1817081"/>
              <a:ext cx="1988303" cy="63869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4400" b="0" dirty="0" smtClean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+120%</a:t>
              </a:r>
              <a:endParaRPr lang="en-US" sz="4400" b="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2251884031"/>
              </p:ext>
            </p:extLst>
          </p:nvPr>
        </p:nvGraphicFramePr>
        <p:xfrm>
          <a:off x="6852619" y="1000062"/>
          <a:ext cx="4604274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itle 3"/>
          <p:cNvSpPr txBox="1">
            <a:spLocks/>
          </p:cNvSpPr>
          <p:nvPr/>
        </p:nvSpPr>
        <p:spPr>
          <a:xfrm>
            <a:off x="577959" y="4628150"/>
            <a:ext cx="2239669" cy="126416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12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 is simply dummy text of the printing and typesetting industry. </a:t>
            </a:r>
            <a:r>
              <a:rPr lang="en-US" sz="12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has been the industry's standard dummy text ever </a:t>
            </a:r>
            <a:r>
              <a:rPr lang="en-US" sz="1200" b="0" dirty="0" smtClean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since</a:t>
            </a:r>
            <a:endParaRPr lang="en-US" sz="1200" b="0" dirty="0">
              <a:solidFill>
                <a:schemeClr val="tx1">
                  <a:alpha val="7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8" name="Group 6"/>
          <p:cNvGrpSpPr/>
          <p:nvPr/>
        </p:nvGrpSpPr>
        <p:grpSpPr>
          <a:xfrm>
            <a:off x="3449764" y="3128534"/>
            <a:ext cx="2505130" cy="979051"/>
            <a:chOff x="3615973" y="1476720"/>
            <a:chExt cx="2505130" cy="979051"/>
          </a:xfrm>
        </p:grpSpPr>
        <p:sp>
          <p:nvSpPr>
            <p:cNvPr id="19" name="Oval 3"/>
            <p:cNvSpPr/>
            <p:nvPr/>
          </p:nvSpPr>
          <p:spPr>
            <a:xfrm>
              <a:off x="3615973" y="1476720"/>
              <a:ext cx="340362" cy="340362"/>
            </a:xfrm>
            <a:prstGeom prst="ellipse">
              <a:avLst/>
            </a:prstGeom>
            <a:solidFill>
              <a:schemeClr val="accent5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91440" rIns="0" bIns="0" rtlCol="0" anchor="ctr"/>
            <a:lstStyle/>
            <a:p>
              <a:pPr algn="ctr"/>
              <a:endParaRPr lang="en-US" sz="3600" dirty="0" smtClea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0" name="Title 3"/>
            <p:cNvSpPr txBox="1">
              <a:spLocks/>
            </p:cNvSpPr>
            <p:nvPr/>
          </p:nvSpPr>
          <p:spPr>
            <a:xfrm>
              <a:off x="4132800" y="1489242"/>
              <a:ext cx="1988303" cy="37087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8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18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Title 3"/>
            <p:cNvSpPr txBox="1">
              <a:spLocks/>
            </p:cNvSpPr>
            <p:nvPr/>
          </p:nvSpPr>
          <p:spPr>
            <a:xfrm>
              <a:off x="4132800" y="1817081"/>
              <a:ext cx="1988303" cy="63869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4400" b="0" dirty="0" smtClean="0">
                  <a:solidFill>
                    <a:schemeClr val="accent5"/>
                  </a:solidFill>
                  <a:latin typeface="+mn-lt"/>
                  <a:ea typeface="+mn-ea"/>
                  <a:cs typeface="+mn-ea"/>
                  <a:sym typeface="+mn-lt"/>
                </a:rPr>
                <a:t>-70%</a:t>
              </a:r>
              <a:endParaRPr lang="en-US" sz="4400" b="0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Group 6"/>
          <p:cNvGrpSpPr/>
          <p:nvPr/>
        </p:nvGrpSpPr>
        <p:grpSpPr>
          <a:xfrm>
            <a:off x="3449764" y="4628150"/>
            <a:ext cx="2505130" cy="979051"/>
            <a:chOff x="3615973" y="1476720"/>
            <a:chExt cx="2505130" cy="979051"/>
          </a:xfrm>
        </p:grpSpPr>
        <p:sp>
          <p:nvSpPr>
            <p:cNvPr id="23" name="Oval 3"/>
            <p:cNvSpPr/>
            <p:nvPr/>
          </p:nvSpPr>
          <p:spPr>
            <a:xfrm>
              <a:off x="3615973" y="1476720"/>
              <a:ext cx="340362" cy="34036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91440" rIns="0" bIns="0" rtlCol="0" anchor="ctr"/>
            <a:lstStyle/>
            <a:p>
              <a:pPr algn="ctr"/>
              <a:endParaRPr lang="en-US" sz="3600" dirty="0" smtClea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4" name="Title 3"/>
            <p:cNvSpPr txBox="1">
              <a:spLocks/>
            </p:cNvSpPr>
            <p:nvPr/>
          </p:nvSpPr>
          <p:spPr>
            <a:xfrm>
              <a:off x="4132800" y="1489242"/>
              <a:ext cx="1988303" cy="37087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8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18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Title 3"/>
            <p:cNvSpPr txBox="1">
              <a:spLocks/>
            </p:cNvSpPr>
            <p:nvPr/>
          </p:nvSpPr>
          <p:spPr>
            <a:xfrm>
              <a:off x="4132800" y="1817081"/>
              <a:ext cx="1988303" cy="63869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altLang="zh-CN" sz="4400" b="0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+</a:t>
              </a:r>
              <a:r>
                <a:rPr lang="en-US" sz="4400" b="0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36%</a:t>
              </a:r>
              <a:endParaRPr lang="en-US" sz="4400" b="0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6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12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/>
          <p:cNvSpPr txBox="1">
            <a:spLocks/>
          </p:cNvSpPr>
          <p:nvPr/>
        </p:nvSpPr>
        <p:spPr>
          <a:xfrm>
            <a:off x="577959" y="3580209"/>
            <a:ext cx="2239669" cy="22884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12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 is simply dummy text of the printing and typesetting industry. </a:t>
            </a:r>
            <a:r>
              <a:rPr lang="en-US" sz="12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has been the industry's standard dummy text ever since the 1500s, when an unknown</a:t>
            </a:r>
            <a:r>
              <a:rPr lang="en-US" sz="1200" b="0" dirty="0" smtClean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 is simply dummy text of the printing and typesetting industry. </a:t>
            </a:r>
          </a:p>
        </p:txBody>
      </p:sp>
      <p:sp>
        <p:nvSpPr>
          <p:cNvPr id="12" name="Title 3"/>
          <p:cNvSpPr txBox="1">
            <a:spLocks/>
          </p:cNvSpPr>
          <p:nvPr/>
        </p:nvSpPr>
        <p:spPr>
          <a:xfrm>
            <a:off x="6611522" y="1883488"/>
            <a:ext cx="4724458" cy="46630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2000" b="0" dirty="0" smtClean="0">
                <a:latin typeface="+mn-lt"/>
                <a:ea typeface="+mn-ea"/>
                <a:cs typeface="+mn-ea"/>
                <a:sym typeface="+mn-lt"/>
              </a:rPr>
              <a:t>heading sample text</a:t>
            </a:r>
            <a:endParaRPr lang="en-US" sz="20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itle 3"/>
          <p:cNvSpPr txBox="1">
            <a:spLocks/>
          </p:cNvSpPr>
          <p:nvPr/>
        </p:nvSpPr>
        <p:spPr>
          <a:xfrm>
            <a:off x="6611522" y="1013719"/>
            <a:ext cx="4724458" cy="8506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7200" b="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180,000.0</a:t>
            </a:r>
            <a:endParaRPr lang="en-US" sz="7200" b="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710867" y="2274720"/>
            <a:ext cx="767255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2" r="20062"/>
          <a:stretch>
            <a:fillRect/>
          </a:stretch>
        </p:blipFill>
        <p:spPr/>
      </p:pic>
      <p:sp>
        <p:nvSpPr>
          <p:cNvPr id="15" name="Title 1"/>
          <p:cNvSpPr txBox="1">
            <a:spLocks/>
          </p:cNvSpPr>
          <p:nvPr/>
        </p:nvSpPr>
        <p:spPr>
          <a:xfrm>
            <a:off x="577959" y="2433167"/>
            <a:ext cx="2556163" cy="139073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sz="3600" smtClean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BAR</a:t>
            </a:r>
            <a:r>
              <a:rPr lang="en-US" sz="3600" smtClean="0">
                <a:latin typeface="+mn-lt"/>
                <a:ea typeface="+mn-ea"/>
                <a:cs typeface="+mn-ea"/>
                <a:sym typeface="+mn-lt"/>
              </a:rPr>
              <a:t> CHART SAMPLE</a:t>
            </a:r>
            <a:endParaRPr lang="en-US" sz="36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val="800550428"/>
              </p:ext>
            </p:extLst>
          </p:nvPr>
        </p:nvGraphicFramePr>
        <p:xfrm>
          <a:off x="6611522" y="2953512"/>
          <a:ext cx="4476884" cy="3025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84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2" r="20062"/>
          <a:stretch>
            <a:fillRect/>
          </a:stretch>
        </p:blipFill>
        <p:spPr/>
      </p:pic>
      <p:sp>
        <p:nvSpPr>
          <p:cNvPr id="26" name="Rectangle 5"/>
          <p:cNvSpPr/>
          <p:nvPr/>
        </p:nvSpPr>
        <p:spPr>
          <a:xfrm>
            <a:off x="-10154" y="0"/>
            <a:ext cx="3080083" cy="6858000"/>
          </a:xfrm>
          <a:prstGeom prst="rect">
            <a:avLst/>
          </a:prstGeom>
          <a:solidFill>
            <a:srgbClr val="222222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+mn-lt"/>
                <a:ea typeface="+mn-ea"/>
                <a:cs typeface="+mn-ea"/>
                <a:sym typeface="+mn-lt"/>
              </a:rPr>
              <a:t>TEXT</a:t>
            </a:r>
            <a:br>
              <a:rPr lang="en-US" sz="4000" dirty="0" smtClean="0">
                <a:latin typeface="+mn-lt"/>
                <a:ea typeface="+mn-ea"/>
                <a:cs typeface="+mn-ea"/>
                <a:sym typeface="+mn-lt"/>
              </a:rPr>
            </a:br>
            <a:r>
              <a:rPr lang="en-US" sz="4000" dirty="0" smtClean="0">
                <a:latin typeface="+mn-lt"/>
                <a:ea typeface="+mn-ea"/>
                <a:cs typeface="+mn-ea"/>
                <a:sym typeface="+mn-lt"/>
              </a:rPr>
              <a:t>LIST YOUR</a:t>
            </a:r>
            <a:br>
              <a:rPr lang="en-US" sz="4000" dirty="0" smtClean="0">
                <a:latin typeface="+mn-lt"/>
                <a:ea typeface="+mn-ea"/>
                <a:cs typeface="+mn-ea"/>
                <a:sym typeface="+mn-lt"/>
              </a:rPr>
            </a:br>
            <a:r>
              <a:rPr lang="en-US" sz="4000" dirty="0" smtClean="0">
                <a:latin typeface="+mn-lt"/>
                <a:ea typeface="+mn-ea"/>
                <a:cs typeface="+mn-ea"/>
                <a:sym typeface="+mn-lt"/>
              </a:rPr>
              <a:t>TITLE</a:t>
            </a:r>
            <a:endParaRPr lang="en-US" sz="4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  <p:grpSp>
        <p:nvGrpSpPr>
          <p:cNvPr id="38" name="Group 22"/>
          <p:cNvGrpSpPr/>
          <p:nvPr/>
        </p:nvGrpSpPr>
        <p:grpSpPr>
          <a:xfrm>
            <a:off x="3571057" y="812053"/>
            <a:ext cx="3781765" cy="1597806"/>
            <a:chOff x="3273106" y="587467"/>
            <a:chExt cx="3781765" cy="1597806"/>
          </a:xfrm>
        </p:grpSpPr>
        <p:sp>
          <p:nvSpPr>
            <p:cNvPr id="39" name="Title 3"/>
            <p:cNvSpPr txBox="1">
              <a:spLocks/>
            </p:cNvSpPr>
            <p:nvPr/>
          </p:nvSpPr>
          <p:spPr>
            <a:xfrm>
              <a:off x="3884289" y="815520"/>
              <a:ext cx="3170582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dirty="0" smtClean="0">
                  <a:latin typeface="+mn-lt"/>
                  <a:ea typeface="+mn-ea"/>
                  <a:cs typeface="+mn-ea"/>
                  <a:sym typeface="+mn-lt"/>
                </a:rPr>
                <a:t>Features </a:t>
              </a:r>
              <a:r>
                <a:rPr lang="en-US" sz="2000" dirty="0" err="1" smtClean="0">
                  <a:latin typeface="+mn-lt"/>
                  <a:ea typeface="+mn-ea"/>
                  <a:cs typeface="+mn-ea"/>
                  <a:sym typeface="+mn-lt"/>
                </a:rPr>
                <a:t>smaple</a:t>
              </a:r>
              <a:endParaRPr lang="en-US" sz="200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0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Title 3"/>
            <p:cNvSpPr txBox="1">
              <a:spLocks/>
            </p:cNvSpPr>
            <p:nvPr/>
          </p:nvSpPr>
          <p:spPr>
            <a:xfrm>
              <a:off x="3878780" y="1361468"/>
              <a:ext cx="3176090" cy="823805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has </a:t>
              </a:r>
              <a:r>
                <a:rPr lang="en-US" sz="1200" b="0" dirty="0" smtClean="0">
                  <a:latin typeface="+mn-lt"/>
                  <a:ea typeface="+mn-ea"/>
                  <a:cs typeface="+mn-ea"/>
                  <a:sym typeface="+mn-lt"/>
                </a:rPr>
                <a:t>been.</a:t>
              </a:r>
              <a:endParaRPr lang="en-US" sz="12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Title 3"/>
            <p:cNvSpPr txBox="1">
              <a:spLocks/>
            </p:cNvSpPr>
            <p:nvPr/>
          </p:nvSpPr>
          <p:spPr>
            <a:xfrm>
              <a:off x="3273106" y="587467"/>
              <a:ext cx="871352" cy="1002055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3600" b="0" dirty="0" smtClean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en-US" sz="3600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23"/>
          <p:cNvGrpSpPr/>
          <p:nvPr/>
        </p:nvGrpSpPr>
        <p:grpSpPr>
          <a:xfrm>
            <a:off x="3571057" y="2643966"/>
            <a:ext cx="3781765" cy="1619993"/>
            <a:chOff x="3273106" y="565280"/>
            <a:chExt cx="3781765" cy="1619993"/>
          </a:xfrm>
        </p:grpSpPr>
        <p:sp>
          <p:nvSpPr>
            <p:cNvPr id="43" name="Title 3"/>
            <p:cNvSpPr txBox="1">
              <a:spLocks/>
            </p:cNvSpPr>
            <p:nvPr/>
          </p:nvSpPr>
          <p:spPr>
            <a:xfrm>
              <a:off x="3884289" y="815520"/>
              <a:ext cx="3170582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dirty="0" smtClean="0">
                  <a:latin typeface="+mn-lt"/>
                  <a:ea typeface="+mn-ea"/>
                  <a:cs typeface="+mn-ea"/>
                  <a:sym typeface="+mn-lt"/>
                </a:rPr>
                <a:t>Features </a:t>
              </a:r>
              <a:r>
                <a:rPr lang="en-US" sz="2000" dirty="0" err="1" smtClean="0">
                  <a:latin typeface="+mn-lt"/>
                  <a:ea typeface="+mn-ea"/>
                  <a:cs typeface="+mn-ea"/>
                  <a:sym typeface="+mn-lt"/>
                </a:rPr>
                <a:t>smaple</a:t>
              </a:r>
              <a:endParaRPr lang="en-US" sz="200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0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Title 3"/>
            <p:cNvSpPr txBox="1">
              <a:spLocks/>
            </p:cNvSpPr>
            <p:nvPr/>
          </p:nvSpPr>
          <p:spPr>
            <a:xfrm>
              <a:off x="3878780" y="1361468"/>
              <a:ext cx="3176090" cy="823805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has </a:t>
              </a:r>
              <a:r>
                <a:rPr lang="en-US" sz="1200" b="0" dirty="0" smtClean="0">
                  <a:latin typeface="+mn-lt"/>
                  <a:ea typeface="+mn-ea"/>
                  <a:cs typeface="+mn-ea"/>
                  <a:sym typeface="+mn-lt"/>
                </a:rPr>
                <a:t>been.</a:t>
              </a:r>
              <a:endParaRPr lang="en-US" sz="12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Title 3"/>
            <p:cNvSpPr txBox="1">
              <a:spLocks/>
            </p:cNvSpPr>
            <p:nvPr/>
          </p:nvSpPr>
          <p:spPr>
            <a:xfrm>
              <a:off x="3273106" y="565280"/>
              <a:ext cx="871352" cy="1002055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3600" b="0" dirty="0" smtClean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en-US" sz="3600" b="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6" name="Group 27"/>
          <p:cNvGrpSpPr/>
          <p:nvPr/>
        </p:nvGrpSpPr>
        <p:grpSpPr>
          <a:xfrm>
            <a:off x="3571057" y="4462153"/>
            <a:ext cx="3781765" cy="1632599"/>
            <a:chOff x="3273106" y="552674"/>
            <a:chExt cx="3781765" cy="1632599"/>
          </a:xfrm>
        </p:grpSpPr>
        <p:sp>
          <p:nvSpPr>
            <p:cNvPr id="47" name="Title 3"/>
            <p:cNvSpPr txBox="1">
              <a:spLocks/>
            </p:cNvSpPr>
            <p:nvPr/>
          </p:nvSpPr>
          <p:spPr>
            <a:xfrm>
              <a:off x="3884289" y="815520"/>
              <a:ext cx="3170582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dirty="0" smtClean="0">
                  <a:latin typeface="+mn-lt"/>
                  <a:ea typeface="+mn-ea"/>
                  <a:cs typeface="+mn-ea"/>
                  <a:sym typeface="+mn-lt"/>
                </a:rPr>
                <a:t>Features </a:t>
              </a:r>
              <a:r>
                <a:rPr lang="en-US" sz="2000" dirty="0" err="1" smtClean="0">
                  <a:latin typeface="+mn-lt"/>
                  <a:ea typeface="+mn-ea"/>
                  <a:cs typeface="+mn-ea"/>
                  <a:sym typeface="+mn-lt"/>
                </a:rPr>
                <a:t>smaple</a:t>
              </a:r>
              <a:endParaRPr lang="en-US" sz="200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0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Title 3"/>
            <p:cNvSpPr txBox="1">
              <a:spLocks/>
            </p:cNvSpPr>
            <p:nvPr/>
          </p:nvSpPr>
          <p:spPr>
            <a:xfrm>
              <a:off x="3878780" y="1361468"/>
              <a:ext cx="3176090" cy="823805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has </a:t>
              </a:r>
              <a:r>
                <a:rPr lang="en-US" sz="1200" b="0" dirty="0" smtClean="0">
                  <a:latin typeface="+mn-lt"/>
                  <a:ea typeface="+mn-ea"/>
                  <a:cs typeface="+mn-ea"/>
                  <a:sym typeface="+mn-lt"/>
                </a:rPr>
                <a:t>been.</a:t>
              </a:r>
              <a:endParaRPr lang="en-US" sz="12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Title 3"/>
            <p:cNvSpPr txBox="1">
              <a:spLocks/>
            </p:cNvSpPr>
            <p:nvPr/>
          </p:nvSpPr>
          <p:spPr>
            <a:xfrm>
              <a:off x="3273106" y="552674"/>
              <a:ext cx="871352" cy="1002055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3600" b="0" dirty="0" smtClean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en-US" sz="3600" b="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0" name="Group 31"/>
          <p:cNvGrpSpPr/>
          <p:nvPr/>
        </p:nvGrpSpPr>
        <p:grpSpPr>
          <a:xfrm>
            <a:off x="7500005" y="750988"/>
            <a:ext cx="3781807" cy="1658871"/>
            <a:chOff x="3273064" y="526402"/>
            <a:chExt cx="3781807" cy="1658871"/>
          </a:xfrm>
        </p:grpSpPr>
        <p:sp>
          <p:nvSpPr>
            <p:cNvPr id="51" name="Title 3"/>
            <p:cNvSpPr txBox="1">
              <a:spLocks/>
            </p:cNvSpPr>
            <p:nvPr/>
          </p:nvSpPr>
          <p:spPr>
            <a:xfrm>
              <a:off x="3884289" y="774917"/>
              <a:ext cx="3170582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dirty="0" smtClean="0">
                  <a:latin typeface="+mn-lt"/>
                  <a:ea typeface="+mn-ea"/>
                  <a:cs typeface="+mn-ea"/>
                  <a:sym typeface="+mn-lt"/>
                </a:rPr>
                <a:t>Features </a:t>
              </a:r>
              <a:r>
                <a:rPr lang="en-US" sz="2000" dirty="0" err="1" smtClean="0">
                  <a:latin typeface="+mn-lt"/>
                  <a:ea typeface="+mn-ea"/>
                  <a:cs typeface="+mn-ea"/>
                  <a:sym typeface="+mn-lt"/>
                </a:rPr>
                <a:t>smaple</a:t>
              </a:r>
              <a:endParaRPr lang="en-US" sz="200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0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Title 3"/>
            <p:cNvSpPr txBox="1">
              <a:spLocks/>
            </p:cNvSpPr>
            <p:nvPr/>
          </p:nvSpPr>
          <p:spPr>
            <a:xfrm>
              <a:off x="3878780" y="1361468"/>
              <a:ext cx="3176090" cy="823805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has </a:t>
              </a:r>
              <a:r>
                <a:rPr lang="en-US" sz="1200" b="0" dirty="0" smtClean="0">
                  <a:latin typeface="+mn-lt"/>
                  <a:ea typeface="+mn-ea"/>
                  <a:cs typeface="+mn-ea"/>
                  <a:sym typeface="+mn-lt"/>
                </a:rPr>
                <a:t>been.</a:t>
              </a:r>
              <a:endParaRPr lang="en-US" sz="12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Title 3"/>
            <p:cNvSpPr txBox="1">
              <a:spLocks/>
            </p:cNvSpPr>
            <p:nvPr/>
          </p:nvSpPr>
          <p:spPr>
            <a:xfrm>
              <a:off x="3273064" y="526402"/>
              <a:ext cx="871352" cy="1002055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3600" b="0" dirty="0" smtClean="0">
                  <a:solidFill>
                    <a:schemeClr val="accent4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en-US" sz="3600" b="0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4" name="Group 35"/>
          <p:cNvGrpSpPr/>
          <p:nvPr/>
        </p:nvGrpSpPr>
        <p:grpSpPr>
          <a:xfrm>
            <a:off x="7491547" y="2683913"/>
            <a:ext cx="3790265" cy="1580046"/>
            <a:chOff x="3264606" y="605227"/>
            <a:chExt cx="3790265" cy="1580046"/>
          </a:xfrm>
        </p:grpSpPr>
        <p:sp>
          <p:nvSpPr>
            <p:cNvPr id="55" name="Title 3"/>
            <p:cNvSpPr txBox="1">
              <a:spLocks/>
            </p:cNvSpPr>
            <p:nvPr/>
          </p:nvSpPr>
          <p:spPr>
            <a:xfrm>
              <a:off x="3884289" y="815520"/>
              <a:ext cx="3170582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dirty="0" smtClean="0">
                  <a:latin typeface="+mn-lt"/>
                  <a:ea typeface="+mn-ea"/>
                  <a:cs typeface="+mn-ea"/>
                  <a:sym typeface="+mn-lt"/>
                </a:rPr>
                <a:t>Features </a:t>
              </a:r>
              <a:r>
                <a:rPr lang="en-US" sz="2000" dirty="0" err="1" smtClean="0">
                  <a:latin typeface="+mn-lt"/>
                  <a:ea typeface="+mn-ea"/>
                  <a:cs typeface="+mn-ea"/>
                  <a:sym typeface="+mn-lt"/>
                </a:rPr>
                <a:t>smaple</a:t>
              </a:r>
              <a:endParaRPr lang="en-US" sz="200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0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Title 3"/>
            <p:cNvSpPr txBox="1">
              <a:spLocks/>
            </p:cNvSpPr>
            <p:nvPr/>
          </p:nvSpPr>
          <p:spPr>
            <a:xfrm>
              <a:off x="3878780" y="1361468"/>
              <a:ext cx="3176090" cy="823805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has </a:t>
              </a:r>
              <a:r>
                <a:rPr lang="en-US" sz="1200" b="0" dirty="0" smtClean="0">
                  <a:latin typeface="+mn-lt"/>
                  <a:ea typeface="+mn-ea"/>
                  <a:cs typeface="+mn-ea"/>
                  <a:sym typeface="+mn-lt"/>
                </a:rPr>
                <a:t>been.</a:t>
              </a:r>
              <a:endParaRPr lang="en-US" sz="12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Title 3"/>
            <p:cNvSpPr txBox="1">
              <a:spLocks/>
            </p:cNvSpPr>
            <p:nvPr/>
          </p:nvSpPr>
          <p:spPr>
            <a:xfrm>
              <a:off x="3264606" y="605227"/>
              <a:ext cx="871352" cy="1002055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altLang="zh-CN" sz="3600" b="0" dirty="0" smtClean="0">
                  <a:solidFill>
                    <a:schemeClr val="accent4"/>
                  </a:solidFill>
                  <a:cs typeface="+mn-ea"/>
                  <a:sym typeface="+mn-lt"/>
                </a:rPr>
                <a:t>05</a:t>
              </a:r>
              <a:endParaRPr lang="en-US" sz="3600" b="0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8" name="Group 39"/>
          <p:cNvGrpSpPr/>
          <p:nvPr/>
        </p:nvGrpSpPr>
        <p:grpSpPr>
          <a:xfrm>
            <a:off x="7500047" y="4496946"/>
            <a:ext cx="3781765" cy="1597806"/>
            <a:chOff x="3273106" y="587467"/>
            <a:chExt cx="3781765" cy="1597806"/>
          </a:xfrm>
        </p:grpSpPr>
        <p:sp>
          <p:nvSpPr>
            <p:cNvPr id="59" name="Title 3"/>
            <p:cNvSpPr txBox="1">
              <a:spLocks/>
            </p:cNvSpPr>
            <p:nvPr/>
          </p:nvSpPr>
          <p:spPr>
            <a:xfrm>
              <a:off x="3884289" y="815520"/>
              <a:ext cx="3170582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dirty="0" smtClean="0">
                  <a:latin typeface="+mn-lt"/>
                  <a:ea typeface="+mn-ea"/>
                  <a:cs typeface="+mn-ea"/>
                  <a:sym typeface="+mn-lt"/>
                </a:rPr>
                <a:t>Features </a:t>
              </a:r>
              <a:r>
                <a:rPr lang="en-US" sz="2000" dirty="0" err="1" smtClean="0">
                  <a:latin typeface="+mn-lt"/>
                  <a:ea typeface="+mn-ea"/>
                  <a:cs typeface="+mn-ea"/>
                  <a:sym typeface="+mn-lt"/>
                </a:rPr>
                <a:t>smaple</a:t>
              </a:r>
              <a:endParaRPr lang="en-US" sz="200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0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Title 3"/>
            <p:cNvSpPr txBox="1">
              <a:spLocks/>
            </p:cNvSpPr>
            <p:nvPr/>
          </p:nvSpPr>
          <p:spPr>
            <a:xfrm>
              <a:off x="3878780" y="1361468"/>
              <a:ext cx="3176090" cy="823805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latin typeface="+mn-lt"/>
                  <a:ea typeface="+mn-ea"/>
                  <a:cs typeface="+mn-ea"/>
                  <a:sym typeface="+mn-lt"/>
                </a:rPr>
                <a:t> has </a:t>
              </a:r>
              <a:r>
                <a:rPr lang="en-US" sz="1200" b="0" dirty="0" smtClean="0">
                  <a:latin typeface="+mn-lt"/>
                  <a:ea typeface="+mn-ea"/>
                  <a:cs typeface="+mn-ea"/>
                  <a:sym typeface="+mn-lt"/>
                </a:rPr>
                <a:t>been.</a:t>
              </a:r>
              <a:endParaRPr lang="en-US" sz="12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Title 3"/>
            <p:cNvSpPr txBox="1">
              <a:spLocks/>
            </p:cNvSpPr>
            <p:nvPr/>
          </p:nvSpPr>
          <p:spPr>
            <a:xfrm>
              <a:off x="3273106" y="587467"/>
              <a:ext cx="871352" cy="1002055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altLang="zh-CN" sz="3600" b="0" dirty="0" smtClean="0">
                  <a:solidFill>
                    <a:schemeClr val="accent4"/>
                  </a:solidFill>
                  <a:cs typeface="+mn-ea"/>
                  <a:sym typeface="+mn-lt"/>
                </a:rPr>
                <a:t>06</a:t>
              </a:r>
              <a:endParaRPr lang="en-US" sz="3600" b="0" dirty="0">
                <a:solidFill>
                  <a:schemeClr val="accent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374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tx2">
              <a:lumMod val="10000"/>
              <a:lumOff val="9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6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1" latinLnBrk="1" hangingPunct="1"/>
            <a:endParaRPr lang="en-US" sz="3200" dirty="0">
              <a:cs typeface="+mn-ea"/>
              <a:sym typeface="+mn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3632471" y="1086336"/>
            <a:ext cx="4905287" cy="4905287"/>
          </a:xfrm>
          <a:prstGeom prst="ellipse">
            <a:avLst/>
          </a:prstGeom>
          <a:ln w="25400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tIns="182880" bIns="0" rtlCol="0" anchor="ctr"/>
          <a:lstStyle/>
          <a:p>
            <a:pPr algn="ctr" latinLnBrk="1"/>
            <a:endParaRPr lang="en-US" sz="138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484914" y="2158691"/>
            <a:ext cx="3222172" cy="3222172"/>
            <a:chOff x="952500" y="2579105"/>
            <a:chExt cx="3222172" cy="3222172"/>
          </a:xfrm>
        </p:grpSpPr>
        <p:sp>
          <p:nvSpPr>
            <p:cNvPr id="17" name="Chord 16"/>
            <p:cNvSpPr/>
            <p:nvPr/>
          </p:nvSpPr>
          <p:spPr>
            <a:xfrm>
              <a:off x="952500" y="2579105"/>
              <a:ext cx="3222172" cy="3222172"/>
            </a:xfrm>
            <a:prstGeom prst="chord">
              <a:avLst>
                <a:gd name="adj1" fmla="val 1149643"/>
                <a:gd name="adj2" fmla="val 9666837"/>
              </a:avLst>
            </a:prstGeom>
            <a:solidFill>
              <a:schemeClr val="tx1"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latinLnBrk="1" hangingPunct="1"/>
              <a:endParaRPr lang="en-US" sz="3200" dirty="0">
                <a:cs typeface="+mn-ea"/>
                <a:sym typeface="+mn-lt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1055914" y="4455038"/>
              <a:ext cx="3037114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1364110" y="4900054"/>
              <a:ext cx="2398952" cy="5466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3600" dirty="0" smtClean="0">
                  <a:solidFill>
                    <a:srgbClr val="FFFFFF"/>
                  </a:solidFill>
                  <a:cs typeface="+mn-ea"/>
                  <a:sym typeface="+mn-lt"/>
                </a:rPr>
                <a:t>PART ONE</a:t>
              </a:r>
              <a:endParaRPr lang="en-US" sz="900" dirty="0" smtClea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3671823" y="2131160"/>
            <a:ext cx="4870124" cy="1737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6600" dirty="0" smtClean="0">
                <a:solidFill>
                  <a:srgbClr val="FFFFFF"/>
                </a:solidFill>
                <a:cs typeface="+mn-ea"/>
                <a:sym typeface="+mn-lt"/>
              </a:rPr>
              <a:t>YOUR </a:t>
            </a:r>
          </a:p>
          <a:p>
            <a:pPr algn="ctr">
              <a:lnSpc>
                <a:spcPct val="80000"/>
              </a:lnSpc>
            </a:pPr>
            <a:r>
              <a:rPr lang="en-US" sz="6600" dirty="0" smtClean="0">
                <a:solidFill>
                  <a:srgbClr val="FFFFFF"/>
                </a:solidFill>
                <a:cs typeface="+mn-ea"/>
                <a:sym typeface="+mn-lt"/>
              </a:rPr>
              <a:t>TITLE HERE</a:t>
            </a:r>
          </a:p>
        </p:txBody>
      </p:sp>
      <p:sp>
        <p:nvSpPr>
          <p:cNvPr id="30" name="Oval 29"/>
          <p:cNvSpPr/>
          <p:nvPr/>
        </p:nvSpPr>
        <p:spPr>
          <a:xfrm>
            <a:off x="7162082" y="918460"/>
            <a:ext cx="659738" cy="659738"/>
          </a:xfrm>
          <a:prstGeom prst="ellipse">
            <a:avLst/>
          </a:prstGeom>
          <a:solidFill>
            <a:srgbClr val="FFFFFF"/>
          </a:solidFill>
          <a:ln w="25400"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91440" rIns="0" bIns="0" rtlCol="0" anchor="ctr"/>
          <a:lstStyle/>
          <a:p>
            <a:pPr algn="ctr" latinLnBrk="1"/>
            <a:r>
              <a:rPr lang="en-US" sz="4800" b="1" dirty="0" smtClean="0">
                <a:solidFill>
                  <a:schemeClr val="accent1"/>
                </a:solidFill>
                <a:cs typeface="+mn-ea"/>
                <a:sym typeface="+mn-lt"/>
              </a:rPr>
              <a:t>3</a:t>
            </a:r>
            <a:endParaRPr 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636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7651352" y="3417509"/>
            <a:ext cx="3587260" cy="2670324"/>
            <a:chOff x="-46619" y="5448320"/>
            <a:chExt cx="3080083" cy="1363871"/>
          </a:xfrm>
        </p:grpSpPr>
        <p:sp>
          <p:nvSpPr>
            <p:cNvPr id="23" name="Rectangle 22"/>
            <p:cNvSpPr/>
            <p:nvPr/>
          </p:nvSpPr>
          <p:spPr>
            <a:xfrm>
              <a:off x="-46619" y="5448320"/>
              <a:ext cx="3080083" cy="13638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50406" y="6511905"/>
              <a:ext cx="767255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itle 3"/>
            <p:cNvSpPr txBox="1">
              <a:spLocks/>
            </p:cNvSpPr>
            <p:nvPr/>
          </p:nvSpPr>
          <p:spPr>
            <a:xfrm>
              <a:off x="50406" y="6583218"/>
              <a:ext cx="2885844" cy="22354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791734" y="3417509"/>
            <a:ext cx="3587260" cy="2670324"/>
            <a:chOff x="-46619" y="5448320"/>
            <a:chExt cx="3080083" cy="1363871"/>
          </a:xfrm>
        </p:grpSpPr>
        <p:sp>
          <p:nvSpPr>
            <p:cNvPr id="27" name="Rectangle 26"/>
            <p:cNvSpPr/>
            <p:nvPr/>
          </p:nvSpPr>
          <p:spPr>
            <a:xfrm>
              <a:off x="-46619" y="5448320"/>
              <a:ext cx="3080083" cy="13638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50406" y="6511905"/>
              <a:ext cx="767255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itle 3"/>
            <p:cNvSpPr txBox="1">
              <a:spLocks/>
            </p:cNvSpPr>
            <p:nvPr/>
          </p:nvSpPr>
          <p:spPr>
            <a:xfrm>
              <a:off x="50406" y="6583218"/>
              <a:ext cx="2885844" cy="22354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651352" y="589245"/>
            <a:ext cx="3587260" cy="2670324"/>
            <a:chOff x="-46619" y="5448320"/>
            <a:chExt cx="3080083" cy="1363871"/>
          </a:xfrm>
        </p:grpSpPr>
        <p:sp>
          <p:nvSpPr>
            <p:cNvPr id="19" name="Rectangle 18"/>
            <p:cNvSpPr/>
            <p:nvPr/>
          </p:nvSpPr>
          <p:spPr>
            <a:xfrm>
              <a:off x="-46619" y="5448320"/>
              <a:ext cx="3080083" cy="13638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50406" y="6511905"/>
              <a:ext cx="767255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itle 3"/>
            <p:cNvSpPr txBox="1">
              <a:spLocks/>
            </p:cNvSpPr>
            <p:nvPr/>
          </p:nvSpPr>
          <p:spPr>
            <a:xfrm>
              <a:off x="50406" y="6583218"/>
              <a:ext cx="2885844" cy="22354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791734" y="589245"/>
            <a:ext cx="3587260" cy="2670324"/>
            <a:chOff x="-46619" y="5448320"/>
            <a:chExt cx="3080083" cy="1363871"/>
          </a:xfrm>
        </p:grpSpPr>
        <p:sp>
          <p:nvSpPr>
            <p:cNvPr id="9" name="Rectangle 8"/>
            <p:cNvSpPr/>
            <p:nvPr/>
          </p:nvSpPr>
          <p:spPr>
            <a:xfrm>
              <a:off x="-46619" y="5448320"/>
              <a:ext cx="3080083" cy="13638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50406" y="6511905"/>
              <a:ext cx="767255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itle 3"/>
            <p:cNvSpPr txBox="1">
              <a:spLocks/>
            </p:cNvSpPr>
            <p:nvPr/>
          </p:nvSpPr>
          <p:spPr>
            <a:xfrm>
              <a:off x="50406" y="6583218"/>
              <a:ext cx="2885844" cy="22354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77959" y="3832731"/>
            <a:ext cx="2556163" cy="1806796"/>
          </a:xfrm>
        </p:spPr>
        <p:txBody>
          <a:bodyPr/>
          <a:lstStyle/>
          <a:p>
            <a:r>
              <a:rPr lang="en-US" sz="3600" dirty="0" smtClean="0">
                <a:latin typeface="+mn-lt"/>
                <a:ea typeface="+mn-ea"/>
                <a:cs typeface="+mn-ea"/>
                <a:sym typeface="+mn-lt"/>
              </a:rPr>
              <a:t>TEXT </a:t>
            </a:r>
            <a:br>
              <a:rPr lang="en-US" sz="3600" dirty="0" smtClean="0">
                <a:latin typeface="+mn-lt"/>
                <a:ea typeface="+mn-ea"/>
                <a:cs typeface="+mn-ea"/>
                <a:sym typeface="+mn-lt"/>
              </a:rPr>
            </a:br>
            <a:r>
              <a:rPr lang="en-US" sz="3600" dirty="0" smtClean="0">
                <a:latin typeface="+mn-lt"/>
                <a:ea typeface="+mn-ea"/>
                <a:cs typeface="+mn-ea"/>
                <a:sym typeface="+mn-lt"/>
              </a:rPr>
              <a:t>YOUR </a:t>
            </a:r>
            <a:br>
              <a:rPr lang="en-US" sz="3600" dirty="0" smtClean="0">
                <a:latin typeface="+mn-lt"/>
                <a:ea typeface="+mn-ea"/>
                <a:cs typeface="+mn-ea"/>
                <a:sym typeface="+mn-lt"/>
              </a:rPr>
            </a:br>
            <a:r>
              <a:rPr lang="en-US" sz="3600" dirty="0" smtClean="0">
                <a:latin typeface="+mn-lt"/>
                <a:ea typeface="+mn-ea"/>
                <a:cs typeface="+mn-ea"/>
                <a:sym typeface="+mn-lt"/>
              </a:rPr>
              <a:t>TITLE HERE</a:t>
            </a:r>
            <a:endParaRPr 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4" r="4484"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2" b="6212"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2" b="6212"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2" b="6212"/>
          <a:stretch>
            <a:fillRect/>
          </a:stretch>
        </p:blipFill>
        <p:spPr/>
      </p:pic>
      <p:sp>
        <p:nvSpPr>
          <p:cNvPr id="30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31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  <a:ea typeface="+mn-ea"/>
                <a:cs typeface="+mn-ea"/>
                <a:sym typeface="+mn-lt"/>
              </a:rPr>
              <a:t>Best</a:t>
            </a:r>
            <a:br>
              <a:rPr lang="en-US" dirty="0">
                <a:latin typeface="+mn-lt"/>
                <a:ea typeface="+mn-ea"/>
                <a:cs typeface="+mn-ea"/>
                <a:sym typeface="+mn-lt"/>
              </a:rPr>
            </a:br>
            <a:r>
              <a:rPr lang="en-US" dirty="0">
                <a:latin typeface="+mn-lt"/>
                <a:ea typeface="+mn-ea"/>
                <a:cs typeface="+mn-ea"/>
                <a:sym typeface="+mn-lt"/>
              </a:rPr>
              <a:t>Devices</a:t>
            </a:r>
            <a:br>
              <a:rPr lang="en-US" dirty="0">
                <a:latin typeface="+mn-lt"/>
                <a:ea typeface="+mn-ea"/>
                <a:cs typeface="+mn-ea"/>
                <a:sym typeface="+mn-lt"/>
              </a:rPr>
            </a:br>
            <a:r>
              <a:rPr lang="en-US" dirty="0">
                <a:latin typeface="+mn-lt"/>
                <a:ea typeface="+mn-ea"/>
                <a:cs typeface="+mn-ea"/>
                <a:sym typeface="+mn-lt"/>
              </a:rPr>
              <a:t>Mockup</a:t>
            </a:r>
          </a:p>
        </p:txBody>
      </p:sp>
      <p:sp>
        <p:nvSpPr>
          <p:cNvPr id="34" name="Freeform 10"/>
          <p:cNvSpPr>
            <a:spLocks noEditPoints="1"/>
          </p:cNvSpPr>
          <p:nvPr/>
        </p:nvSpPr>
        <p:spPr bwMode="auto">
          <a:xfrm>
            <a:off x="6684869" y="2773363"/>
            <a:ext cx="1500188" cy="1427163"/>
          </a:xfrm>
          <a:custGeom>
            <a:avLst/>
            <a:gdLst>
              <a:gd name="T0" fmla="*/ 379 w 399"/>
              <a:gd name="T1" fmla="*/ 124 h 379"/>
              <a:gd name="T2" fmla="*/ 222 w 399"/>
              <a:gd name="T3" fmla="*/ 10 h 379"/>
              <a:gd name="T4" fmla="*/ 176 w 399"/>
              <a:gd name="T5" fmla="*/ 10 h 379"/>
              <a:gd name="T6" fmla="*/ 19 w 399"/>
              <a:gd name="T7" fmla="*/ 124 h 379"/>
              <a:gd name="T8" fmla="*/ 5 w 399"/>
              <a:gd name="T9" fmla="*/ 168 h 379"/>
              <a:gd name="T10" fmla="*/ 65 w 399"/>
              <a:gd name="T11" fmla="*/ 353 h 379"/>
              <a:gd name="T12" fmla="*/ 102 w 399"/>
              <a:gd name="T13" fmla="*/ 379 h 379"/>
              <a:gd name="T14" fmla="*/ 296 w 399"/>
              <a:gd name="T15" fmla="*/ 379 h 379"/>
              <a:gd name="T16" fmla="*/ 333 w 399"/>
              <a:gd name="T17" fmla="*/ 353 h 379"/>
              <a:gd name="T18" fmla="*/ 393 w 399"/>
              <a:gd name="T19" fmla="*/ 168 h 379"/>
              <a:gd name="T20" fmla="*/ 379 w 399"/>
              <a:gd name="T21" fmla="*/ 124 h 379"/>
              <a:gd name="T22" fmla="*/ 334 w 399"/>
              <a:gd name="T23" fmla="*/ 175 h 379"/>
              <a:gd name="T24" fmla="*/ 293 w 399"/>
              <a:gd name="T25" fmla="*/ 304 h 379"/>
              <a:gd name="T26" fmla="*/ 267 w 399"/>
              <a:gd name="T27" fmla="*/ 322 h 379"/>
              <a:gd name="T28" fmla="*/ 131 w 399"/>
              <a:gd name="T29" fmla="*/ 322 h 379"/>
              <a:gd name="T30" fmla="*/ 106 w 399"/>
              <a:gd name="T31" fmla="*/ 304 h 379"/>
              <a:gd name="T32" fmla="*/ 64 w 399"/>
              <a:gd name="T33" fmla="*/ 175 h 379"/>
              <a:gd name="T34" fmla="*/ 73 w 399"/>
              <a:gd name="T35" fmla="*/ 144 h 379"/>
              <a:gd name="T36" fmla="*/ 183 w 399"/>
              <a:gd name="T37" fmla="*/ 65 h 379"/>
              <a:gd name="T38" fmla="*/ 215 w 399"/>
              <a:gd name="T39" fmla="*/ 65 h 379"/>
              <a:gd name="T40" fmla="*/ 325 w 399"/>
              <a:gd name="T41" fmla="*/ 144 h 379"/>
              <a:gd name="T42" fmla="*/ 334 w 399"/>
              <a:gd name="T43" fmla="*/ 175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9" h="379">
                <a:moveTo>
                  <a:pt x="379" y="124"/>
                </a:moveTo>
                <a:cubicBezTo>
                  <a:pt x="222" y="10"/>
                  <a:pt x="222" y="10"/>
                  <a:pt x="222" y="10"/>
                </a:cubicBezTo>
                <a:cubicBezTo>
                  <a:pt x="208" y="0"/>
                  <a:pt x="190" y="0"/>
                  <a:pt x="176" y="10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5" y="134"/>
                  <a:pt x="0" y="152"/>
                  <a:pt x="5" y="168"/>
                </a:cubicBezTo>
                <a:cubicBezTo>
                  <a:pt x="65" y="353"/>
                  <a:pt x="65" y="353"/>
                  <a:pt x="65" y="353"/>
                </a:cubicBezTo>
                <a:cubicBezTo>
                  <a:pt x="70" y="369"/>
                  <a:pt x="85" y="379"/>
                  <a:pt x="102" y="379"/>
                </a:cubicBezTo>
                <a:cubicBezTo>
                  <a:pt x="296" y="379"/>
                  <a:pt x="296" y="379"/>
                  <a:pt x="296" y="379"/>
                </a:cubicBezTo>
                <a:cubicBezTo>
                  <a:pt x="313" y="379"/>
                  <a:pt x="328" y="369"/>
                  <a:pt x="333" y="353"/>
                </a:cubicBezTo>
                <a:cubicBezTo>
                  <a:pt x="393" y="168"/>
                  <a:pt x="393" y="168"/>
                  <a:pt x="393" y="168"/>
                </a:cubicBezTo>
                <a:cubicBezTo>
                  <a:pt x="399" y="152"/>
                  <a:pt x="393" y="134"/>
                  <a:pt x="379" y="124"/>
                </a:cubicBezTo>
                <a:close/>
                <a:moveTo>
                  <a:pt x="334" y="175"/>
                </a:moveTo>
                <a:cubicBezTo>
                  <a:pt x="293" y="304"/>
                  <a:pt x="293" y="304"/>
                  <a:pt x="293" y="304"/>
                </a:cubicBezTo>
                <a:cubicBezTo>
                  <a:pt x="289" y="315"/>
                  <a:pt x="279" y="322"/>
                  <a:pt x="267" y="322"/>
                </a:cubicBezTo>
                <a:cubicBezTo>
                  <a:pt x="131" y="322"/>
                  <a:pt x="131" y="322"/>
                  <a:pt x="131" y="322"/>
                </a:cubicBezTo>
                <a:cubicBezTo>
                  <a:pt x="120" y="322"/>
                  <a:pt x="109" y="315"/>
                  <a:pt x="106" y="304"/>
                </a:cubicBezTo>
                <a:cubicBezTo>
                  <a:pt x="64" y="175"/>
                  <a:pt x="64" y="175"/>
                  <a:pt x="64" y="175"/>
                </a:cubicBezTo>
                <a:cubicBezTo>
                  <a:pt x="60" y="163"/>
                  <a:pt x="64" y="151"/>
                  <a:pt x="73" y="144"/>
                </a:cubicBezTo>
                <a:cubicBezTo>
                  <a:pt x="183" y="65"/>
                  <a:pt x="183" y="65"/>
                  <a:pt x="183" y="65"/>
                </a:cubicBezTo>
                <a:cubicBezTo>
                  <a:pt x="193" y="58"/>
                  <a:pt x="205" y="58"/>
                  <a:pt x="215" y="65"/>
                </a:cubicBezTo>
                <a:cubicBezTo>
                  <a:pt x="325" y="144"/>
                  <a:pt x="325" y="144"/>
                  <a:pt x="325" y="144"/>
                </a:cubicBezTo>
                <a:cubicBezTo>
                  <a:pt x="334" y="151"/>
                  <a:pt x="338" y="163"/>
                  <a:pt x="334" y="17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cs typeface="+mn-ea"/>
              <a:sym typeface="+mn-lt"/>
            </a:endParaRPr>
          </a:p>
        </p:txBody>
      </p:sp>
      <p:grpSp>
        <p:nvGrpSpPr>
          <p:cNvPr id="35" name="Group 23"/>
          <p:cNvGrpSpPr/>
          <p:nvPr/>
        </p:nvGrpSpPr>
        <p:grpSpPr>
          <a:xfrm>
            <a:off x="5759356" y="1709738"/>
            <a:ext cx="3346450" cy="3435351"/>
            <a:chOff x="4452938" y="1709738"/>
            <a:chExt cx="3346450" cy="3435351"/>
          </a:xfrm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5392738" y="1709738"/>
              <a:ext cx="1466850" cy="1219200"/>
            </a:xfrm>
            <a:custGeom>
              <a:avLst/>
              <a:gdLst>
                <a:gd name="T0" fmla="*/ 101 w 390"/>
                <a:gd name="T1" fmla="*/ 286 h 324"/>
                <a:gd name="T2" fmla="*/ 102 w 390"/>
                <a:gd name="T3" fmla="*/ 285 h 324"/>
                <a:gd name="T4" fmla="*/ 65 w 390"/>
                <a:gd name="T5" fmla="*/ 195 h 324"/>
                <a:gd name="T6" fmla="*/ 195 w 390"/>
                <a:gd name="T7" fmla="*/ 65 h 324"/>
                <a:gd name="T8" fmla="*/ 325 w 390"/>
                <a:gd name="T9" fmla="*/ 195 h 324"/>
                <a:gd name="T10" fmla="*/ 288 w 390"/>
                <a:gd name="T11" fmla="*/ 285 h 324"/>
                <a:gd name="T12" fmla="*/ 342 w 390"/>
                <a:gd name="T13" fmla="*/ 324 h 324"/>
                <a:gd name="T14" fmla="*/ 389 w 390"/>
                <a:gd name="T15" fmla="*/ 217 h 324"/>
                <a:gd name="T16" fmla="*/ 390 w 390"/>
                <a:gd name="T17" fmla="*/ 195 h 324"/>
                <a:gd name="T18" fmla="*/ 195 w 390"/>
                <a:gd name="T19" fmla="*/ 0 h 324"/>
                <a:gd name="T20" fmla="*/ 0 w 390"/>
                <a:gd name="T21" fmla="*/ 195 h 324"/>
                <a:gd name="T22" fmla="*/ 1 w 390"/>
                <a:gd name="T23" fmla="*/ 217 h 324"/>
                <a:gd name="T24" fmla="*/ 101 w 390"/>
                <a:gd name="T25" fmla="*/ 28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0" h="324">
                  <a:moveTo>
                    <a:pt x="101" y="286"/>
                  </a:moveTo>
                  <a:cubicBezTo>
                    <a:pt x="102" y="285"/>
                    <a:pt x="102" y="285"/>
                    <a:pt x="102" y="285"/>
                  </a:cubicBezTo>
                  <a:cubicBezTo>
                    <a:pt x="79" y="262"/>
                    <a:pt x="65" y="230"/>
                    <a:pt x="65" y="195"/>
                  </a:cubicBezTo>
                  <a:cubicBezTo>
                    <a:pt x="65" y="123"/>
                    <a:pt x="123" y="65"/>
                    <a:pt x="195" y="65"/>
                  </a:cubicBezTo>
                  <a:cubicBezTo>
                    <a:pt x="267" y="65"/>
                    <a:pt x="325" y="123"/>
                    <a:pt x="325" y="195"/>
                  </a:cubicBezTo>
                  <a:cubicBezTo>
                    <a:pt x="325" y="230"/>
                    <a:pt x="311" y="262"/>
                    <a:pt x="288" y="285"/>
                  </a:cubicBezTo>
                  <a:cubicBezTo>
                    <a:pt x="342" y="324"/>
                    <a:pt x="342" y="324"/>
                    <a:pt x="342" y="324"/>
                  </a:cubicBezTo>
                  <a:cubicBezTo>
                    <a:pt x="368" y="295"/>
                    <a:pt x="385" y="258"/>
                    <a:pt x="389" y="217"/>
                  </a:cubicBezTo>
                  <a:cubicBezTo>
                    <a:pt x="390" y="210"/>
                    <a:pt x="390" y="202"/>
                    <a:pt x="390" y="195"/>
                  </a:cubicBezTo>
                  <a:cubicBezTo>
                    <a:pt x="390" y="87"/>
                    <a:pt x="303" y="0"/>
                    <a:pt x="195" y="0"/>
                  </a:cubicBezTo>
                  <a:cubicBezTo>
                    <a:pt x="87" y="0"/>
                    <a:pt x="0" y="87"/>
                    <a:pt x="0" y="195"/>
                  </a:cubicBezTo>
                  <a:cubicBezTo>
                    <a:pt x="0" y="202"/>
                    <a:pt x="0" y="210"/>
                    <a:pt x="1" y="217"/>
                  </a:cubicBezTo>
                  <a:cubicBezTo>
                    <a:pt x="41" y="229"/>
                    <a:pt x="76" y="253"/>
                    <a:pt x="101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>
                <a:cs typeface="+mn-ea"/>
                <a:sym typeface="+mn-lt"/>
              </a:endParaRPr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4452938" y="2495551"/>
              <a:ext cx="1319213" cy="1433513"/>
            </a:xfrm>
            <a:custGeom>
              <a:avLst/>
              <a:gdLst>
                <a:gd name="T0" fmla="*/ 221 w 351"/>
                <a:gd name="T1" fmla="*/ 323 h 381"/>
                <a:gd name="T2" fmla="*/ 220 w 351"/>
                <a:gd name="T3" fmla="*/ 323 h 381"/>
                <a:gd name="T4" fmla="*/ 196 w 351"/>
                <a:gd name="T5" fmla="*/ 325 h 381"/>
                <a:gd name="T6" fmla="*/ 66 w 351"/>
                <a:gd name="T7" fmla="*/ 195 h 381"/>
                <a:gd name="T8" fmla="*/ 196 w 351"/>
                <a:gd name="T9" fmla="*/ 65 h 381"/>
                <a:gd name="T10" fmla="*/ 298 w 351"/>
                <a:gd name="T11" fmla="*/ 115 h 381"/>
                <a:gd name="T12" fmla="*/ 351 w 351"/>
                <a:gd name="T13" fmla="*/ 77 h 381"/>
                <a:gd name="T14" fmla="*/ 251 w 351"/>
                <a:gd name="T15" fmla="*/ 8 h 381"/>
                <a:gd name="T16" fmla="*/ 196 w 351"/>
                <a:gd name="T17" fmla="*/ 0 h 381"/>
                <a:gd name="T18" fmla="*/ 0 w 351"/>
                <a:gd name="T19" fmla="*/ 195 h 381"/>
                <a:gd name="T20" fmla="*/ 134 w 351"/>
                <a:gd name="T21" fmla="*/ 381 h 381"/>
                <a:gd name="T22" fmla="*/ 221 w 351"/>
                <a:gd name="T23" fmla="*/ 323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1" h="381">
                  <a:moveTo>
                    <a:pt x="221" y="323"/>
                  </a:moveTo>
                  <a:cubicBezTo>
                    <a:pt x="220" y="323"/>
                    <a:pt x="220" y="323"/>
                    <a:pt x="220" y="323"/>
                  </a:cubicBezTo>
                  <a:cubicBezTo>
                    <a:pt x="212" y="324"/>
                    <a:pt x="204" y="325"/>
                    <a:pt x="196" y="325"/>
                  </a:cubicBezTo>
                  <a:cubicBezTo>
                    <a:pt x="124" y="325"/>
                    <a:pt x="66" y="267"/>
                    <a:pt x="66" y="195"/>
                  </a:cubicBezTo>
                  <a:cubicBezTo>
                    <a:pt x="66" y="123"/>
                    <a:pt x="124" y="65"/>
                    <a:pt x="196" y="65"/>
                  </a:cubicBezTo>
                  <a:cubicBezTo>
                    <a:pt x="237" y="65"/>
                    <a:pt x="274" y="85"/>
                    <a:pt x="298" y="115"/>
                  </a:cubicBezTo>
                  <a:cubicBezTo>
                    <a:pt x="351" y="77"/>
                    <a:pt x="351" y="77"/>
                    <a:pt x="351" y="77"/>
                  </a:cubicBezTo>
                  <a:cubicBezTo>
                    <a:pt x="326" y="44"/>
                    <a:pt x="291" y="20"/>
                    <a:pt x="251" y="8"/>
                  </a:cubicBezTo>
                  <a:cubicBezTo>
                    <a:pt x="233" y="3"/>
                    <a:pt x="215" y="0"/>
                    <a:pt x="196" y="0"/>
                  </a:cubicBezTo>
                  <a:cubicBezTo>
                    <a:pt x="88" y="0"/>
                    <a:pt x="0" y="87"/>
                    <a:pt x="0" y="195"/>
                  </a:cubicBezTo>
                  <a:cubicBezTo>
                    <a:pt x="0" y="282"/>
                    <a:pt x="56" y="355"/>
                    <a:pt x="134" y="381"/>
                  </a:cubicBezTo>
                  <a:cubicBezTo>
                    <a:pt x="157" y="354"/>
                    <a:pt x="187" y="334"/>
                    <a:pt x="221" y="32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>
                <a:cs typeface="+mn-ea"/>
                <a:sym typeface="+mn-lt"/>
              </a:endParaRPr>
            </a:p>
          </p:txBody>
        </p:sp>
        <p:sp>
          <p:nvSpPr>
            <p:cNvPr id="38" name="Freeform 7"/>
            <p:cNvSpPr>
              <a:spLocks/>
            </p:cNvSpPr>
            <p:nvPr/>
          </p:nvSpPr>
          <p:spPr bwMode="auto">
            <a:xfrm>
              <a:off x="4775201" y="3711576"/>
              <a:ext cx="1347788" cy="1433513"/>
            </a:xfrm>
            <a:custGeom>
              <a:avLst/>
              <a:gdLst>
                <a:gd name="T0" fmla="*/ 325 w 358"/>
                <a:gd name="T1" fmla="*/ 188 h 381"/>
                <a:gd name="T2" fmla="*/ 195 w 358"/>
                <a:gd name="T3" fmla="*/ 316 h 381"/>
                <a:gd name="T4" fmla="*/ 65 w 358"/>
                <a:gd name="T5" fmla="*/ 186 h 381"/>
                <a:gd name="T6" fmla="*/ 155 w 358"/>
                <a:gd name="T7" fmla="*/ 62 h 381"/>
                <a:gd name="T8" fmla="*/ 135 w 358"/>
                <a:gd name="T9" fmla="*/ 0 h 381"/>
                <a:gd name="T10" fmla="*/ 48 w 358"/>
                <a:gd name="T11" fmla="*/ 58 h 381"/>
                <a:gd name="T12" fmla="*/ 0 w 358"/>
                <a:gd name="T13" fmla="*/ 186 h 381"/>
                <a:gd name="T14" fmla="*/ 195 w 358"/>
                <a:gd name="T15" fmla="*/ 381 h 381"/>
                <a:gd name="T16" fmla="*/ 358 w 358"/>
                <a:gd name="T17" fmla="*/ 294 h 381"/>
                <a:gd name="T18" fmla="*/ 326 w 358"/>
                <a:gd name="T19" fmla="*/ 188 h 381"/>
                <a:gd name="T20" fmla="*/ 325 w 358"/>
                <a:gd name="T21" fmla="*/ 188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8" h="381">
                  <a:moveTo>
                    <a:pt x="325" y="188"/>
                  </a:moveTo>
                  <a:cubicBezTo>
                    <a:pt x="324" y="259"/>
                    <a:pt x="266" y="316"/>
                    <a:pt x="195" y="316"/>
                  </a:cubicBezTo>
                  <a:cubicBezTo>
                    <a:pt x="124" y="316"/>
                    <a:pt x="65" y="258"/>
                    <a:pt x="65" y="186"/>
                  </a:cubicBezTo>
                  <a:cubicBezTo>
                    <a:pt x="65" y="128"/>
                    <a:pt x="103" y="79"/>
                    <a:pt x="155" y="6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01" y="11"/>
                    <a:pt x="71" y="31"/>
                    <a:pt x="48" y="58"/>
                  </a:cubicBezTo>
                  <a:cubicBezTo>
                    <a:pt x="18" y="92"/>
                    <a:pt x="0" y="137"/>
                    <a:pt x="0" y="186"/>
                  </a:cubicBezTo>
                  <a:cubicBezTo>
                    <a:pt x="0" y="294"/>
                    <a:pt x="87" y="381"/>
                    <a:pt x="195" y="381"/>
                  </a:cubicBezTo>
                  <a:cubicBezTo>
                    <a:pt x="264" y="381"/>
                    <a:pt x="323" y="347"/>
                    <a:pt x="358" y="294"/>
                  </a:cubicBezTo>
                  <a:cubicBezTo>
                    <a:pt x="338" y="263"/>
                    <a:pt x="327" y="227"/>
                    <a:pt x="326" y="188"/>
                  </a:cubicBezTo>
                  <a:lnTo>
                    <a:pt x="325" y="1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>
                <a:cs typeface="+mn-ea"/>
                <a:sym typeface="+mn-lt"/>
              </a:endParaRPr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6002338" y="3929063"/>
              <a:ext cx="1470025" cy="1216025"/>
            </a:xfrm>
            <a:custGeom>
              <a:avLst/>
              <a:gdLst>
                <a:gd name="T0" fmla="*/ 237 w 391"/>
                <a:gd name="T1" fmla="*/ 4 h 323"/>
                <a:gd name="T2" fmla="*/ 237 w 391"/>
                <a:gd name="T3" fmla="*/ 5 h 323"/>
                <a:gd name="T4" fmla="*/ 326 w 391"/>
                <a:gd name="T5" fmla="*/ 128 h 323"/>
                <a:gd name="T6" fmla="*/ 195 w 391"/>
                <a:gd name="T7" fmla="*/ 258 h 323"/>
                <a:gd name="T8" fmla="*/ 66 w 391"/>
                <a:gd name="T9" fmla="*/ 130 h 323"/>
                <a:gd name="T10" fmla="*/ 0 w 391"/>
                <a:gd name="T11" fmla="*/ 130 h 323"/>
                <a:gd name="T12" fmla="*/ 32 w 391"/>
                <a:gd name="T13" fmla="*/ 236 h 323"/>
                <a:gd name="T14" fmla="*/ 195 w 391"/>
                <a:gd name="T15" fmla="*/ 323 h 323"/>
                <a:gd name="T16" fmla="*/ 391 w 391"/>
                <a:gd name="T17" fmla="*/ 128 h 323"/>
                <a:gd name="T18" fmla="*/ 343 w 391"/>
                <a:gd name="T19" fmla="*/ 0 h 323"/>
                <a:gd name="T20" fmla="*/ 282 w 391"/>
                <a:gd name="T21" fmla="*/ 10 h 323"/>
                <a:gd name="T22" fmla="*/ 237 w 391"/>
                <a:gd name="T23" fmla="*/ 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1" h="323">
                  <a:moveTo>
                    <a:pt x="237" y="4"/>
                  </a:moveTo>
                  <a:cubicBezTo>
                    <a:pt x="237" y="5"/>
                    <a:pt x="237" y="5"/>
                    <a:pt x="237" y="5"/>
                  </a:cubicBezTo>
                  <a:cubicBezTo>
                    <a:pt x="288" y="22"/>
                    <a:pt x="326" y="71"/>
                    <a:pt x="326" y="128"/>
                  </a:cubicBezTo>
                  <a:cubicBezTo>
                    <a:pt x="326" y="200"/>
                    <a:pt x="267" y="258"/>
                    <a:pt x="195" y="258"/>
                  </a:cubicBezTo>
                  <a:cubicBezTo>
                    <a:pt x="124" y="258"/>
                    <a:pt x="67" y="201"/>
                    <a:pt x="66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" y="169"/>
                    <a:pt x="12" y="205"/>
                    <a:pt x="32" y="236"/>
                  </a:cubicBezTo>
                  <a:cubicBezTo>
                    <a:pt x="67" y="289"/>
                    <a:pt x="127" y="323"/>
                    <a:pt x="195" y="323"/>
                  </a:cubicBezTo>
                  <a:cubicBezTo>
                    <a:pt x="303" y="323"/>
                    <a:pt x="391" y="236"/>
                    <a:pt x="391" y="128"/>
                  </a:cubicBezTo>
                  <a:cubicBezTo>
                    <a:pt x="391" y="79"/>
                    <a:pt x="373" y="34"/>
                    <a:pt x="343" y="0"/>
                  </a:cubicBezTo>
                  <a:cubicBezTo>
                    <a:pt x="324" y="6"/>
                    <a:pt x="304" y="10"/>
                    <a:pt x="282" y="10"/>
                  </a:cubicBezTo>
                  <a:cubicBezTo>
                    <a:pt x="267" y="10"/>
                    <a:pt x="252" y="8"/>
                    <a:pt x="237" y="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>
                <a:cs typeface="+mn-ea"/>
                <a:sym typeface="+mn-lt"/>
              </a:endParaRPr>
            </a:p>
          </p:txBody>
        </p:sp>
        <p:sp>
          <p:nvSpPr>
            <p:cNvPr id="40" name="Freeform 9"/>
            <p:cNvSpPr>
              <a:spLocks/>
            </p:cNvSpPr>
            <p:nvPr/>
          </p:nvSpPr>
          <p:spPr bwMode="auto">
            <a:xfrm>
              <a:off x="6678613" y="2495551"/>
              <a:ext cx="1120775" cy="1471613"/>
            </a:xfrm>
            <a:custGeom>
              <a:avLst/>
              <a:gdLst>
                <a:gd name="T0" fmla="*/ 298 w 298"/>
                <a:gd name="T1" fmla="*/ 195 h 391"/>
                <a:gd name="T2" fmla="*/ 102 w 298"/>
                <a:gd name="T3" fmla="*/ 0 h 391"/>
                <a:gd name="T4" fmla="*/ 47 w 298"/>
                <a:gd name="T5" fmla="*/ 8 h 391"/>
                <a:gd name="T6" fmla="*/ 0 w 298"/>
                <a:gd name="T7" fmla="*/ 115 h 391"/>
                <a:gd name="T8" fmla="*/ 0 w 298"/>
                <a:gd name="T9" fmla="*/ 115 h 391"/>
                <a:gd name="T10" fmla="*/ 102 w 298"/>
                <a:gd name="T11" fmla="*/ 65 h 391"/>
                <a:gd name="T12" fmla="*/ 233 w 298"/>
                <a:gd name="T13" fmla="*/ 195 h 391"/>
                <a:gd name="T14" fmla="*/ 102 w 298"/>
                <a:gd name="T15" fmla="*/ 325 h 391"/>
                <a:gd name="T16" fmla="*/ 78 w 298"/>
                <a:gd name="T17" fmla="*/ 323 h 391"/>
                <a:gd name="T18" fmla="*/ 57 w 298"/>
                <a:gd name="T19" fmla="*/ 385 h 391"/>
                <a:gd name="T20" fmla="*/ 102 w 298"/>
                <a:gd name="T21" fmla="*/ 391 h 391"/>
                <a:gd name="T22" fmla="*/ 163 w 298"/>
                <a:gd name="T23" fmla="*/ 381 h 391"/>
                <a:gd name="T24" fmla="*/ 298 w 298"/>
                <a:gd name="T25" fmla="*/ 195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8" h="391">
                  <a:moveTo>
                    <a:pt x="298" y="195"/>
                  </a:moveTo>
                  <a:cubicBezTo>
                    <a:pt x="298" y="87"/>
                    <a:pt x="210" y="0"/>
                    <a:pt x="102" y="0"/>
                  </a:cubicBezTo>
                  <a:cubicBezTo>
                    <a:pt x="83" y="0"/>
                    <a:pt x="65" y="3"/>
                    <a:pt x="47" y="8"/>
                  </a:cubicBezTo>
                  <a:cubicBezTo>
                    <a:pt x="43" y="49"/>
                    <a:pt x="26" y="86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24" y="85"/>
                    <a:pt x="61" y="65"/>
                    <a:pt x="102" y="65"/>
                  </a:cubicBezTo>
                  <a:cubicBezTo>
                    <a:pt x="174" y="65"/>
                    <a:pt x="233" y="123"/>
                    <a:pt x="233" y="195"/>
                  </a:cubicBezTo>
                  <a:cubicBezTo>
                    <a:pt x="233" y="267"/>
                    <a:pt x="174" y="325"/>
                    <a:pt x="102" y="325"/>
                  </a:cubicBezTo>
                  <a:cubicBezTo>
                    <a:pt x="94" y="325"/>
                    <a:pt x="86" y="324"/>
                    <a:pt x="78" y="323"/>
                  </a:cubicBezTo>
                  <a:cubicBezTo>
                    <a:pt x="57" y="385"/>
                    <a:pt x="57" y="385"/>
                    <a:pt x="57" y="385"/>
                  </a:cubicBezTo>
                  <a:cubicBezTo>
                    <a:pt x="72" y="389"/>
                    <a:pt x="87" y="391"/>
                    <a:pt x="102" y="391"/>
                  </a:cubicBezTo>
                  <a:cubicBezTo>
                    <a:pt x="124" y="391"/>
                    <a:pt x="144" y="387"/>
                    <a:pt x="163" y="381"/>
                  </a:cubicBezTo>
                  <a:cubicBezTo>
                    <a:pt x="241" y="355"/>
                    <a:pt x="298" y="282"/>
                    <a:pt x="298" y="1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>
                <a:cs typeface="+mn-ea"/>
                <a:sym typeface="+mn-lt"/>
              </a:endParaRPr>
            </a:p>
          </p:txBody>
        </p:sp>
        <p:sp>
          <p:nvSpPr>
            <p:cNvPr id="41" name="TextBox 12"/>
            <p:cNvSpPr txBox="1"/>
            <p:nvPr/>
          </p:nvSpPr>
          <p:spPr>
            <a:xfrm>
              <a:off x="5947823" y="2057728"/>
              <a:ext cx="3626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1"/>
                  </a:solidFill>
                  <a:cs typeface="+mn-ea"/>
                  <a:sym typeface="+mn-lt"/>
                </a:rPr>
                <a:t>a</a:t>
              </a:r>
            </a:p>
          </p:txBody>
        </p:sp>
        <p:sp>
          <p:nvSpPr>
            <p:cNvPr id="42" name="TextBox 13"/>
            <p:cNvSpPr txBox="1"/>
            <p:nvPr/>
          </p:nvSpPr>
          <p:spPr>
            <a:xfrm>
              <a:off x="6962881" y="2950697"/>
              <a:ext cx="3770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accent2"/>
                  </a:solidFill>
                  <a:cs typeface="+mn-ea"/>
                  <a:sym typeface="+mn-lt"/>
                </a:rPr>
                <a:t>b</a:t>
              </a:r>
              <a:endParaRPr lang="en-US" sz="28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14"/>
            <p:cNvSpPr txBox="1"/>
            <p:nvPr/>
          </p:nvSpPr>
          <p:spPr>
            <a:xfrm>
              <a:off x="4965362" y="2950697"/>
              <a:ext cx="3658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accent5"/>
                  </a:solidFill>
                  <a:cs typeface="+mn-ea"/>
                  <a:sym typeface="+mn-lt"/>
                </a:rPr>
                <a:t>e</a:t>
              </a:r>
              <a:endParaRPr lang="en-US" sz="2800" b="1" dirty="0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  <p:sp>
          <p:nvSpPr>
            <p:cNvPr id="44" name="TextBox 15"/>
            <p:cNvSpPr txBox="1"/>
            <p:nvPr/>
          </p:nvSpPr>
          <p:spPr>
            <a:xfrm>
              <a:off x="5288396" y="4143303"/>
              <a:ext cx="3770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accent4"/>
                  </a:solidFill>
                  <a:cs typeface="+mn-ea"/>
                  <a:sym typeface="+mn-lt"/>
                </a:rPr>
                <a:t>d</a:t>
              </a:r>
              <a:endParaRPr lang="en-US" sz="2800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45" name="TextBox 16"/>
            <p:cNvSpPr txBox="1"/>
            <p:nvPr/>
          </p:nvSpPr>
          <p:spPr>
            <a:xfrm>
              <a:off x="6584248" y="4143303"/>
              <a:ext cx="3353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accent3"/>
                  </a:solidFill>
                  <a:cs typeface="+mn-ea"/>
                  <a:sym typeface="+mn-lt"/>
                </a:rPr>
                <a:t>c</a:t>
              </a:r>
              <a:endParaRPr lang="en-US" sz="28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Rectangle 18"/>
          <p:cNvSpPr/>
          <p:nvPr/>
        </p:nvSpPr>
        <p:spPr>
          <a:xfrm>
            <a:off x="6181727" y="691914"/>
            <a:ext cx="2495360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400" dirty="0" smtClean="0">
                <a:cs typeface="+mn-ea"/>
                <a:sym typeface="+mn-lt"/>
              </a:rPr>
              <a:t>Heading Text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en-US" sz="1200" dirty="0" err="1" smtClean="0">
                <a:cs typeface="+mn-ea"/>
                <a:sym typeface="+mn-lt"/>
              </a:rPr>
              <a:t>Lorem</a:t>
            </a:r>
            <a:r>
              <a:rPr lang="en-US" sz="1200" dirty="0" smtClean="0">
                <a:cs typeface="+mn-ea"/>
                <a:sym typeface="+mn-lt"/>
              </a:rPr>
              <a:t> </a:t>
            </a:r>
            <a:r>
              <a:rPr lang="en-US" sz="1200" dirty="0" err="1" smtClean="0">
                <a:cs typeface="+mn-ea"/>
                <a:sym typeface="+mn-lt"/>
              </a:rPr>
              <a:t>ipsum</a:t>
            </a:r>
            <a:r>
              <a:rPr lang="en-US" sz="1200" dirty="0" smtClean="0">
                <a:cs typeface="+mn-ea"/>
                <a:sym typeface="+mn-lt"/>
              </a:rPr>
              <a:t> dolor sit </a:t>
            </a:r>
            <a:r>
              <a:rPr lang="en-US" sz="1200" dirty="0" err="1" smtClean="0">
                <a:cs typeface="+mn-ea"/>
                <a:sym typeface="+mn-lt"/>
              </a:rPr>
              <a:t>amet</a:t>
            </a:r>
            <a:r>
              <a:rPr lang="en-US" sz="1200" dirty="0" smtClean="0">
                <a:cs typeface="+mn-ea"/>
                <a:sym typeface="+mn-lt"/>
              </a:rPr>
              <a:t>, </a:t>
            </a:r>
            <a:r>
              <a:rPr lang="en-US" sz="1200" dirty="0" err="1" smtClean="0">
                <a:cs typeface="+mn-ea"/>
                <a:sym typeface="+mn-lt"/>
              </a:rPr>
              <a:t>consectetur</a:t>
            </a:r>
            <a:r>
              <a:rPr lang="en-US" sz="1200" dirty="0" smtClean="0">
                <a:cs typeface="+mn-ea"/>
                <a:sym typeface="+mn-lt"/>
              </a:rPr>
              <a:t> </a:t>
            </a:r>
            <a:r>
              <a:rPr lang="en-US" sz="1200" dirty="0" err="1" smtClean="0">
                <a:cs typeface="+mn-ea"/>
                <a:sym typeface="+mn-lt"/>
              </a:rPr>
              <a:t>adipiscing</a:t>
            </a:r>
            <a:r>
              <a:rPr lang="en-US" sz="1200" dirty="0" smtClean="0">
                <a:cs typeface="+mn-ea"/>
                <a:sym typeface="+mn-lt"/>
              </a:rPr>
              <a:t> </a:t>
            </a:r>
            <a:r>
              <a:rPr lang="en-US" sz="1200" dirty="0" err="1" smtClean="0">
                <a:cs typeface="+mn-ea"/>
                <a:sym typeface="+mn-lt"/>
              </a:rPr>
              <a:t>elit</a:t>
            </a:r>
            <a:r>
              <a:rPr lang="en-US" sz="1200" dirty="0" smtClean="0">
                <a:cs typeface="+mn-ea"/>
                <a:sym typeface="+mn-lt"/>
              </a:rPr>
              <a:t>.</a:t>
            </a:r>
          </a:p>
        </p:txBody>
      </p:sp>
      <p:sp>
        <p:nvSpPr>
          <p:cNvPr id="47" name="Rectangle 19"/>
          <p:cNvSpPr/>
          <p:nvPr/>
        </p:nvSpPr>
        <p:spPr>
          <a:xfrm>
            <a:off x="9286016" y="2580948"/>
            <a:ext cx="2495360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dirty="0" smtClean="0">
                <a:cs typeface="+mn-ea"/>
                <a:sym typeface="+mn-lt"/>
              </a:rPr>
              <a:t>Heading Text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sz="1200" dirty="0" err="1" smtClean="0">
                <a:cs typeface="+mn-ea"/>
                <a:sym typeface="+mn-lt"/>
              </a:rPr>
              <a:t>Lorem</a:t>
            </a:r>
            <a:r>
              <a:rPr lang="en-US" sz="1200" dirty="0" smtClean="0">
                <a:cs typeface="+mn-ea"/>
                <a:sym typeface="+mn-lt"/>
              </a:rPr>
              <a:t> </a:t>
            </a:r>
            <a:r>
              <a:rPr lang="en-US" sz="1200" dirty="0" err="1" smtClean="0">
                <a:cs typeface="+mn-ea"/>
                <a:sym typeface="+mn-lt"/>
              </a:rPr>
              <a:t>ipsum</a:t>
            </a:r>
            <a:r>
              <a:rPr lang="en-US" sz="1200" dirty="0" smtClean="0">
                <a:cs typeface="+mn-ea"/>
                <a:sym typeface="+mn-lt"/>
              </a:rPr>
              <a:t> dolor sit </a:t>
            </a:r>
            <a:r>
              <a:rPr lang="en-US" sz="1200" dirty="0" err="1" smtClean="0">
                <a:cs typeface="+mn-ea"/>
                <a:sym typeface="+mn-lt"/>
              </a:rPr>
              <a:t>amet</a:t>
            </a:r>
            <a:r>
              <a:rPr lang="en-US" sz="1200" dirty="0" smtClean="0">
                <a:cs typeface="+mn-ea"/>
                <a:sym typeface="+mn-lt"/>
              </a:rPr>
              <a:t>, </a:t>
            </a:r>
            <a:r>
              <a:rPr lang="en-US" sz="1200" dirty="0" err="1" smtClean="0">
                <a:cs typeface="+mn-ea"/>
                <a:sym typeface="+mn-lt"/>
              </a:rPr>
              <a:t>consectetur</a:t>
            </a:r>
            <a:r>
              <a:rPr lang="en-US" sz="1200" dirty="0" smtClean="0">
                <a:cs typeface="+mn-ea"/>
                <a:sym typeface="+mn-lt"/>
              </a:rPr>
              <a:t> </a:t>
            </a:r>
            <a:r>
              <a:rPr lang="en-US" sz="1200" dirty="0" err="1" smtClean="0">
                <a:cs typeface="+mn-ea"/>
                <a:sym typeface="+mn-lt"/>
              </a:rPr>
              <a:t>adipiscing</a:t>
            </a:r>
            <a:r>
              <a:rPr lang="en-US" sz="1200" dirty="0" smtClean="0">
                <a:cs typeface="+mn-ea"/>
                <a:sym typeface="+mn-lt"/>
              </a:rPr>
              <a:t> </a:t>
            </a:r>
            <a:r>
              <a:rPr lang="en-US" sz="1200" dirty="0" err="1" smtClean="0">
                <a:cs typeface="+mn-ea"/>
                <a:sym typeface="+mn-lt"/>
              </a:rPr>
              <a:t>elit</a:t>
            </a:r>
            <a:r>
              <a:rPr lang="en-US" sz="1200" dirty="0" smtClean="0">
                <a:cs typeface="+mn-ea"/>
                <a:sym typeface="+mn-lt"/>
              </a:rPr>
              <a:t>.</a:t>
            </a:r>
          </a:p>
        </p:txBody>
      </p:sp>
      <p:sp>
        <p:nvSpPr>
          <p:cNvPr id="48" name="Rectangle 20"/>
          <p:cNvSpPr/>
          <p:nvPr/>
        </p:nvSpPr>
        <p:spPr>
          <a:xfrm>
            <a:off x="3033809" y="2580948"/>
            <a:ext cx="2495360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2400" dirty="0" smtClean="0">
                <a:cs typeface="+mn-ea"/>
                <a:sym typeface="+mn-lt"/>
              </a:rPr>
              <a:t>Heading Text</a:t>
            </a:r>
          </a:p>
          <a:p>
            <a:pPr algn="r">
              <a:lnSpc>
                <a:spcPct val="90000"/>
              </a:lnSpc>
              <a:spcBef>
                <a:spcPts val="600"/>
              </a:spcBef>
            </a:pPr>
            <a:r>
              <a:rPr lang="en-US" sz="1200" dirty="0" err="1" smtClean="0">
                <a:cs typeface="+mn-ea"/>
                <a:sym typeface="+mn-lt"/>
              </a:rPr>
              <a:t>Lorem</a:t>
            </a:r>
            <a:r>
              <a:rPr lang="en-US" sz="1200" dirty="0" smtClean="0">
                <a:cs typeface="+mn-ea"/>
                <a:sym typeface="+mn-lt"/>
              </a:rPr>
              <a:t> </a:t>
            </a:r>
            <a:r>
              <a:rPr lang="en-US" sz="1200" dirty="0" err="1" smtClean="0">
                <a:cs typeface="+mn-ea"/>
                <a:sym typeface="+mn-lt"/>
              </a:rPr>
              <a:t>ipsum</a:t>
            </a:r>
            <a:r>
              <a:rPr lang="en-US" sz="1200" dirty="0" smtClean="0">
                <a:cs typeface="+mn-ea"/>
                <a:sym typeface="+mn-lt"/>
              </a:rPr>
              <a:t> dolor sit </a:t>
            </a:r>
            <a:r>
              <a:rPr lang="en-US" sz="1200" dirty="0" err="1" smtClean="0">
                <a:cs typeface="+mn-ea"/>
                <a:sym typeface="+mn-lt"/>
              </a:rPr>
              <a:t>amet</a:t>
            </a:r>
            <a:r>
              <a:rPr lang="en-US" sz="1200" dirty="0" smtClean="0">
                <a:cs typeface="+mn-ea"/>
                <a:sym typeface="+mn-lt"/>
              </a:rPr>
              <a:t>, </a:t>
            </a:r>
            <a:r>
              <a:rPr lang="en-US" sz="1200" dirty="0" err="1" smtClean="0">
                <a:cs typeface="+mn-ea"/>
                <a:sym typeface="+mn-lt"/>
              </a:rPr>
              <a:t>consectetur</a:t>
            </a:r>
            <a:r>
              <a:rPr lang="en-US" sz="1200" dirty="0" smtClean="0">
                <a:cs typeface="+mn-ea"/>
                <a:sym typeface="+mn-lt"/>
              </a:rPr>
              <a:t> </a:t>
            </a:r>
            <a:r>
              <a:rPr lang="en-US" sz="1200" dirty="0" err="1" smtClean="0">
                <a:cs typeface="+mn-ea"/>
                <a:sym typeface="+mn-lt"/>
              </a:rPr>
              <a:t>adipiscing</a:t>
            </a:r>
            <a:r>
              <a:rPr lang="en-US" sz="1200" dirty="0" smtClean="0">
                <a:cs typeface="+mn-ea"/>
                <a:sym typeface="+mn-lt"/>
              </a:rPr>
              <a:t> </a:t>
            </a:r>
            <a:r>
              <a:rPr lang="en-US" sz="1200" dirty="0" err="1" smtClean="0">
                <a:cs typeface="+mn-ea"/>
                <a:sym typeface="+mn-lt"/>
              </a:rPr>
              <a:t>elit</a:t>
            </a:r>
            <a:r>
              <a:rPr lang="en-US" sz="1200" dirty="0" smtClean="0">
                <a:cs typeface="+mn-ea"/>
                <a:sym typeface="+mn-lt"/>
              </a:rPr>
              <a:t>.</a:t>
            </a:r>
          </a:p>
        </p:txBody>
      </p:sp>
      <p:sp>
        <p:nvSpPr>
          <p:cNvPr id="49" name="Rectangle 21"/>
          <p:cNvSpPr/>
          <p:nvPr/>
        </p:nvSpPr>
        <p:spPr>
          <a:xfrm>
            <a:off x="4287967" y="5312577"/>
            <a:ext cx="2495360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2400" dirty="0" smtClean="0">
                <a:cs typeface="+mn-ea"/>
                <a:sym typeface="+mn-lt"/>
              </a:rPr>
              <a:t>Heading Text</a:t>
            </a:r>
          </a:p>
          <a:p>
            <a:pPr algn="r">
              <a:lnSpc>
                <a:spcPct val="90000"/>
              </a:lnSpc>
              <a:spcBef>
                <a:spcPts val="600"/>
              </a:spcBef>
            </a:pPr>
            <a:r>
              <a:rPr lang="en-US" sz="1200" dirty="0" err="1" smtClean="0">
                <a:cs typeface="+mn-ea"/>
                <a:sym typeface="+mn-lt"/>
              </a:rPr>
              <a:t>Lorem</a:t>
            </a:r>
            <a:r>
              <a:rPr lang="en-US" sz="1200" dirty="0" smtClean="0">
                <a:cs typeface="+mn-ea"/>
                <a:sym typeface="+mn-lt"/>
              </a:rPr>
              <a:t> </a:t>
            </a:r>
            <a:r>
              <a:rPr lang="en-US" sz="1200" dirty="0" err="1" smtClean="0">
                <a:cs typeface="+mn-ea"/>
                <a:sym typeface="+mn-lt"/>
              </a:rPr>
              <a:t>ipsum</a:t>
            </a:r>
            <a:r>
              <a:rPr lang="en-US" sz="1200" dirty="0" smtClean="0">
                <a:cs typeface="+mn-ea"/>
                <a:sym typeface="+mn-lt"/>
              </a:rPr>
              <a:t> dolor sit </a:t>
            </a:r>
            <a:r>
              <a:rPr lang="en-US" sz="1200" dirty="0" err="1" smtClean="0">
                <a:cs typeface="+mn-ea"/>
                <a:sym typeface="+mn-lt"/>
              </a:rPr>
              <a:t>amet</a:t>
            </a:r>
            <a:r>
              <a:rPr lang="en-US" sz="1200" dirty="0" smtClean="0">
                <a:cs typeface="+mn-ea"/>
                <a:sym typeface="+mn-lt"/>
              </a:rPr>
              <a:t>, </a:t>
            </a:r>
            <a:r>
              <a:rPr lang="en-US" sz="1200" dirty="0" err="1" smtClean="0">
                <a:cs typeface="+mn-ea"/>
                <a:sym typeface="+mn-lt"/>
              </a:rPr>
              <a:t>consectetur</a:t>
            </a:r>
            <a:r>
              <a:rPr lang="en-US" sz="1200" dirty="0" smtClean="0">
                <a:cs typeface="+mn-ea"/>
                <a:sym typeface="+mn-lt"/>
              </a:rPr>
              <a:t> </a:t>
            </a:r>
            <a:r>
              <a:rPr lang="en-US" sz="1200" dirty="0" err="1" smtClean="0">
                <a:cs typeface="+mn-ea"/>
                <a:sym typeface="+mn-lt"/>
              </a:rPr>
              <a:t>adipiscing</a:t>
            </a:r>
            <a:r>
              <a:rPr lang="en-US" sz="1200" dirty="0" smtClean="0">
                <a:cs typeface="+mn-ea"/>
                <a:sym typeface="+mn-lt"/>
              </a:rPr>
              <a:t> </a:t>
            </a:r>
            <a:r>
              <a:rPr lang="en-US" sz="1200" dirty="0" err="1" smtClean="0">
                <a:cs typeface="+mn-ea"/>
                <a:sym typeface="+mn-lt"/>
              </a:rPr>
              <a:t>elit</a:t>
            </a:r>
            <a:r>
              <a:rPr lang="en-US" sz="1200" dirty="0" smtClean="0">
                <a:cs typeface="+mn-ea"/>
                <a:sym typeface="+mn-lt"/>
              </a:rPr>
              <a:t>.</a:t>
            </a:r>
          </a:p>
        </p:txBody>
      </p:sp>
      <p:sp>
        <p:nvSpPr>
          <p:cNvPr id="50" name="Rectangle 22"/>
          <p:cNvSpPr/>
          <p:nvPr/>
        </p:nvSpPr>
        <p:spPr>
          <a:xfrm>
            <a:off x="7985031" y="5312577"/>
            <a:ext cx="2495360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dirty="0" smtClean="0">
                <a:cs typeface="+mn-ea"/>
                <a:sym typeface="+mn-lt"/>
              </a:rPr>
              <a:t>Heading Text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sz="1200" dirty="0" err="1" smtClean="0">
                <a:cs typeface="+mn-ea"/>
                <a:sym typeface="+mn-lt"/>
              </a:rPr>
              <a:t>Lorem</a:t>
            </a:r>
            <a:r>
              <a:rPr lang="en-US" sz="1200" dirty="0" smtClean="0">
                <a:cs typeface="+mn-ea"/>
                <a:sym typeface="+mn-lt"/>
              </a:rPr>
              <a:t> </a:t>
            </a:r>
            <a:r>
              <a:rPr lang="en-US" sz="1200" dirty="0" err="1" smtClean="0">
                <a:cs typeface="+mn-ea"/>
                <a:sym typeface="+mn-lt"/>
              </a:rPr>
              <a:t>ipsum</a:t>
            </a:r>
            <a:r>
              <a:rPr lang="en-US" sz="1200" dirty="0" smtClean="0">
                <a:cs typeface="+mn-ea"/>
                <a:sym typeface="+mn-lt"/>
              </a:rPr>
              <a:t> dolor sit </a:t>
            </a:r>
            <a:r>
              <a:rPr lang="en-US" sz="1200" dirty="0" err="1" smtClean="0">
                <a:cs typeface="+mn-ea"/>
                <a:sym typeface="+mn-lt"/>
              </a:rPr>
              <a:t>amet</a:t>
            </a:r>
            <a:r>
              <a:rPr lang="en-US" sz="1200" dirty="0" smtClean="0">
                <a:cs typeface="+mn-ea"/>
                <a:sym typeface="+mn-lt"/>
              </a:rPr>
              <a:t>, </a:t>
            </a:r>
            <a:r>
              <a:rPr lang="en-US" sz="1200" dirty="0" err="1" smtClean="0">
                <a:cs typeface="+mn-ea"/>
                <a:sym typeface="+mn-lt"/>
              </a:rPr>
              <a:t>consectetur</a:t>
            </a:r>
            <a:r>
              <a:rPr lang="en-US" sz="1200" dirty="0" smtClean="0">
                <a:cs typeface="+mn-ea"/>
                <a:sym typeface="+mn-lt"/>
              </a:rPr>
              <a:t> </a:t>
            </a:r>
            <a:r>
              <a:rPr lang="en-US" sz="1200" dirty="0" err="1" smtClean="0">
                <a:cs typeface="+mn-ea"/>
                <a:sym typeface="+mn-lt"/>
              </a:rPr>
              <a:t>adipiscing</a:t>
            </a:r>
            <a:r>
              <a:rPr lang="en-US" sz="1200" dirty="0" smtClean="0">
                <a:cs typeface="+mn-ea"/>
                <a:sym typeface="+mn-lt"/>
              </a:rPr>
              <a:t> </a:t>
            </a:r>
            <a:r>
              <a:rPr lang="en-US" sz="1200" dirty="0" err="1" smtClean="0">
                <a:cs typeface="+mn-ea"/>
                <a:sym typeface="+mn-lt"/>
              </a:rPr>
              <a:t>elit</a:t>
            </a:r>
            <a:r>
              <a:rPr lang="en-US" sz="1200" dirty="0" smtClean="0">
                <a:cs typeface="+mn-ea"/>
                <a:sym typeface="+mn-lt"/>
              </a:rPr>
              <a:t>.</a:t>
            </a:r>
          </a:p>
        </p:txBody>
      </p:sp>
      <p:sp>
        <p:nvSpPr>
          <p:cNvPr id="51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+mn-ea"/>
                <a:cs typeface="+mn-ea"/>
                <a:sym typeface="+mn-lt"/>
              </a:rPr>
              <a:t>STATS</a:t>
            </a:r>
            <a:br>
              <a:rPr lang="en-US" dirty="0" smtClean="0">
                <a:ea typeface="+mn-ea"/>
                <a:cs typeface="+mn-ea"/>
                <a:sym typeface="+mn-lt"/>
              </a:rPr>
            </a:br>
            <a:r>
              <a:rPr lang="en-US" dirty="0" smtClean="0">
                <a:ea typeface="+mn-ea"/>
                <a:cs typeface="+mn-ea"/>
                <a:sym typeface="+mn-lt"/>
              </a:rPr>
              <a:t>WE ARE</a:t>
            </a:r>
            <a:br>
              <a:rPr lang="en-US" dirty="0" smtClean="0">
                <a:ea typeface="+mn-ea"/>
                <a:cs typeface="+mn-ea"/>
                <a:sym typeface="+mn-lt"/>
              </a:rPr>
            </a:br>
            <a:r>
              <a:rPr lang="en-US" dirty="0" smtClean="0">
                <a:ea typeface="+mn-ea"/>
                <a:cs typeface="+mn-ea"/>
                <a:sym typeface="+mn-lt"/>
              </a:rPr>
              <a:t>PROUD OF</a:t>
            </a:r>
            <a:endParaRPr lang="en-US" dirty="0">
              <a:ea typeface="+mn-ea"/>
              <a:cs typeface="+mn-ea"/>
              <a:sym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48987" y="1648289"/>
            <a:ext cx="2414044" cy="1875672"/>
          </a:xfrm>
          <a:prstGeom prst="rect">
            <a:avLst/>
          </a:prstGeom>
          <a:noFill/>
          <a:ln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82880" rIns="182880" bIns="91440" rtlCol="0" anchor="ctr"/>
          <a:lstStyle/>
          <a:p>
            <a:pPr>
              <a:lnSpc>
                <a:spcPct val="80000"/>
              </a:lnSpc>
            </a:pPr>
            <a:endParaRPr lang="en-US" sz="360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en-US" sz="5400" dirty="0" smtClean="0">
                <a:solidFill>
                  <a:schemeClr val="tx1"/>
                </a:solidFill>
                <a:cs typeface="+mn-ea"/>
                <a:sym typeface="+mn-lt"/>
              </a:rPr>
              <a:t>381</a:t>
            </a:r>
          </a:p>
          <a:p>
            <a:pPr>
              <a:lnSpc>
                <a:spcPct val="80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COMPLATED PROJECT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48987" y="3610197"/>
            <a:ext cx="2414044" cy="1875672"/>
          </a:xfrm>
          <a:prstGeom prst="rect">
            <a:avLst/>
          </a:prstGeom>
          <a:noFill/>
          <a:ln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82880" rIns="182880" bIns="91440" rtlCol="0" anchor="ctr"/>
          <a:lstStyle/>
          <a:p>
            <a:pPr>
              <a:lnSpc>
                <a:spcPct val="80000"/>
              </a:lnSpc>
            </a:pPr>
            <a:endParaRPr lang="en-US" sz="360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en-US" sz="5400" dirty="0" smtClean="0">
                <a:solidFill>
                  <a:schemeClr val="tx1"/>
                </a:solidFill>
                <a:cs typeface="+mn-ea"/>
                <a:sym typeface="+mn-lt"/>
              </a:rPr>
              <a:t>301</a:t>
            </a:r>
          </a:p>
          <a:p>
            <a:pPr>
              <a:lnSpc>
                <a:spcPct val="80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PROJECT TIMELAPES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40381" y="1648289"/>
            <a:ext cx="2414044" cy="1875672"/>
          </a:xfrm>
          <a:prstGeom prst="rect">
            <a:avLst/>
          </a:prstGeom>
          <a:noFill/>
          <a:ln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82880" rIns="182880" bIns="91440" rtlCol="0" anchor="ctr"/>
          <a:lstStyle/>
          <a:p>
            <a:pPr>
              <a:lnSpc>
                <a:spcPct val="80000"/>
              </a:lnSpc>
            </a:pPr>
            <a:endParaRPr lang="en-US" sz="360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en-US" sz="5400" dirty="0" smtClean="0">
                <a:solidFill>
                  <a:schemeClr val="tx1"/>
                </a:solidFill>
                <a:cs typeface="+mn-ea"/>
                <a:sym typeface="+mn-lt"/>
              </a:rPr>
              <a:t>230</a:t>
            </a:r>
          </a:p>
          <a:p>
            <a:pPr>
              <a:lnSpc>
                <a:spcPct val="80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WEB DESIGN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40381" y="3610197"/>
            <a:ext cx="2414044" cy="1875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82880" rIns="182880" bIns="91440" rtlCol="0" anchor="ctr"/>
          <a:lstStyle/>
          <a:p>
            <a:pPr>
              <a:lnSpc>
                <a:spcPct val="80000"/>
              </a:lnSpc>
            </a:pPr>
            <a:endParaRPr lang="en-US" sz="3600" dirty="0" smtClean="0">
              <a:solidFill>
                <a:srgbClr val="FFFFFF"/>
              </a:solidFill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en-US" sz="5400" dirty="0" smtClean="0">
                <a:solidFill>
                  <a:srgbClr val="FFFFFF"/>
                </a:solidFill>
                <a:cs typeface="+mn-ea"/>
                <a:sym typeface="+mn-lt"/>
              </a:rPr>
              <a:t>1982</a:t>
            </a:r>
          </a:p>
          <a:p>
            <a:pPr>
              <a:lnSpc>
                <a:spcPct val="80000"/>
              </a:lnSpc>
            </a:pPr>
            <a:r>
              <a:rPr lang="en-US" sz="1400" dirty="0" smtClean="0">
                <a:solidFill>
                  <a:srgbClr val="FFFFFF"/>
                </a:solidFill>
                <a:cs typeface="+mn-ea"/>
                <a:sym typeface="+mn-lt"/>
              </a:rPr>
              <a:t>AWARDS WAN</a:t>
            </a:r>
            <a:endParaRPr lang="en-US" sz="14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31775" y="1648289"/>
            <a:ext cx="2414044" cy="1875672"/>
          </a:xfrm>
          <a:prstGeom prst="rect">
            <a:avLst/>
          </a:prstGeom>
          <a:noFill/>
          <a:ln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82880" rIns="182880" bIns="91440" rtlCol="0" anchor="ctr"/>
          <a:lstStyle/>
          <a:p>
            <a:pPr>
              <a:lnSpc>
                <a:spcPct val="80000"/>
              </a:lnSpc>
            </a:pPr>
            <a:endParaRPr lang="en-US" sz="360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en-US" sz="5400" dirty="0" smtClean="0">
                <a:solidFill>
                  <a:schemeClr val="tx1"/>
                </a:solidFill>
                <a:cs typeface="+mn-ea"/>
                <a:sym typeface="+mn-lt"/>
              </a:rPr>
              <a:t>120</a:t>
            </a:r>
          </a:p>
          <a:p>
            <a:pPr>
              <a:lnSpc>
                <a:spcPct val="80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SUPPORTING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831775" y="3610197"/>
            <a:ext cx="2414044" cy="1875672"/>
          </a:xfrm>
          <a:prstGeom prst="rect">
            <a:avLst/>
          </a:prstGeom>
          <a:noFill/>
          <a:ln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82880" rIns="182880" bIns="91440" rtlCol="0" anchor="ctr"/>
          <a:lstStyle/>
          <a:p>
            <a:pPr>
              <a:lnSpc>
                <a:spcPct val="80000"/>
              </a:lnSpc>
            </a:pPr>
            <a:endParaRPr lang="en-US" sz="360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en-US" sz="5400" dirty="0" smtClean="0">
                <a:solidFill>
                  <a:schemeClr val="tx1"/>
                </a:solidFill>
                <a:cs typeface="+mn-ea"/>
                <a:sym typeface="+mn-lt"/>
              </a:rPr>
              <a:t>298</a:t>
            </a:r>
          </a:p>
          <a:p>
            <a:pPr>
              <a:lnSpc>
                <a:spcPct val="80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CONTACT US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Freeform 436"/>
          <p:cNvSpPr>
            <a:spLocks noEditPoints="1"/>
          </p:cNvSpPr>
          <p:nvPr/>
        </p:nvSpPr>
        <p:spPr bwMode="auto">
          <a:xfrm>
            <a:off x="9222230" y="1833102"/>
            <a:ext cx="256065" cy="375078"/>
          </a:xfrm>
          <a:custGeom>
            <a:avLst/>
            <a:gdLst>
              <a:gd name="T0" fmla="*/ 29 w 30"/>
              <a:gd name="T1" fmla="*/ 31 h 44"/>
              <a:gd name="T2" fmla="*/ 17 w 30"/>
              <a:gd name="T3" fmla="*/ 31 h 44"/>
              <a:gd name="T4" fmla="*/ 16 w 30"/>
              <a:gd name="T5" fmla="*/ 43 h 44"/>
              <a:gd name="T6" fmla="*/ 15 w 30"/>
              <a:gd name="T7" fmla="*/ 44 h 44"/>
              <a:gd name="T8" fmla="*/ 15 w 30"/>
              <a:gd name="T9" fmla="*/ 44 h 44"/>
              <a:gd name="T10" fmla="*/ 14 w 30"/>
              <a:gd name="T11" fmla="*/ 44 h 44"/>
              <a:gd name="T12" fmla="*/ 12 w 30"/>
              <a:gd name="T13" fmla="*/ 31 h 44"/>
              <a:gd name="T14" fmla="*/ 1 w 30"/>
              <a:gd name="T15" fmla="*/ 31 h 44"/>
              <a:gd name="T16" fmla="*/ 0 w 30"/>
              <a:gd name="T17" fmla="*/ 29 h 44"/>
              <a:gd name="T18" fmla="*/ 6 w 30"/>
              <a:gd name="T19" fmla="*/ 20 h 44"/>
              <a:gd name="T20" fmla="*/ 6 w 30"/>
              <a:gd name="T21" fmla="*/ 7 h 44"/>
              <a:gd name="T22" fmla="*/ 3 w 30"/>
              <a:gd name="T23" fmla="*/ 3 h 44"/>
              <a:gd name="T24" fmla="*/ 6 w 30"/>
              <a:gd name="T25" fmla="*/ 0 h 44"/>
              <a:gd name="T26" fmla="*/ 24 w 30"/>
              <a:gd name="T27" fmla="*/ 0 h 44"/>
              <a:gd name="T28" fmla="*/ 27 w 30"/>
              <a:gd name="T29" fmla="*/ 3 h 44"/>
              <a:gd name="T30" fmla="*/ 24 w 30"/>
              <a:gd name="T31" fmla="*/ 7 h 44"/>
              <a:gd name="T32" fmla="*/ 24 w 30"/>
              <a:gd name="T33" fmla="*/ 20 h 44"/>
              <a:gd name="T34" fmla="*/ 30 w 30"/>
              <a:gd name="T35" fmla="*/ 29 h 44"/>
              <a:gd name="T36" fmla="*/ 29 w 30"/>
              <a:gd name="T37" fmla="*/ 31 h 44"/>
              <a:gd name="T38" fmla="*/ 12 w 30"/>
              <a:gd name="T39" fmla="*/ 7 h 44"/>
              <a:gd name="T40" fmla="*/ 12 w 30"/>
              <a:gd name="T41" fmla="*/ 7 h 44"/>
              <a:gd name="T42" fmla="*/ 11 w 30"/>
              <a:gd name="T43" fmla="*/ 7 h 44"/>
              <a:gd name="T44" fmla="*/ 11 w 30"/>
              <a:gd name="T45" fmla="*/ 19 h 44"/>
              <a:gd name="T46" fmla="*/ 12 w 30"/>
              <a:gd name="T47" fmla="*/ 20 h 44"/>
              <a:gd name="T48" fmla="*/ 12 w 30"/>
              <a:gd name="T49" fmla="*/ 19 h 44"/>
              <a:gd name="T50" fmla="*/ 12 w 30"/>
              <a:gd name="T51" fmla="*/ 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44">
                <a:moveTo>
                  <a:pt x="29" y="31"/>
                </a:moveTo>
                <a:cubicBezTo>
                  <a:pt x="17" y="31"/>
                  <a:pt x="17" y="31"/>
                  <a:pt x="17" y="31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4"/>
                  <a:pt x="15" y="44"/>
                  <a:pt x="15" y="44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2" y="31"/>
                  <a:pt x="12" y="31"/>
                  <a:pt x="12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31"/>
                  <a:pt x="0" y="30"/>
                  <a:pt x="0" y="29"/>
                </a:cubicBezTo>
                <a:cubicBezTo>
                  <a:pt x="0" y="24"/>
                  <a:pt x="3" y="20"/>
                  <a:pt x="6" y="20"/>
                </a:cubicBezTo>
                <a:cubicBezTo>
                  <a:pt x="6" y="7"/>
                  <a:pt x="6" y="7"/>
                  <a:pt x="6" y="7"/>
                </a:cubicBezTo>
                <a:cubicBezTo>
                  <a:pt x="5" y="7"/>
                  <a:pt x="3" y="5"/>
                  <a:pt x="3" y="3"/>
                </a:cubicBezTo>
                <a:cubicBezTo>
                  <a:pt x="3" y="1"/>
                  <a:pt x="5" y="0"/>
                  <a:pt x="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7" y="1"/>
                  <a:pt x="27" y="3"/>
                </a:cubicBezTo>
                <a:cubicBezTo>
                  <a:pt x="27" y="5"/>
                  <a:pt x="25" y="7"/>
                  <a:pt x="24" y="7"/>
                </a:cubicBezTo>
                <a:cubicBezTo>
                  <a:pt x="24" y="20"/>
                  <a:pt x="24" y="20"/>
                  <a:pt x="24" y="20"/>
                </a:cubicBezTo>
                <a:cubicBezTo>
                  <a:pt x="27" y="20"/>
                  <a:pt x="30" y="24"/>
                  <a:pt x="30" y="29"/>
                </a:cubicBezTo>
                <a:cubicBezTo>
                  <a:pt x="30" y="30"/>
                  <a:pt x="30" y="31"/>
                  <a:pt x="29" y="31"/>
                </a:cubicBezTo>
                <a:close/>
                <a:moveTo>
                  <a:pt x="12" y="7"/>
                </a:moveTo>
                <a:cubicBezTo>
                  <a:pt x="12" y="7"/>
                  <a:pt x="12" y="7"/>
                  <a:pt x="12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20"/>
                  <a:pt x="11" y="20"/>
                  <a:pt x="12" y="20"/>
                </a:cubicBezTo>
                <a:cubicBezTo>
                  <a:pt x="12" y="20"/>
                  <a:pt x="12" y="20"/>
                  <a:pt x="12" y="19"/>
                </a:cubicBezTo>
                <a:lnTo>
                  <a:pt x="12" y="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443"/>
          <p:cNvSpPr>
            <a:spLocks noEditPoints="1"/>
          </p:cNvSpPr>
          <p:nvPr/>
        </p:nvSpPr>
        <p:spPr bwMode="auto">
          <a:xfrm>
            <a:off x="4175642" y="3812357"/>
            <a:ext cx="357447" cy="346726"/>
          </a:xfrm>
          <a:custGeom>
            <a:avLst/>
            <a:gdLst>
              <a:gd name="T0" fmla="*/ 21 w 42"/>
              <a:gd name="T1" fmla="*/ 41 h 41"/>
              <a:gd name="T2" fmla="*/ 0 w 42"/>
              <a:gd name="T3" fmla="*/ 20 h 41"/>
              <a:gd name="T4" fmla="*/ 21 w 42"/>
              <a:gd name="T5" fmla="*/ 0 h 41"/>
              <a:gd name="T6" fmla="*/ 42 w 42"/>
              <a:gd name="T7" fmla="*/ 20 h 41"/>
              <a:gd name="T8" fmla="*/ 21 w 42"/>
              <a:gd name="T9" fmla="*/ 41 h 41"/>
              <a:gd name="T10" fmla="*/ 31 w 42"/>
              <a:gd name="T11" fmla="*/ 25 h 41"/>
              <a:gd name="T12" fmla="*/ 26 w 42"/>
              <a:gd name="T13" fmla="*/ 20 h 41"/>
              <a:gd name="T14" fmla="*/ 31 w 42"/>
              <a:gd name="T15" fmla="*/ 16 h 41"/>
              <a:gd name="T16" fmla="*/ 31 w 42"/>
              <a:gd name="T17" fmla="*/ 14 h 41"/>
              <a:gd name="T18" fmla="*/ 31 w 42"/>
              <a:gd name="T19" fmla="*/ 13 h 41"/>
              <a:gd name="T20" fmla="*/ 28 w 42"/>
              <a:gd name="T21" fmla="*/ 11 h 41"/>
              <a:gd name="T22" fmla="*/ 27 w 42"/>
              <a:gd name="T23" fmla="*/ 10 h 41"/>
              <a:gd name="T24" fmla="*/ 26 w 42"/>
              <a:gd name="T25" fmla="*/ 11 h 41"/>
              <a:gd name="T26" fmla="*/ 21 w 42"/>
              <a:gd name="T27" fmla="*/ 16 h 41"/>
              <a:gd name="T28" fmla="*/ 16 w 42"/>
              <a:gd name="T29" fmla="*/ 11 h 41"/>
              <a:gd name="T30" fmla="*/ 15 w 42"/>
              <a:gd name="T31" fmla="*/ 10 h 41"/>
              <a:gd name="T32" fmla="*/ 14 w 42"/>
              <a:gd name="T33" fmla="*/ 11 h 41"/>
              <a:gd name="T34" fmla="*/ 11 w 42"/>
              <a:gd name="T35" fmla="*/ 13 h 41"/>
              <a:gd name="T36" fmla="*/ 11 w 42"/>
              <a:gd name="T37" fmla="*/ 14 h 41"/>
              <a:gd name="T38" fmla="*/ 11 w 42"/>
              <a:gd name="T39" fmla="*/ 16 h 41"/>
              <a:gd name="T40" fmla="*/ 16 w 42"/>
              <a:gd name="T41" fmla="*/ 20 h 41"/>
              <a:gd name="T42" fmla="*/ 11 w 42"/>
              <a:gd name="T43" fmla="*/ 25 h 41"/>
              <a:gd name="T44" fmla="*/ 11 w 42"/>
              <a:gd name="T45" fmla="*/ 27 h 41"/>
              <a:gd name="T46" fmla="*/ 11 w 42"/>
              <a:gd name="T47" fmla="*/ 28 h 41"/>
              <a:gd name="T48" fmla="*/ 14 w 42"/>
              <a:gd name="T49" fmla="*/ 30 h 41"/>
              <a:gd name="T50" fmla="*/ 15 w 42"/>
              <a:gd name="T51" fmla="*/ 31 h 41"/>
              <a:gd name="T52" fmla="*/ 16 w 42"/>
              <a:gd name="T53" fmla="*/ 30 h 41"/>
              <a:gd name="T54" fmla="*/ 21 w 42"/>
              <a:gd name="T55" fmla="*/ 25 h 41"/>
              <a:gd name="T56" fmla="*/ 26 w 42"/>
              <a:gd name="T57" fmla="*/ 30 h 41"/>
              <a:gd name="T58" fmla="*/ 27 w 42"/>
              <a:gd name="T59" fmla="*/ 31 h 41"/>
              <a:gd name="T60" fmla="*/ 28 w 42"/>
              <a:gd name="T61" fmla="*/ 30 h 41"/>
              <a:gd name="T62" fmla="*/ 31 w 42"/>
              <a:gd name="T63" fmla="*/ 28 h 41"/>
              <a:gd name="T64" fmla="*/ 31 w 42"/>
              <a:gd name="T65" fmla="*/ 27 h 41"/>
              <a:gd name="T66" fmla="*/ 31 w 42"/>
              <a:gd name="T67" fmla="*/ 2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2" h="41">
                <a:moveTo>
                  <a:pt x="21" y="41"/>
                </a:moveTo>
                <a:cubicBezTo>
                  <a:pt x="10" y="41"/>
                  <a:pt x="0" y="32"/>
                  <a:pt x="0" y="20"/>
                </a:cubicBezTo>
                <a:cubicBezTo>
                  <a:pt x="0" y="9"/>
                  <a:pt x="10" y="0"/>
                  <a:pt x="21" y="0"/>
                </a:cubicBezTo>
                <a:cubicBezTo>
                  <a:pt x="32" y="0"/>
                  <a:pt x="42" y="9"/>
                  <a:pt x="42" y="20"/>
                </a:cubicBezTo>
                <a:cubicBezTo>
                  <a:pt x="42" y="32"/>
                  <a:pt x="32" y="41"/>
                  <a:pt x="21" y="41"/>
                </a:cubicBezTo>
                <a:close/>
                <a:moveTo>
                  <a:pt x="31" y="25"/>
                </a:moveTo>
                <a:cubicBezTo>
                  <a:pt x="26" y="20"/>
                  <a:pt x="26" y="20"/>
                  <a:pt x="26" y="20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5"/>
                  <a:pt x="31" y="15"/>
                  <a:pt x="31" y="14"/>
                </a:cubicBezTo>
                <a:cubicBezTo>
                  <a:pt x="31" y="14"/>
                  <a:pt x="31" y="13"/>
                  <a:pt x="31" y="13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0"/>
                  <a:pt x="27" y="10"/>
                  <a:pt x="27" y="10"/>
                </a:cubicBezTo>
                <a:cubicBezTo>
                  <a:pt x="27" y="10"/>
                  <a:pt x="26" y="10"/>
                  <a:pt x="26" y="11"/>
                </a:cubicBezTo>
                <a:cubicBezTo>
                  <a:pt x="21" y="16"/>
                  <a:pt x="21" y="16"/>
                  <a:pt x="21" y="16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10"/>
                  <a:pt x="15" y="10"/>
                  <a:pt x="15" y="10"/>
                </a:cubicBezTo>
                <a:cubicBezTo>
                  <a:pt x="14" y="10"/>
                  <a:pt x="14" y="10"/>
                  <a:pt x="14" y="11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4"/>
                  <a:pt x="11" y="14"/>
                </a:cubicBezTo>
                <a:cubicBezTo>
                  <a:pt x="11" y="15"/>
                  <a:pt x="11" y="15"/>
                  <a:pt x="11" y="16"/>
                </a:cubicBezTo>
                <a:cubicBezTo>
                  <a:pt x="16" y="20"/>
                  <a:pt x="16" y="20"/>
                  <a:pt x="16" y="20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6"/>
                  <a:pt x="11" y="26"/>
                  <a:pt x="11" y="27"/>
                </a:cubicBezTo>
                <a:cubicBezTo>
                  <a:pt x="11" y="27"/>
                  <a:pt x="11" y="27"/>
                  <a:pt x="11" y="28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1"/>
                  <a:pt x="15" y="31"/>
                </a:cubicBezTo>
                <a:cubicBezTo>
                  <a:pt x="15" y="31"/>
                  <a:pt x="16" y="30"/>
                  <a:pt x="16" y="30"/>
                </a:cubicBezTo>
                <a:cubicBezTo>
                  <a:pt x="21" y="25"/>
                  <a:pt x="21" y="25"/>
                  <a:pt x="21" y="25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30"/>
                  <a:pt x="27" y="31"/>
                  <a:pt x="27" y="31"/>
                </a:cubicBezTo>
                <a:cubicBezTo>
                  <a:pt x="27" y="31"/>
                  <a:pt x="28" y="30"/>
                  <a:pt x="28" y="30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6"/>
                  <a:pt x="31" y="26"/>
                  <a:pt x="31" y="2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445"/>
          <p:cNvSpPr>
            <a:spLocks noEditPoints="1"/>
          </p:cNvSpPr>
          <p:nvPr/>
        </p:nvSpPr>
        <p:spPr bwMode="auto">
          <a:xfrm>
            <a:off x="6784736" y="1841840"/>
            <a:ext cx="238030" cy="342621"/>
          </a:xfrm>
          <a:custGeom>
            <a:avLst/>
            <a:gdLst>
              <a:gd name="T0" fmla="*/ 14 w 28"/>
              <a:gd name="T1" fmla="*/ 40 h 40"/>
              <a:gd name="T2" fmla="*/ 0 w 28"/>
              <a:gd name="T3" fmla="*/ 26 h 40"/>
              <a:gd name="T4" fmla="*/ 2 w 28"/>
              <a:gd name="T5" fmla="*/ 19 h 40"/>
              <a:gd name="T6" fmla="*/ 12 w 28"/>
              <a:gd name="T7" fmla="*/ 2 h 40"/>
              <a:gd name="T8" fmla="*/ 14 w 28"/>
              <a:gd name="T9" fmla="*/ 0 h 40"/>
              <a:gd name="T10" fmla="*/ 16 w 28"/>
              <a:gd name="T11" fmla="*/ 2 h 40"/>
              <a:gd name="T12" fmla="*/ 26 w 28"/>
              <a:gd name="T13" fmla="*/ 19 h 40"/>
              <a:gd name="T14" fmla="*/ 28 w 28"/>
              <a:gd name="T15" fmla="*/ 26 h 40"/>
              <a:gd name="T16" fmla="*/ 14 w 28"/>
              <a:gd name="T17" fmla="*/ 40 h 40"/>
              <a:gd name="T18" fmla="*/ 13 w 28"/>
              <a:gd name="T19" fmla="*/ 28 h 40"/>
              <a:gd name="T20" fmla="*/ 11 w 28"/>
              <a:gd name="T21" fmla="*/ 24 h 40"/>
              <a:gd name="T22" fmla="*/ 11 w 28"/>
              <a:gd name="T23" fmla="*/ 23 h 40"/>
              <a:gd name="T24" fmla="*/ 10 w 28"/>
              <a:gd name="T25" fmla="*/ 24 h 40"/>
              <a:gd name="T26" fmla="*/ 8 w 28"/>
              <a:gd name="T27" fmla="*/ 28 h 40"/>
              <a:gd name="T28" fmla="*/ 7 w 28"/>
              <a:gd name="T29" fmla="*/ 30 h 40"/>
              <a:gd name="T30" fmla="*/ 11 w 28"/>
              <a:gd name="T31" fmla="*/ 33 h 40"/>
              <a:gd name="T32" fmla="*/ 14 w 28"/>
              <a:gd name="T33" fmla="*/ 30 h 40"/>
              <a:gd name="T34" fmla="*/ 13 w 28"/>
              <a:gd name="T35" fmla="*/ 2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" h="40">
                <a:moveTo>
                  <a:pt x="14" y="40"/>
                </a:moveTo>
                <a:cubicBezTo>
                  <a:pt x="6" y="40"/>
                  <a:pt x="0" y="34"/>
                  <a:pt x="0" y="26"/>
                </a:cubicBezTo>
                <a:cubicBezTo>
                  <a:pt x="0" y="23"/>
                  <a:pt x="1" y="21"/>
                  <a:pt x="2" y="19"/>
                </a:cubicBezTo>
                <a:cubicBezTo>
                  <a:pt x="4" y="17"/>
                  <a:pt x="10" y="9"/>
                  <a:pt x="12" y="2"/>
                </a:cubicBezTo>
                <a:cubicBezTo>
                  <a:pt x="12" y="1"/>
                  <a:pt x="13" y="0"/>
                  <a:pt x="14" y="0"/>
                </a:cubicBezTo>
                <a:cubicBezTo>
                  <a:pt x="15" y="0"/>
                  <a:pt x="16" y="1"/>
                  <a:pt x="16" y="2"/>
                </a:cubicBezTo>
                <a:cubicBezTo>
                  <a:pt x="18" y="9"/>
                  <a:pt x="24" y="17"/>
                  <a:pt x="26" y="19"/>
                </a:cubicBezTo>
                <a:cubicBezTo>
                  <a:pt x="27" y="21"/>
                  <a:pt x="28" y="23"/>
                  <a:pt x="28" y="26"/>
                </a:cubicBezTo>
                <a:cubicBezTo>
                  <a:pt x="28" y="34"/>
                  <a:pt x="22" y="40"/>
                  <a:pt x="14" y="40"/>
                </a:cubicBezTo>
                <a:close/>
                <a:moveTo>
                  <a:pt x="13" y="28"/>
                </a:moveTo>
                <a:cubicBezTo>
                  <a:pt x="13" y="27"/>
                  <a:pt x="12" y="25"/>
                  <a:pt x="11" y="24"/>
                </a:cubicBezTo>
                <a:cubicBezTo>
                  <a:pt x="11" y="23"/>
                  <a:pt x="11" y="23"/>
                  <a:pt x="11" y="23"/>
                </a:cubicBezTo>
                <a:cubicBezTo>
                  <a:pt x="10" y="23"/>
                  <a:pt x="10" y="23"/>
                  <a:pt x="10" y="24"/>
                </a:cubicBezTo>
                <a:cubicBezTo>
                  <a:pt x="9" y="25"/>
                  <a:pt x="8" y="27"/>
                  <a:pt x="8" y="28"/>
                </a:cubicBezTo>
                <a:cubicBezTo>
                  <a:pt x="7" y="28"/>
                  <a:pt x="7" y="29"/>
                  <a:pt x="7" y="30"/>
                </a:cubicBezTo>
                <a:cubicBezTo>
                  <a:pt x="7" y="31"/>
                  <a:pt x="9" y="33"/>
                  <a:pt x="11" y="33"/>
                </a:cubicBezTo>
                <a:cubicBezTo>
                  <a:pt x="12" y="33"/>
                  <a:pt x="14" y="31"/>
                  <a:pt x="14" y="30"/>
                </a:cubicBezTo>
                <a:cubicBezTo>
                  <a:pt x="14" y="29"/>
                  <a:pt x="14" y="28"/>
                  <a:pt x="13" y="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450"/>
          <p:cNvSpPr>
            <a:spLocks noEditPoints="1"/>
          </p:cNvSpPr>
          <p:nvPr/>
        </p:nvSpPr>
        <p:spPr bwMode="auto">
          <a:xfrm>
            <a:off x="4148059" y="1833101"/>
            <a:ext cx="313769" cy="349835"/>
          </a:xfrm>
          <a:custGeom>
            <a:avLst/>
            <a:gdLst>
              <a:gd name="T0" fmla="*/ 37 w 37"/>
              <a:gd name="T1" fmla="*/ 9 h 41"/>
              <a:gd name="T2" fmla="*/ 37 w 37"/>
              <a:gd name="T3" fmla="*/ 10 h 41"/>
              <a:gd name="T4" fmla="*/ 34 w 37"/>
              <a:gd name="T5" fmla="*/ 10 h 41"/>
              <a:gd name="T6" fmla="*/ 34 w 37"/>
              <a:gd name="T7" fmla="*/ 35 h 41"/>
              <a:gd name="T8" fmla="*/ 30 w 37"/>
              <a:gd name="T9" fmla="*/ 41 h 41"/>
              <a:gd name="T10" fmla="*/ 7 w 37"/>
              <a:gd name="T11" fmla="*/ 41 h 41"/>
              <a:gd name="T12" fmla="*/ 3 w 37"/>
              <a:gd name="T13" fmla="*/ 35 h 41"/>
              <a:gd name="T14" fmla="*/ 3 w 37"/>
              <a:gd name="T15" fmla="*/ 10 h 41"/>
              <a:gd name="T16" fmla="*/ 1 w 37"/>
              <a:gd name="T17" fmla="*/ 10 h 41"/>
              <a:gd name="T18" fmla="*/ 0 w 37"/>
              <a:gd name="T19" fmla="*/ 9 h 41"/>
              <a:gd name="T20" fmla="*/ 0 w 37"/>
              <a:gd name="T21" fmla="*/ 7 h 41"/>
              <a:gd name="T22" fmla="*/ 1 w 37"/>
              <a:gd name="T23" fmla="*/ 7 h 41"/>
              <a:gd name="T24" fmla="*/ 9 w 37"/>
              <a:gd name="T25" fmla="*/ 7 h 41"/>
              <a:gd name="T26" fmla="*/ 11 w 37"/>
              <a:gd name="T27" fmla="*/ 2 h 41"/>
              <a:gd name="T28" fmla="*/ 14 w 37"/>
              <a:gd name="T29" fmla="*/ 0 h 41"/>
              <a:gd name="T30" fmla="*/ 23 w 37"/>
              <a:gd name="T31" fmla="*/ 0 h 41"/>
              <a:gd name="T32" fmla="*/ 26 w 37"/>
              <a:gd name="T33" fmla="*/ 2 h 41"/>
              <a:gd name="T34" fmla="*/ 28 w 37"/>
              <a:gd name="T35" fmla="*/ 7 h 41"/>
              <a:gd name="T36" fmla="*/ 37 w 37"/>
              <a:gd name="T37" fmla="*/ 7 h 41"/>
              <a:gd name="T38" fmla="*/ 37 w 37"/>
              <a:gd name="T39" fmla="*/ 7 h 41"/>
              <a:gd name="T40" fmla="*/ 37 w 37"/>
              <a:gd name="T41" fmla="*/ 9 h 41"/>
              <a:gd name="T42" fmla="*/ 31 w 37"/>
              <a:gd name="T43" fmla="*/ 10 h 41"/>
              <a:gd name="T44" fmla="*/ 7 w 37"/>
              <a:gd name="T45" fmla="*/ 10 h 41"/>
              <a:gd name="T46" fmla="*/ 7 w 37"/>
              <a:gd name="T47" fmla="*/ 35 h 41"/>
              <a:gd name="T48" fmla="*/ 7 w 37"/>
              <a:gd name="T49" fmla="*/ 37 h 41"/>
              <a:gd name="T50" fmla="*/ 30 w 37"/>
              <a:gd name="T51" fmla="*/ 37 h 41"/>
              <a:gd name="T52" fmla="*/ 31 w 37"/>
              <a:gd name="T53" fmla="*/ 35 h 41"/>
              <a:gd name="T54" fmla="*/ 31 w 37"/>
              <a:gd name="T55" fmla="*/ 10 h 41"/>
              <a:gd name="T56" fmla="*/ 13 w 37"/>
              <a:gd name="T57" fmla="*/ 31 h 41"/>
              <a:gd name="T58" fmla="*/ 13 w 37"/>
              <a:gd name="T59" fmla="*/ 32 h 41"/>
              <a:gd name="T60" fmla="*/ 11 w 37"/>
              <a:gd name="T61" fmla="*/ 32 h 41"/>
              <a:gd name="T62" fmla="*/ 10 w 37"/>
              <a:gd name="T63" fmla="*/ 31 h 41"/>
              <a:gd name="T64" fmla="*/ 10 w 37"/>
              <a:gd name="T65" fmla="*/ 16 h 41"/>
              <a:gd name="T66" fmla="*/ 11 w 37"/>
              <a:gd name="T67" fmla="*/ 15 h 41"/>
              <a:gd name="T68" fmla="*/ 13 w 37"/>
              <a:gd name="T69" fmla="*/ 15 h 41"/>
              <a:gd name="T70" fmla="*/ 13 w 37"/>
              <a:gd name="T71" fmla="*/ 16 h 41"/>
              <a:gd name="T72" fmla="*/ 13 w 37"/>
              <a:gd name="T73" fmla="*/ 31 h 41"/>
              <a:gd name="T74" fmla="*/ 25 w 37"/>
              <a:gd name="T75" fmla="*/ 7 h 41"/>
              <a:gd name="T76" fmla="*/ 23 w 37"/>
              <a:gd name="T77" fmla="*/ 3 h 41"/>
              <a:gd name="T78" fmla="*/ 23 w 37"/>
              <a:gd name="T79" fmla="*/ 3 h 41"/>
              <a:gd name="T80" fmla="*/ 14 w 37"/>
              <a:gd name="T81" fmla="*/ 3 h 41"/>
              <a:gd name="T82" fmla="*/ 14 w 37"/>
              <a:gd name="T83" fmla="*/ 3 h 41"/>
              <a:gd name="T84" fmla="*/ 13 w 37"/>
              <a:gd name="T85" fmla="*/ 7 h 41"/>
              <a:gd name="T86" fmla="*/ 25 w 37"/>
              <a:gd name="T87" fmla="*/ 7 h 41"/>
              <a:gd name="T88" fmla="*/ 20 w 37"/>
              <a:gd name="T89" fmla="*/ 31 h 41"/>
              <a:gd name="T90" fmla="*/ 19 w 37"/>
              <a:gd name="T91" fmla="*/ 32 h 41"/>
              <a:gd name="T92" fmla="*/ 18 w 37"/>
              <a:gd name="T93" fmla="*/ 32 h 41"/>
              <a:gd name="T94" fmla="*/ 17 w 37"/>
              <a:gd name="T95" fmla="*/ 31 h 41"/>
              <a:gd name="T96" fmla="*/ 17 w 37"/>
              <a:gd name="T97" fmla="*/ 16 h 41"/>
              <a:gd name="T98" fmla="*/ 18 w 37"/>
              <a:gd name="T99" fmla="*/ 15 h 41"/>
              <a:gd name="T100" fmla="*/ 19 w 37"/>
              <a:gd name="T101" fmla="*/ 15 h 41"/>
              <a:gd name="T102" fmla="*/ 20 w 37"/>
              <a:gd name="T103" fmla="*/ 16 h 41"/>
              <a:gd name="T104" fmla="*/ 20 w 37"/>
              <a:gd name="T105" fmla="*/ 31 h 41"/>
              <a:gd name="T106" fmla="*/ 27 w 37"/>
              <a:gd name="T107" fmla="*/ 31 h 41"/>
              <a:gd name="T108" fmla="*/ 26 w 37"/>
              <a:gd name="T109" fmla="*/ 32 h 41"/>
              <a:gd name="T110" fmla="*/ 25 w 37"/>
              <a:gd name="T111" fmla="*/ 32 h 41"/>
              <a:gd name="T112" fmla="*/ 24 w 37"/>
              <a:gd name="T113" fmla="*/ 31 h 41"/>
              <a:gd name="T114" fmla="*/ 24 w 37"/>
              <a:gd name="T115" fmla="*/ 16 h 41"/>
              <a:gd name="T116" fmla="*/ 25 w 37"/>
              <a:gd name="T117" fmla="*/ 15 h 41"/>
              <a:gd name="T118" fmla="*/ 26 w 37"/>
              <a:gd name="T119" fmla="*/ 15 h 41"/>
              <a:gd name="T120" fmla="*/ 27 w 37"/>
              <a:gd name="T121" fmla="*/ 16 h 41"/>
              <a:gd name="T122" fmla="*/ 27 w 37"/>
              <a:gd name="T123" fmla="*/ 3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" h="41">
                <a:moveTo>
                  <a:pt x="37" y="9"/>
                </a:moveTo>
                <a:cubicBezTo>
                  <a:pt x="37" y="10"/>
                  <a:pt x="37" y="10"/>
                  <a:pt x="37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35"/>
                  <a:pt x="34" y="35"/>
                  <a:pt x="34" y="35"/>
                </a:cubicBezTo>
                <a:cubicBezTo>
                  <a:pt x="34" y="38"/>
                  <a:pt x="32" y="41"/>
                  <a:pt x="30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5" y="41"/>
                  <a:pt x="3" y="38"/>
                  <a:pt x="3" y="35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10"/>
                  <a:pt x="0" y="10"/>
                  <a:pt x="0" y="9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1" y="7"/>
                </a:cubicBezTo>
                <a:cubicBezTo>
                  <a:pt x="9" y="7"/>
                  <a:pt x="9" y="7"/>
                  <a:pt x="9" y="7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3" y="0"/>
                  <a:pt x="14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6" y="1"/>
                  <a:pt x="26" y="2"/>
                </a:cubicBezTo>
                <a:cubicBezTo>
                  <a:pt x="28" y="7"/>
                  <a:pt x="28" y="7"/>
                  <a:pt x="2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lnTo>
                  <a:pt x="37" y="9"/>
                </a:lnTo>
                <a:close/>
                <a:moveTo>
                  <a:pt x="31" y="10"/>
                </a:moveTo>
                <a:cubicBezTo>
                  <a:pt x="7" y="10"/>
                  <a:pt x="7" y="10"/>
                  <a:pt x="7" y="10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7"/>
                  <a:pt x="7" y="37"/>
                  <a:pt x="7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1" y="37"/>
                  <a:pt x="31" y="35"/>
                </a:cubicBezTo>
                <a:lnTo>
                  <a:pt x="31" y="10"/>
                </a:lnTo>
                <a:close/>
                <a:moveTo>
                  <a:pt x="13" y="31"/>
                </a:moveTo>
                <a:cubicBezTo>
                  <a:pt x="13" y="32"/>
                  <a:pt x="13" y="32"/>
                  <a:pt x="13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0" y="32"/>
                  <a:pt x="10" y="32"/>
                  <a:pt x="10" y="31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5"/>
                  <a:pt x="10" y="15"/>
                  <a:pt x="11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6"/>
                </a:cubicBezTo>
                <a:lnTo>
                  <a:pt x="13" y="31"/>
                </a:lnTo>
                <a:close/>
                <a:moveTo>
                  <a:pt x="25" y="7"/>
                </a:moveTo>
                <a:cubicBezTo>
                  <a:pt x="23" y="3"/>
                  <a:pt x="23" y="3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3" y="7"/>
                  <a:pt x="13" y="7"/>
                  <a:pt x="13" y="7"/>
                </a:cubicBezTo>
                <a:lnTo>
                  <a:pt x="25" y="7"/>
                </a:lnTo>
                <a:close/>
                <a:moveTo>
                  <a:pt x="20" y="31"/>
                </a:moveTo>
                <a:cubicBezTo>
                  <a:pt x="20" y="32"/>
                  <a:pt x="20" y="32"/>
                  <a:pt x="19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7" y="32"/>
                  <a:pt x="17" y="32"/>
                  <a:pt x="17" y="31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5"/>
                  <a:pt x="17" y="15"/>
                  <a:pt x="18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20" y="15"/>
                  <a:pt x="20" y="15"/>
                  <a:pt x="20" y="16"/>
                </a:cubicBezTo>
                <a:lnTo>
                  <a:pt x="20" y="31"/>
                </a:lnTo>
                <a:close/>
                <a:moveTo>
                  <a:pt x="27" y="31"/>
                </a:moveTo>
                <a:cubicBezTo>
                  <a:pt x="27" y="32"/>
                  <a:pt x="27" y="32"/>
                  <a:pt x="26" y="32"/>
                </a:cubicBezTo>
                <a:cubicBezTo>
                  <a:pt x="25" y="32"/>
                  <a:pt x="25" y="32"/>
                  <a:pt x="25" y="32"/>
                </a:cubicBezTo>
                <a:cubicBezTo>
                  <a:pt x="24" y="32"/>
                  <a:pt x="24" y="32"/>
                  <a:pt x="24" y="31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5"/>
                  <a:pt x="24" y="15"/>
                  <a:pt x="25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7" y="15"/>
                  <a:pt x="27" y="15"/>
                  <a:pt x="27" y="16"/>
                </a:cubicBezTo>
                <a:lnTo>
                  <a:pt x="27" y="3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426"/>
          <p:cNvSpPr>
            <a:spLocks noEditPoints="1"/>
          </p:cNvSpPr>
          <p:nvPr/>
        </p:nvSpPr>
        <p:spPr bwMode="auto">
          <a:xfrm>
            <a:off x="6612474" y="3787338"/>
            <a:ext cx="432512" cy="346726"/>
          </a:xfrm>
          <a:custGeom>
            <a:avLst/>
            <a:gdLst>
              <a:gd name="T0" fmla="*/ 39 w 51"/>
              <a:gd name="T1" fmla="*/ 26 h 41"/>
              <a:gd name="T2" fmla="*/ 26 w 51"/>
              <a:gd name="T3" fmla="*/ 40 h 41"/>
              <a:gd name="T4" fmla="*/ 24 w 51"/>
              <a:gd name="T5" fmla="*/ 41 h 41"/>
              <a:gd name="T6" fmla="*/ 21 w 51"/>
              <a:gd name="T7" fmla="*/ 40 h 41"/>
              <a:gd name="T8" fmla="*/ 2 w 51"/>
              <a:gd name="T9" fmla="*/ 20 h 41"/>
              <a:gd name="T10" fmla="*/ 0 w 51"/>
              <a:gd name="T11" fmla="*/ 15 h 41"/>
              <a:gd name="T12" fmla="*/ 0 w 51"/>
              <a:gd name="T13" fmla="*/ 4 h 41"/>
              <a:gd name="T14" fmla="*/ 3 w 51"/>
              <a:gd name="T15" fmla="*/ 0 h 41"/>
              <a:gd name="T16" fmla="*/ 14 w 51"/>
              <a:gd name="T17" fmla="*/ 0 h 41"/>
              <a:gd name="T18" fmla="*/ 20 w 51"/>
              <a:gd name="T19" fmla="*/ 3 h 41"/>
              <a:gd name="T20" fmla="*/ 39 w 51"/>
              <a:gd name="T21" fmla="*/ 22 h 41"/>
              <a:gd name="T22" fmla="*/ 40 w 51"/>
              <a:gd name="T23" fmla="*/ 24 h 41"/>
              <a:gd name="T24" fmla="*/ 39 w 51"/>
              <a:gd name="T25" fmla="*/ 26 h 41"/>
              <a:gd name="T26" fmla="*/ 8 w 51"/>
              <a:gd name="T27" fmla="*/ 5 h 41"/>
              <a:gd name="T28" fmla="*/ 5 w 51"/>
              <a:gd name="T29" fmla="*/ 9 h 41"/>
              <a:gd name="T30" fmla="*/ 8 w 51"/>
              <a:gd name="T31" fmla="*/ 12 h 41"/>
              <a:gd name="T32" fmla="*/ 12 w 51"/>
              <a:gd name="T33" fmla="*/ 9 h 41"/>
              <a:gd name="T34" fmla="*/ 8 w 51"/>
              <a:gd name="T35" fmla="*/ 5 h 41"/>
              <a:gd name="T36" fmla="*/ 50 w 51"/>
              <a:gd name="T37" fmla="*/ 26 h 41"/>
              <a:gd name="T38" fmla="*/ 36 w 51"/>
              <a:gd name="T39" fmla="*/ 40 h 41"/>
              <a:gd name="T40" fmla="*/ 34 w 51"/>
              <a:gd name="T41" fmla="*/ 41 h 41"/>
              <a:gd name="T42" fmla="*/ 31 w 51"/>
              <a:gd name="T43" fmla="*/ 39 h 41"/>
              <a:gd name="T44" fmla="*/ 44 w 51"/>
              <a:gd name="T45" fmla="*/ 26 h 41"/>
              <a:gd name="T46" fmla="*/ 45 w 51"/>
              <a:gd name="T47" fmla="*/ 24 h 41"/>
              <a:gd name="T48" fmla="*/ 44 w 51"/>
              <a:gd name="T49" fmla="*/ 22 h 41"/>
              <a:gd name="T50" fmla="*/ 24 w 51"/>
              <a:gd name="T51" fmla="*/ 3 h 41"/>
              <a:gd name="T52" fmla="*/ 19 w 51"/>
              <a:gd name="T53" fmla="*/ 0 h 41"/>
              <a:gd name="T54" fmla="*/ 25 w 51"/>
              <a:gd name="T55" fmla="*/ 0 h 41"/>
              <a:gd name="T56" fmla="*/ 30 w 51"/>
              <a:gd name="T57" fmla="*/ 3 h 41"/>
              <a:gd name="T58" fmla="*/ 50 w 51"/>
              <a:gd name="T59" fmla="*/ 22 h 41"/>
              <a:gd name="T60" fmla="*/ 51 w 51"/>
              <a:gd name="T61" fmla="*/ 24 h 41"/>
              <a:gd name="T62" fmla="*/ 50 w 51"/>
              <a:gd name="T63" fmla="*/ 2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1" h="41">
                <a:moveTo>
                  <a:pt x="39" y="26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5" y="41"/>
                  <a:pt x="24" y="41"/>
                </a:cubicBezTo>
                <a:cubicBezTo>
                  <a:pt x="23" y="41"/>
                  <a:pt x="22" y="40"/>
                  <a:pt x="21" y="4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19"/>
                  <a:pt x="0" y="17"/>
                  <a:pt x="0" y="15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6" y="0"/>
                  <a:pt x="19" y="1"/>
                  <a:pt x="20" y="3"/>
                </a:cubicBezTo>
                <a:cubicBezTo>
                  <a:pt x="39" y="22"/>
                  <a:pt x="39" y="22"/>
                  <a:pt x="39" y="22"/>
                </a:cubicBezTo>
                <a:cubicBezTo>
                  <a:pt x="40" y="22"/>
                  <a:pt x="40" y="23"/>
                  <a:pt x="40" y="24"/>
                </a:cubicBezTo>
                <a:cubicBezTo>
                  <a:pt x="40" y="25"/>
                  <a:pt x="40" y="26"/>
                  <a:pt x="39" y="26"/>
                </a:cubicBezTo>
                <a:close/>
                <a:moveTo>
                  <a:pt x="8" y="5"/>
                </a:moveTo>
                <a:cubicBezTo>
                  <a:pt x="6" y="5"/>
                  <a:pt x="5" y="7"/>
                  <a:pt x="5" y="9"/>
                </a:cubicBezTo>
                <a:cubicBezTo>
                  <a:pt x="5" y="11"/>
                  <a:pt x="6" y="12"/>
                  <a:pt x="8" y="12"/>
                </a:cubicBezTo>
                <a:cubicBezTo>
                  <a:pt x="10" y="12"/>
                  <a:pt x="12" y="11"/>
                  <a:pt x="12" y="9"/>
                </a:cubicBezTo>
                <a:cubicBezTo>
                  <a:pt x="12" y="7"/>
                  <a:pt x="10" y="5"/>
                  <a:pt x="8" y="5"/>
                </a:cubicBezTo>
                <a:close/>
                <a:moveTo>
                  <a:pt x="50" y="26"/>
                </a:move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35" y="41"/>
                  <a:pt x="34" y="41"/>
                </a:cubicBezTo>
                <a:cubicBezTo>
                  <a:pt x="33" y="41"/>
                  <a:pt x="32" y="40"/>
                  <a:pt x="31" y="39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5" y="25"/>
                  <a:pt x="45" y="24"/>
                </a:cubicBezTo>
                <a:cubicBezTo>
                  <a:pt x="45" y="23"/>
                  <a:pt x="44" y="22"/>
                  <a:pt x="44" y="22"/>
                </a:cubicBezTo>
                <a:cubicBezTo>
                  <a:pt x="24" y="3"/>
                  <a:pt x="24" y="3"/>
                  <a:pt x="24" y="3"/>
                </a:cubicBezTo>
                <a:cubicBezTo>
                  <a:pt x="23" y="1"/>
                  <a:pt x="20" y="0"/>
                  <a:pt x="19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9" y="1"/>
                  <a:pt x="30" y="3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1" y="23"/>
                  <a:pt x="51" y="24"/>
                </a:cubicBezTo>
                <a:cubicBezTo>
                  <a:pt x="51" y="25"/>
                  <a:pt x="50" y="26"/>
                  <a:pt x="50" y="2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Freeform 465"/>
          <p:cNvSpPr>
            <a:spLocks noEditPoints="1"/>
          </p:cNvSpPr>
          <p:nvPr/>
        </p:nvSpPr>
        <p:spPr bwMode="auto">
          <a:xfrm>
            <a:off x="9150138" y="3787338"/>
            <a:ext cx="371745" cy="371745"/>
          </a:xfrm>
          <a:custGeom>
            <a:avLst/>
            <a:gdLst>
              <a:gd name="T0" fmla="*/ 9 w 44"/>
              <a:gd name="T1" fmla="*/ 43 h 44"/>
              <a:gd name="T2" fmla="*/ 7 w 44"/>
              <a:gd name="T3" fmla="*/ 44 h 44"/>
              <a:gd name="T4" fmla="*/ 4 w 44"/>
              <a:gd name="T5" fmla="*/ 43 h 44"/>
              <a:gd name="T6" fmla="*/ 1 w 44"/>
              <a:gd name="T7" fmla="*/ 40 h 44"/>
              <a:gd name="T8" fmla="*/ 0 w 44"/>
              <a:gd name="T9" fmla="*/ 38 h 44"/>
              <a:gd name="T10" fmla="*/ 1 w 44"/>
              <a:gd name="T11" fmla="*/ 36 h 44"/>
              <a:gd name="T12" fmla="*/ 20 w 44"/>
              <a:gd name="T13" fmla="*/ 17 h 44"/>
              <a:gd name="T14" fmla="*/ 27 w 44"/>
              <a:gd name="T15" fmla="*/ 25 h 44"/>
              <a:gd name="T16" fmla="*/ 9 w 44"/>
              <a:gd name="T17" fmla="*/ 43 h 44"/>
              <a:gd name="T18" fmla="*/ 8 w 44"/>
              <a:gd name="T19" fmla="*/ 35 h 44"/>
              <a:gd name="T20" fmla="*/ 7 w 44"/>
              <a:gd name="T21" fmla="*/ 36 h 44"/>
              <a:gd name="T22" fmla="*/ 8 w 44"/>
              <a:gd name="T23" fmla="*/ 38 h 44"/>
              <a:gd name="T24" fmla="*/ 10 w 44"/>
              <a:gd name="T25" fmla="*/ 36 h 44"/>
              <a:gd name="T26" fmla="*/ 8 w 44"/>
              <a:gd name="T27" fmla="*/ 35 h 44"/>
              <a:gd name="T28" fmla="*/ 44 w 44"/>
              <a:gd name="T29" fmla="*/ 16 h 44"/>
              <a:gd name="T30" fmla="*/ 32 w 44"/>
              <a:gd name="T31" fmla="*/ 24 h 44"/>
              <a:gd name="T32" fmla="*/ 20 w 44"/>
              <a:gd name="T33" fmla="*/ 12 h 44"/>
              <a:gd name="T34" fmla="*/ 32 w 44"/>
              <a:gd name="T35" fmla="*/ 0 h 44"/>
              <a:gd name="T36" fmla="*/ 39 w 44"/>
              <a:gd name="T37" fmla="*/ 2 h 44"/>
              <a:gd name="T38" fmla="*/ 39 w 44"/>
              <a:gd name="T39" fmla="*/ 3 h 44"/>
              <a:gd name="T40" fmla="*/ 39 w 44"/>
              <a:gd name="T41" fmla="*/ 3 h 44"/>
              <a:gd name="T42" fmla="*/ 31 w 44"/>
              <a:gd name="T43" fmla="*/ 8 h 44"/>
              <a:gd name="T44" fmla="*/ 31 w 44"/>
              <a:gd name="T45" fmla="*/ 14 h 44"/>
              <a:gd name="T46" fmla="*/ 36 w 44"/>
              <a:gd name="T47" fmla="*/ 17 h 44"/>
              <a:gd name="T48" fmla="*/ 43 w 44"/>
              <a:gd name="T49" fmla="*/ 12 h 44"/>
              <a:gd name="T50" fmla="*/ 44 w 44"/>
              <a:gd name="T51" fmla="*/ 13 h 44"/>
              <a:gd name="T52" fmla="*/ 44 w 44"/>
              <a:gd name="T53" fmla="*/ 1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" h="44">
                <a:moveTo>
                  <a:pt x="9" y="43"/>
                </a:moveTo>
                <a:cubicBezTo>
                  <a:pt x="8" y="44"/>
                  <a:pt x="8" y="44"/>
                  <a:pt x="7" y="44"/>
                </a:cubicBezTo>
                <a:cubicBezTo>
                  <a:pt x="6" y="44"/>
                  <a:pt x="5" y="44"/>
                  <a:pt x="4" y="43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39"/>
                  <a:pt x="0" y="38"/>
                </a:cubicBezTo>
                <a:cubicBezTo>
                  <a:pt x="0" y="37"/>
                  <a:pt x="1" y="36"/>
                  <a:pt x="1" y="36"/>
                </a:cubicBezTo>
                <a:cubicBezTo>
                  <a:pt x="20" y="17"/>
                  <a:pt x="20" y="17"/>
                  <a:pt x="20" y="17"/>
                </a:cubicBezTo>
                <a:cubicBezTo>
                  <a:pt x="21" y="21"/>
                  <a:pt x="24" y="24"/>
                  <a:pt x="27" y="25"/>
                </a:cubicBezTo>
                <a:lnTo>
                  <a:pt x="9" y="43"/>
                </a:lnTo>
                <a:close/>
                <a:moveTo>
                  <a:pt x="8" y="35"/>
                </a:moveTo>
                <a:cubicBezTo>
                  <a:pt x="7" y="35"/>
                  <a:pt x="7" y="35"/>
                  <a:pt x="7" y="36"/>
                </a:cubicBezTo>
                <a:cubicBezTo>
                  <a:pt x="7" y="37"/>
                  <a:pt x="7" y="38"/>
                  <a:pt x="8" y="38"/>
                </a:cubicBezTo>
                <a:cubicBezTo>
                  <a:pt x="9" y="38"/>
                  <a:pt x="10" y="37"/>
                  <a:pt x="10" y="36"/>
                </a:cubicBezTo>
                <a:cubicBezTo>
                  <a:pt x="10" y="35"/>
                  <a:pt x="9" y="35"/>
                  <a:pt x="8" y="35"/>
                </a:cubicBezTo>
                <a:close/>
                <a:moveTo>
                  <a:pt x="44" y="16"/>
                </a:moveTo>
                <a:cubicBezTo>
                  <a:pt x="42" y="21"/>
                  <a:pt x="37" y="24"/>
                  <a:pt x="32" y="24"/>
                </a:cubicBezTo>
                <a:cubicBezTo>
                  <a:pt x="26" y="24"/>
                  <a:pt x="20" y="19"/>
                  <a:pt x="20" y="12"/>
                </a:cubicBezTo>
                <a:cubicBezTo>
                  <a:pt x="20" y="6"/>
                  <a:pt x="26" y="0"/>
                  <a:pt x="32" y="0"/>
                </a:cubicBezTo>
                <a:cubicBezTo>
                  <a:pt x="34" y="0"/>
                  <a:pt x="37" y="1"/>
                  <a:pt x="39" y="2"/>
                </a:cubicBezTo>
                <a:cubicBezTo>
                  <a:pt x="39" y="2"/>
                  <a:pt x="39" y="2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14"/>
                  <a:pt x="31" y="14"/>
                  <a:pt x="31" y="14"/>
                </a:cubicBezTo>
                <a:cubicBezTo>
                  <a:pt x="36" y="17"/>
                  <a:pt x="36" y="17"/>
                  <a:pt x="36" y="17"/>
                </a:cubicBezTo>
                <a:cubicBezTo>
                  <a:pt x="37" y="16"/>
                  <a:pt x="43" y="12"/>
                  <a:pt x="43" y="12"/>
                </a:cubicBezTo>
                <a:cubicBezTo>
                  <a:pt x="44" y="12"/>
                  <a:pt x="44" y="13"/>
                  <a:pt x="44" y="13"/>
                </a:cubicBezTo>
                <a:cubicBezTo>
                  <a:pt x="44" y="14"/>
                  <a:pt x="44" y="15"/>
                  <a:pt x="44" y="1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7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cs typeface="+mn-ea"/>
                <a:sym typeface="+mn-lt"/>
              </a:rPr>
              <a:t>Y</a:t>
            </a:r>
            <a:r>
              <a:rPr lang="en-US" altLang="zh-CN" dirty="0" smtClean="0">
                <a:cs typeface="+mn-ea"/>
                <a:sym typeface="+mn-lt"/>
              </a:rPr>
              <a:t>OUR </a:t>
            </a:r>
            <a:r>
              <a:rPr lang="en-US" altLang="zh-CN" dirty="0">
                <a:cs typeface="+mn-ea"/>
                <a:sym typeface="+mn-lt"/>
              </a:rPr>
              <a:t>TITLE HERE PLEASE</a:t>
            </a:r>
            <a:endParaRPr lang="en-US" dirty="0">
              <a:ea typeface="+mn-ea"/>
              <a:cs typeface="+mn-ea"/>
              <a:sym typeface="+mn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5623240" y="1583991"/>
            <a:ext cx="0" cy="52740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 bwMode="auto">
          <a:xfrm>
            <a:off x="5346183" y="3737603"/>
            <a:ext cx="554114" cy="554114"/>
          </a:xfrm>
          <a:prstGeom prst="ellipse">
            <a:avLst/>
          </a:prstGeom>
          <a:solidFill>
            <a:schemeClr val="tx1"/>
          </a:solidFill>
          <a:ln w="6350">
            <a:noFill/>
          </a:ln>
          <a:ex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sz="2000" smtClean="0">
                <a:solidFill>
                  <a:srgbClr val="FFFFFF"/>
                </a:solidFill>
                <a:cs typeface="+mn-ea"/>
                <a:sym typeface="+mn-lt"/>
              </a:rPr>
              <a:t>L</a:t>
            </a:r>
            <a:endParaRPr lang="en-US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5573927" y="1534160"/>
            <a:ext cx="99662" cy="99662"/>
          </a:xfrm>
          <a:prstGeom prst="ellipse">
            <a:avLst/>
          </a:prstGeom>
          <a:solidFill>
            <a:schemeClr val="tx1"/>
          </a:solidFill>
          <a:ln w="6350">
            <a:noFill/>
          </a:ln>
          <a:ex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en-US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584560" y="2686285"/>
            <a:ext cx="99662" cy="99662"/>
          </a:xfrm>
          <a:prstGeom prst="ellipse">
            <a:avLst/>
          </a:prstGeom>
          <a:solidFill>
            <a:schemeClr val="tx1"/>
          </a:solidFill>
          <a:ln w="6350">
            <a:noFill/>
          </a:ln>
          <a:ex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en-US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5584560" y="5063952"/>
            <a:ext cx="99662" cy="99662"/>
          </a:xfrm>
          <a:prstGeom prst="ellipse">
            <a:avLst/>
          </a:prstGeom>
          <a:solidFill>
            <a:schemeClr val="tx1"/>
          </a:solidFill>
          <a:ln w="6350">
            <a:noFill/>
          </a:ln>
          <a:ex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en-US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467749" y="1420359"/>
            <a:ext cx="310982" cy="310982"/>
          </a:xfrm>
          <a:prstGeom prst="ellipse">
            <a:avLst/>
          </a:prstGeom>
          <a:noFill/>
          <a:ln w="6350">
            <a:solidFill>
              <a:schemeClr val="accent1"/>
            </a:solidFill>
          </a:ln>
          <a:ex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en-US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961279" y="1364947"/>
            <a:ext cx="5511251" cy="760773"/>
            <a:chOff x="8091934" y="2730182"/>
            <a:chExt cx="6877999" cy="760773"/>
          </a:xfrm>
        </p:grpSpPr>
        <p:sp>
          <p:nvSpPr>
            <p:cNvPr id="10" name="Title 1"/>
            <p:cNvSpPr txBox="1">
              <a:spLocks/>
            </p:cNvSpPr>
            <p:nvPr/>
          </p:nvSpPr>
          <p:spPr>
            <a:xfrm>
              <a:off x="8091934" y="2730182"/>
              <a:ext cx="6877999" cy="760773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>
                  <a:solidFill>
                    <a:schemeClr val="tx1"/>
                  </a:solidFill>
                  <a:latin typeface="Source Sans Pro Black" charset="0"/>
                  <a:ea typeface="Source Sans Pro Black" charset="0"/>
                  <a:cs typeface="Source Sans Pro Black" charset="0"/>
                </a:defRPr>
              </a:lvl1pPr>
            </a:lstStyle>
            <a:p>
              <a:pPr algn="l"/>
              <a:r>
                <a:rPr lang="en-US" sz="2400" b="0" dirty="0" smtClean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Year I was born. INC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91934" y="3072434"/>
              <a:ext cx="6877999" cy="349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>
                  <a:cs typeface="+mn-ea"/>
                  <a:sym typeface="+mn-lt"/>
                </a:rPr>
                <a:t>Truffaut 90’s health </a:t>
              </a:r>
              <a:r>
                <a:rPr lang="en-US" sz="1400" dirty="0" err="1">
                  <a:cs typeface="+mn-ea"/>
                  <a:sym typeface="+mn-lt"/>
                </a:rPr>
                <a:t>goth</a:t>
              </a:r>
              <a:r>
                <a:rPr lang="en-US" sz="1400" dirty="0">
                  <a:cs typeface="+mn-ea"/>
                  <a:sym typeface="+mn-lt"/>
                </a:rPr>
                <a:t> master cleanse. </a:t>
              </a:r>
              <a:endParaRPr lang="en-US" sz="1400" dirty="0" smtClean="0">
                <a:cs typeface="+mn-ea"/>
                <a:sym typeface="+mn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961279" y="2554446"/>
            <a:ext cx="5511251" cy="760773"/>
            <a:chOff x="8091934" y="2730182"/>
            <a:chExt cx="6877999" cy="760773"/>
          </a:xfrm>
        </p:grpSpPr>
        <p:sp>
          <p:nvSpPr>
            <p:cNvPr id="13" name="Title 1"/>
            <p:cNvSpPr txBox="1">
              <a:spLocks/>
            </p:cNvSpPr>
            <p:nvPr/>
          </p:nvSpPr>
          <p:spPr>
            <a:xfrm>
              <a:off x="8091934" y="2730182"/>
              <a:ext cx="6877999" cy="760773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>
                  <a:solidFill>
                    <a:schemeClr val="tx1"/>
                  </a:solidFill>
                  <a:latin typeface="Source Sans Pro Black" charset="0"/>
                  <a:ea typeface="Source Sans Pro Black" charset="0"/>
                  <a:cs typeface="Source Sans Pro Black" charset="0"/>
                </a:defRPr>
              </a:lvl1pPr>
            </a:lstStyle>
            <a:p>
              <a:pPr algn="l"/>
              <a:r>
                <a:rPr lang="en-US" sz="2400" b="0" dirty="0" smtClean="0">
                  <a:latin typeface="+mn-lt"/>
                  <a:ea typeface="+mn-ea"/>
                  <a:cs typeface="+mn-ea"/>
                  <a:sym typeface="+mn-lt"/>
                </a:rPr>
                <a:t>First day company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91934" y="3072434"/>
              <a:ext cx="6877999" cy="349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>
                  <a:cs typeface="+mn-ea"/>
                  <a:sym typeface="+mn-lt"/>
                </a:rPr>
                <a:t>Truffaut 90’s health </a:t>
              </a:r>
              <a:r>
                <a:rPr lang="en-US" sz="1400" dirty="0" err="1">
                  <a:cs typeface="+mn-ea"/>
                  <a:sym typeface="+mn-lt"/>
                </a:rPr>
                <a:t>goth</a:t>
              </a:r>
              <a:r>
                <a:rPr lang="en-US" sz="1400" dirty="0">
                  <a:cs typeface="+mn-ea"/>
                  <a:sym typeface="+mn-lt"/>
                </a:rPr>
                <a:t> master cleanse. </a:t>
              </a:r>
              <a:endParaRPr lang="en-US" sz="1400" dirty="0" smtClean="0">
                <a:cs typeface="+mn-ea"/>
                <a:sym typeface="+mn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177354" y="3743945"/>
            <a:ext cx="5511251" cy="760773"/>
            <a:chOff x="8091934" y="2730182"/>
            <a:chExt cx="6877999" cy="760773"/>
          </a:xfrm>
        </p:grpSpPr>
        <p:sp>
          <p:nvSpPr>
            <p:cNvPr id="16" name="Title 1"/>
            <p:cNvSpPr txBox="1">
              <a:spLocks/>
            </p:cNvSpPr>
            <p:nvPr/>
          </p:nvSpPr>
          <p:spPr>
            <a:xfrm>
              <a:off x="8091935" y="2730182"/>
              <a:ext cx="6608339" cy="760773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>
                  <a:solidFill>
                    <a:schemeClr val="tx1"/>
                  </a:solidFill>
                  <a:latin typeface="Source Sans Pro Black" charset="0"/>
                  <a:ea typeface="Source Sans Pro Black" charset="0"/>
                  <a:cs typeface="Source Sans Pro Black" charset="0"/>
                </a:defRPr>
              </a:lvl1pPr>
            </a:lstStyle>
            <a:p>
              <a:pPr algn="l"/>
              <a:r>
                <a:rPr lang="en-US" sz="2800" dirty="0" smtClean="0">
                  <a:latin typeface="+mn-lt"/>
                  <a:ea typeface="+mn-ea"/>
                  <a:cs typeface="+mn-ea"/>
                  <a:sym typeface="+mn-lt"/>
                </a:rPr>
                <a:t>Pretty grown-up a Champions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91934" y="3072434"/>
              <a:ext cx="6877999" cy="349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>
                  <a:cs typeface="+mn-ea"/>
                  <a:sym typeface="+mn-lt"/>
                </a:rPr>
                <a:t>Truffaut 90’s health </a:t>
              </a:r>
              <a:r>
                <a:rPr lang="en-US" sz="1400" dirty="0" err="1">
                  <a:cs typeface="+mn-ea"/>
                  <a:sym typeface="+mn-lt"/>
                </a:rPr>
                <a:t>goth</a:t>
              </a:r>
              <a:r>
                <a:rPr lang="en-US" sz="1400" dirty="0">
                  <a:cs typeface="+mn-ea"/>
                  <a:sym typeface="+mn-lt"/>
                </a:rPr>
                <a:t> master cleanse. </a:t>
              </a:r>
              <a:endParaRPr lang="en-US" sz="1400" dirty="0" smtClean="0">
                <a:cs typeface="+mn-ea"/>
                <a:sym typeface="+mn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961279" y="4933445"/>
            <a:ext cx="5511251" cy="760773"/>
            <a:chOff x="8091934" y="2730182"/>
            <a:chExt cx="6877999" cy="760773"/>
          </a:xfrm>
        </p:grpSpPr>
        <p:sp>
          <p:nvSpPr>
            <p:cNvPr id="19" name="Title 1"/>
            <p:cNvSpPr txBox="1">
              <a:spLocks/>
            </p:cNvSpPr>
            <p:nvPr/>
          </p:nvSpPr>
          <p:spPr>
            <a:xfrm>
              <a:off x="8091934" y="2730182"/>
              <a:ext cx="6877999" cy="760773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>
                  <a:solidFill>
                    <a:schemeClr val="tx1"/>
                  </a:solidFill>
                  <a:latin typeface="Source Sans Pro Black" charset="0"/>
                  <a:ea typeface="Source Sans Pro Black" charset="0"/>
                  <a:cs typeface="Source Sans Pro Black" charset="0"/>
                </a:defRPr>
              </a:lvl1pPr>
            </a:lstStyle>
            <a:p>
              <a:pPr algn="l"/>
              <a:r>
                <a:rPr lang="en-US" sz="2400" b="0" dirty="0" smtClean="0">
                  <a:latin typeface="+mn-lt"/>
                  <a:ea typeface="+mn-ea"/>
                  <a:cs typeface="+mn-ea"/>
                  <a:sym typeface="+mn-lt"/>
                </a:rPr>
                <a:t>Founder, CEO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91934" y="3072434"/>
              <a:ext cx="6877999" cy="349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>
                  <a:cs typeface="+mn-ea"/>
                  <a:sym typeface="+mn-lt"/>
                </a:rPr>
                <a:t>Truffaut 90’s health </a:t>
              </a:r>
              <a:r>
                <a:rPr lang="en-US" sz="1400" dirty="0" err="1">
                  <a:cs typeface="+mn-ea"/>
                  <a:sym typeface="+mn-lt"/>
                </a:rPr>
                <a:t>goth</a:t>
              </a:r>
              <a:r>
                <a:rPr lang="en-US" sz="1400" dirty="0">
                  <a:cs typeface="+mn-ea"/>
                  <a:sym typeface="+mn-lt"/>
                </a:rPr>
                <a:t> master cleanse. </a:t>
              </a:r>
              <a:endParaRPr lang="en-US" sz="1400" dirty="0" smtClean="0">
                <a:cs typeface="+mn-ea"/>
                <a:sym typeface="+mn-lt"/>
              </a:endParaRPr>
            </a:p>
          </p:txBody>
        </p:sp>
      </p:grpSp>
      <p:sp>
        <p:nvSpPr>
          <p:cNvPr id="21" name="Title 1"/>
          <p:cNvSpPr txBox="1">
            <a:spLocks/>
          </p:cNvSpPr>
          <p:nvPr/>
        </p:nvSpPr>
        <p:spPr>
          <a:xfrm>
            <a:off x="4024827" y="1426628"/>
            <a:ext cx="1226848" cy="37110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pPr algn="r"/>
            <a:r>
              <a:rPr lang="en-US" sz="2400" b="0" dirty="0" smtClean="0">
                <a:solidFill>
                  <a:schemeClr val="tx1">
                    <a:alpha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1998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4024827" y="2550565"/>
            <a:ext cx="1226848" cy="37110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pPr algn="r"/>
            <a:r>
              <a:rPr lang="en-US" sz="2400" b="0" dirty="0" smtClean="0">
                <a:solidFill>
                  <a:schemeClr val="tx1">
                    <a:alpha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2001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4024827" y="3749006"/>
            <a:ext cx="1226848" cy="37110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pPr algn="r"/>
            <a:r>
              <a:rPr lang="en-US" sz="2400" b="0" dirty="0" smtClean="0">
                <a:solidFill>
                  <a:schemeClr val="tx1">
                    <a:alpha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2002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024827" y="4942729"/>
            <a:ext cx="1226848" cy="37110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pPr algn="r"/>
            <a:r>
              <a:rPr lang="en-US" sz="2400" b="0" dirty="0" smtClean="0">
                <a:solidFill>
                  <a:schemeClr val="tx1">
                    <a:alpha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2004</a:t>
            </a:r>
          </a:p>
        </p:txBody>
      </p:sp>
      <p:sp>
        <p:nvSpPr>
          <p:cNvPr id="26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59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7960" y="5138191"/>
            <a:ext cx="2463624" cy="497533"/>
          </a:xfrm>
        </p:spPr>
        <p:txBody>
          <a:bodyPr/>
          <a:lstStyle/>
          <a:p>
            <a:r>
              <a:rPr lang="en-US" dirty="0" smtClean="0">
                <a:ea typeface="+mn-ea"/>
                <a:cs typeface="+mn-ea"/>
                <a:sym typeface="+mn-lt"/>
              </a:rPr>
              <a:t>CONTENTS</a:t>
            </a:r>
            <a:endParaRPr lang="en-US" dirty="0">
              <a:ea typeface="+mn-ea"/>
              <a:cs typeface="+mn-ea"/>
              <a:sym typeface="+mn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626069" y="798786"/>
            <a:ext cx="3752926" cy="2438399"/>
            <a:chOff x="3626069" y="683173"/>
            <a:chExt cx="3752926" cy="2438399"/>
          </a:xfrm>
        </p:grpSpPr>
        <p:sp>
          <p:nvSpPr>
            <p:cNvPr id="7" name="Rectangle 6"/>
            <p:cNvSpPr/>
            <p:nvPr/>
          </p:nvSpPr>
          <p:spPr>
            <a:xfrm>
              <a:off x="3626069" y="683173"/>
              <a:ext cx="3752926" cy="24383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3626069" y="704438"/>
              <a:ext cx="76725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itle 3"/>
            <p:cNvSpPr txBox="1">
              <a:spLocks/>
            </p:cNvSpPr>
            <p:nvPr/>
          </p:nvSpPr>
          <p:spPr>
            <a:xfrm>
              <a:off x="3750006" y="885560"/>
              <a:ext cx="832504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r>
                <a:rPr lang="en-US" dirty="0" smtClean="0"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en-US" sz="6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Title 3"/>
            <p:cNvSpPr txBox="1">
              <a:spLocks/>
            </p:cNvSpPr>
            <p:nvPr/>
          </p:nvSpPr>
          <p:spPr>
            <a:xfrm>
              <a:off x="4582509" y="864294"/>
              <a:ext cx="2796485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Features </a:t>
              </a:r>
              <a:r>
                <a:rPr lang="en-US" sz="2400" dirty="0" err="1" smtClean="0">
                  <a:latin typeface="+mn-lt"/>
                  <a:ea typeface="+mn-ea"/>
                  <a:cs typeface="+mn-ea"/>
                  <a:sym typeface="+mn-lt"/>
                </a:rPr>
                <a:t>smaple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Title 3"/>
            <p:cNvSpPr txBox="1">
              <a:spLocks/>
            </p:cNvSpPr>
            <p:nvPr/>
          </p:nvSpPr>
          <p:spPr>
            <a:xfrm>
              <a:off x="4577001" y="1608573"/>
              <a:ext cx="2622585" cy="135791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has been the industry's standard dummy text ever since </a:t>
              </a:r>
              <a:r>
                <a:rPr lang="en-US" sz="12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the 1500s, when an unknown.</a:t>
              </a:r>
              <a:endPara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626069" y="3552496"/>
            <a:ext cx="3752926" cy="2438399"/>
            <a:chOff x="3626069" y="683173"/>
            <a:chExt cx="3752926" cy="2438399"/>
          </a:xfrm>
        </p:grpSpPr>
        <p:sp>
          <p:nvSpPr>
            <p:cNvPr id="31" name="Rectangle 30"/>
            <p:cNvSpPr/>
            <p:nvPr/>
          </p:nvSpPr>
          <p:spPr>
            <a:xfrm>
              <a:off x="3626069" y="683173"/>
              <a:ext cx="3752926" cy="24383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3626069" y="704438"/>
              <a:ext cx="76725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itle 3"/>
            <p:cNvSpPr txBox="1">
              <a:spLocks/>
            </p:cNvSpPr>
            <p:nvPr/>
          </p:nvSpPr>
          <p:spPr>
            <a:xfrm>
              <a:off x="3750006" y="885560"/>
              <a:ext cx="832504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r>
                <a:rPr lang="en-US" dirty="0" smtClean="0"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en-US" sz="6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Title 3"/>
            <p:cNvSpPr txBox="1">
              <a:spLocks/>
            </p:cNvSpPr>
            <p:nvPr/>
          </p:nvSpPr>
          <p:spPr>
            <a:xfrm>
              <a:off x="4582509" y="864294"/>
              <a:ext cx="2796485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Features </a:t>
              </a:r>
              <a:r>
                <a:rPr lang="en-US" sz="2400" dirty="0" err="1" smtClean="0">
                  <a:latin typeface="+mn-lt"/>
                  <a:ea typeface="+mn-ea"/>
                  <a:cs typeface="+mn-ea"/>
                  <a:sym typeface="+mn-lt"/>
                </a:rPr>
                <a:t>smaple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Title 3"/>
            <p:cNvSpPr txBox="1">
              <a:spLocks/>
            </p:cNvSpPr>
            <p:nvPr/>
          </p:nvSpPr>
          <p:spPr>
            <a:xfrm>
              <a:off x="4577001" y="1608573"/>
              <a:ext cx="2622585" cy="135791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has been the industry's standard dummy text ever since </a:t>
              </a:r>
              <a:r>
                <a:rPr lang="en-US" sz="12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the 1500s, when an unknown.</a:t>
              </a:r>
              <a:endPara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693571" y="798786"/>
            <a:ext cx="3752926" cy="2438399"/>
            <a:chOff x="3626069" y="683173"/>
            <a:chExt cx="3752926" cy="2438399"/>
          </a:xfrm>
        </p:grpSpPr>
        <p:sp>
          <p:nvSpPr>
            <p:cNvPr id="37" name="Rectangle 36"/>
            <p:cNvSpPr/>
            <p:nvPr/>
          </p:nvSpPr>
          <p:spPr>
            <a:xfrm>
              <a:off x="3626069" y="683173"/>
              <a:ext cx="3752926" cy="24383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3626069" y="704438"/>
              <a:ext cx="76725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itle 3"/>
            <p:cNvSpPr txBox="1">
              <a:spLocks/>
            </p:cNvSpPr>
            <p:nvPr/>
          </p:nvSpPr>
          <p:spPr>
            <a:xfrm>
              <a:off x="3750006" y="885560"/>
              <a:ext cx="832504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r>
                <a:rPr lang="en-US" dirty="0" smtClean="0"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en-US" sz="6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Title 3"/>
            <p:cNvSpPr txBox="1">
              <a:spLocks/>
            </p:cNvSpPr>
            <p:nvPr/>
          </p:nvSpPr>
          <p:spPr>
            <a:xfrm>
              <a:off x="4582509" y="864294"/>
              <a:ext cx="2796485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Features </a:t>
              </a:r>
              <a:r>
                <a:rPr lang="en-US" sz="2400" dirty="0" err="1" smtClean="0">
                  <a:latin typeface="+mn-lt"/>
                  <a:ea typeface="+mn-ea"/>
                  <a:cs typeface="+mn-ea"/>
                  <a:sym typeface="+mn-lt"/>
                </a:rPr>
                <a:t>smaple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Title 3"/>
            <p:cNvSpPr txBox="1">
              <a:spLocks/>
            </p:cNvSpPr>
            <p:nvPr/>
          </p:nvSpPr>
          <p:spPr>
            <a:xfrm>
              <a:off x="4577001" y="1608573"/>
              <a:ext cx="2622585" cy="135791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has been the industry's standard dummy text ever since </a:t>
              </a:r>
              <a:r>
                <a:rPr lang="en-US" sz="12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the 1500s, when an unknown.</a:t>
              </a:r>
              <a:endPara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693571" y="3552496"/>
            <a:ext cx="3752926" cy="2438399"/>
            <a:chOff x="3626069" y="683173"/>
            <a:chExt cx="3752926" cy="2438399"/>
          </a:xfrm>
        </p:grpSpPr>
        <p:sp>
          <p:nvSpPr>
            <p:cNvPr id="43" name="Rectangle 42"/>
            <p:cNvSpPr/>
            <p:nvPr/>
          </p:nvSpPr>
          <p:spPr>
            <a:xfrm>
              <a:off x="3626069" y="683173"/>
              <a:ext cx="3752926" cy="24383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3626069" y="704438"/>
              <a:ext cx="76725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itle 3"/>
            <p:cNvSpPr txBox="1">
              <a:spLocks/>
            </p:cNvSpPr>
            <p:nvPr/>
          </p:nvSpPr>
          <p:spPr>
            <a:xfrm>
              <a:off x="3750006" y="885560"/>
              <a:ext cx="832504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r>
                <a:rPr lang="en-US" dirty="0" smtClean="0"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en-US" sz="6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Title 3"/>
            <p:cNvSpPr txBox="1">
              <a:spLocks/>
            </p:cNvSpPr>
            <p:nvPr/>
          </p:nvSpPr>
          <p:spPr>
            <a:xfrm>
              <a:off x="4582509" y="864294"/>
              <a:ext cx="2796485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Features </a:t>
              </a:r>
              <a:r>
                <a:rPr lang="en-US" sz="2400" dirty="0" err="1" smtClean="0">
                  <a:latin typeface="+mn-lt"/>
                  <a:ea typeface="+mn-ea"/>
                  <a:cs typeface="+mn-ea"/>
                  <a:sym typeface="+mn-lt"/>
                </a:rPr>
                <a:t>smaple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Title 3"/>
            <p:cNvSpPr txBox="1">
              <a:spLocks/>
            </p:cNvSpPr>
            <p:nvPr/>
          </p:nvSpPr>
          <p:spPr>
            <a:xfrm>
              <a:off x="4577001" y="1608573"/>
              <a:ext cx="2622585" cy="135791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has been the industry's standard dummy text ever since </a:t>
              </a:r>
              <a:r>
                <a:rPr lang="en-US" sz="12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the 1500s, when an unknown.</a:t>
              </a:r>
              <a:endPara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8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51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cs typeface="+mn-ea"/>
                <a:sym typeface="+mn-lt"/>
              </a:rPr>
              <a:t>YOUR TITLE HERE PLEASE</a:t>
            </a:r>
            <a:endParaRPr lang="en-US" dirty="0">
              <a:ea typeface="+mn-ea"/>
              <a:cs typeface="+mn-ea"/>
              <a:sym typeface="+mn-lt"/>
            </a:endParaRPr>
          </a:p>
        </p:txBody>
      </p:sp>
      <p:cxnSp>
        <p:nvCxnSpPr>
          <p:cNvPr id="3" name="Straight Connector 2"/>
          <p:cNvCxnSpPr>
            <a:endCxn id="7" idx="4"/>
          </p:cNvCxnSpPr>
          <p:nvPr/>
        </p:nvCxnSpPr>
        <p:spPr>
          <a:xfrm>
            <a:off x="5623240" y="0"/>
            <a:ext cx="11151" cy="51636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 bwMode="auto">
          <a:xfrm>
            <a:off x="5346183" y="3737603"/>
            <a:ext cx="554114" cy="554114"/>
          </a:xfrm>
          <a:prstGeom prst="ellipse">
            <a:avLst/>
          </a:prstGeom>
          <a:solidFill>
            <a:schemeClr val="accent2"/>
          </a:solidFill>
          <a:ln w="6350">
            <a:noFill/>
          </a:ln>
          <a:ex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sz="2000" dirty="0">
                <a:solidFill>
                  <a:srgbClr val="FFFFFF"/>
                </a:solidFill>
                <a:cs typeface="+mn-ea"/>
                <a:sym typeface="+mn-lt"/>
              </a:rPr>
              <a:t>f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5573927" y="1534160"/>
            <a:ext cx="99662" cy="99662"/>
          </a:xfrm>
          <a:prstGeom prst="ellipse">
            <a:avLst/>
          </a:prstGeom>
          <a:solidFill>
            <a:schemeClr val="tx1"/>
          </a:solidFill>
          <a:ln w="6350">
            <a:noFill/>
          </a:ln>
          <a:ex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en-US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584560" y="2686285"/>
            <a:ext cx="99662" cy="99662"/>
          </a:xfrm>
          <a:prstGeom prst="ellipse">
            <a:avLst/>
          </a:prstGeom>
          <a:solidFill>
            <a:schemeClr val="tx1"/>
          </a:solidFill>
          <a:ln w="6350">
            <a:noFill/>
          </a:ln>
          <a:ex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en-US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5584560" y="5063952"/>
            <a:ext cx="99662" cy="99662"/>
          </a:xfrm>
          <a:prstGeom prst="ellipse">
            <a:avLst/>
          </a:prstGeom>
          <a:solidFill>
            <a:schemeClr val="tx1"/>
          </a:solidFill>
          <a:ln w="6350">
            <a:noFill/>
          </a:ln>
          <a:ex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en-US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467749" y="1420359"/>
            <a:ext cx="310982" cy="310982"/>
          </a:xfrm>
          <a:prstGeom prst="ellipse">
            <a:avLst/>
          </a:prstGeom>
          <a:noFill/>
          <a:ln w="6350">
            <a:solidFill>
              <a:schemeClr val="accent1"/>
            </a:solidFill>
          </a:ln>
          <a:ex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en-US" sz="20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961279" y="1364947"/>
            <a:ext cx="5511251" cy="760773"/>
            <a:chOff x="8091934" y="2730182"/>
            <a:chExt cx="6877999" cy="760773"/>
          </a:xfrm>
        </p:grpSpPr>
        <p:sp>
          <p:nvSpPr>
            <p:cNvPr id="10" name="Title 1"/>
            <p:cNvSpPr txBox="1">
              <a:spLocks/>
            </p:cNvSpPr>
            <p:nvPr/>
          </p:nvSpPr>
          <p:spPr>
            <a:xfrm>
              <a:off x="8091934" y="2730182"/>
              <a:ext cx="6877999" cy="760773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>
                  <a:solidFill>
                    <a:schemeClr val="tx1"/>
                  </a:solidFill>
                  <a:latin typeface="Source Sans Pro Black" charset="0"/>
                  <a:ea typeface="Source Sans Pro Black" charset="0"/>
                  <a:cs typeface="Source Sans Pro Black" charset="0"/>
                </a:defRPr>
              </a:lvl1pPr>
            </a:lstStyle>
            <a:p>
              <a:pPr algn="l"/>
              <a:r>
                <a:rPr lang="en-US" sz="2400" b="0" dirty="0" smtClean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Year I was born. INC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91934" y="3072434"/>
              <a:ext cx="6877999" cy="349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>
                  <a:cs typeface="+mn-ea"/>
                  <a:sym typeface="+mn-lt"/>
                </a:rPr>
                <a:t>Truffaut 90’s health </a:t>
              </a:r>
              <a:r>
                <a:rPr lang="en-US" sz="1400" dirty="0" err="1">
                  <a:cs typeface="+mn-ea"/>
                  <a:sym typeface="+mn-lt"/>
                </a:rPr>
                <a:t>goth</a:t>
              </a:r>
              <a:r>
                <a:rPr lang="en-US" sz="1400" dirty="0">
                  <a:cs typeface="+mn-ea"/>
                  <a:sym typeface="+mn-lt"/>
                </a:rPr>
                <a:t> master cleanse. </a:t>
              </a:r>
              <a:endParaRPr lang="en-US" sz="1400" dirty="0" smtClean="0">
                <a:cs typeface="+mn-ea"/>
                <a:sym typeface="+mn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961279" y="2554446"/>
            <a:ext cx="5511251" cy="760773"/>
            <a:chOff x="8091934" y="2730182"/>
            <a:chExt cx="6877999" cy="760773"/>
          </a:xfrm>
        </p:grpSpPr>
        <p:sp>
          <p:nvSpPr>
            <p:cNvPr id="13" name="Title 1"/>
            <p:cNvSpPr txBox="1">
              <a:spLocks/>
            </p:cNvSpPr>
            <p:nvPr/>
          </p:nvSpPr>
          <p:spPr>
            <a:xfrm>
              <a:off x="8091934" y="2730182"/>
              <a:ext cx="6877999" cy="760773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>
                  <a:solidFill>
                    <a:schemeClr val="tx1"/>
                  </a:solidFill>
                  <a:latin typeface="Source Sans Pro Black" charset="0"/>
                  <a:ea typeface="Source Sans Pro Black" charset="0"/>
                  <a:cs typeface="Source Sans Pro Black" charset="0"/>
                </a:defRPr>
              </a:lvl1pPr>
            </a:lstStyle>
            <a:p>
              <a:pPr algn="l"/>
              <a:r>
                <a:rPr lang="en-US" sz="2400" b="0" dirty="0" smtClean="0">
                  <a:latin typeface="+mn-lt"/>
                  <a:ea typeface="+mn-ea"/>
                  <a:cs typeface="+mn-ea"/>
                  <a:sym typeface="+mn-lt"/>
                </a:rPr>
                <a:t>First day company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91934" y="3072434"/>
              <a:ext cx="6877999" cy="349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>
                  <a:cs typeface="+mn-ea"/>
                  <a:sym typeface="+mn-lt"/>
                </a:rPr>
                <a:t>Truffaut 90’s health </a:t>
              </a:r>
              <a:r>
                <a:rPr lang="en-US" sz="1400" dirty="0" err="1">
                  <a:cs typeface="+mn-ea"/>
                  <a:sym typeface="+mn-lt"/>
                </a:rPr>
                <a:t>goth</a:t>
              </a:r>
              <a:r>
                <a:rPr lang="en-US" sz="1400" dirty="0">
                  <a:cs typeface="+mn-ea"/>
                  <a:sym typeface="+mn-lt"/>
                </a:rPr>
                <a:t> master cleanse. </a:t>
              </a:r>
              <a:endParaRPr lang="en-US" sz="1400" dirty="0" smtClean="0">
                <a:cs typeface="+mn-ea"/>
                <a:sym typeface="+mn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177354" y="3743945"/>
            <a:ext cx="5511251" cy="760773"/>
            <a:chOff x="8091934" y="2730182"/>
            <a:chExt cx="6877999" cy="760773"/>
          </a:xfrm>
        </p:grpSpPr>
        <p:sp>
          <p:nvSpPr>
            <p:cNvPr id="16" name="Title 1"/>
            <p:cNvSpPr txBox="1">
              <a:spLocks/>
            </p:cNvSpPr>
            <p:nvPr/>
          </p:nvSpPr>
          <p:spPr>
            <a:xfrm>
              <a:off x="8091935" y="2730182"/>
              <a:ext cx="6608339" cy="760773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>
                  <a:solidFill>
                    <a:schemeClr val="tx1"/>
                  </a:solidFill>
                  <a:latin typeface="Source Sans Pro Black" charset="0"/>
                  <a:ea typeface="Source Sans Pro Black" charset="0"/>
                  <a:cs typeface="Source Sans Pro Black" charset="0"/>
                </a:defRPr>
              </a:lvl1pPr>
            </a:lstStyle>
            <a:p>
              <a:pPr algn="l"/>
              <a:r>
                <a:rPr lang="en-US" sz="2800" dirty="0" smtClean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Pretty grown-up a Champions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91934" y="3072434"/>
              <a:ext cx="6877999" cy="349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>
                  <a:cs typeface="+mn-ea"/>
                  <a:sym typeface="+mn-lt"/>
                </a:rPr>
                <a:t>Truffaut 90’s health </a:t>
              </a:r>
              <a:r>
                <a:rPr lang="en-US" sz="1400" dirty="0" err="1">
                  <a:cs typeface="+mn-ea"/>
                  <a:sym typeface="+mn-lt"/>
                </a:rPr>
                <a:t>goth</a:t>
              </a:r>
              <a:r>
                <a:rPr lang="en-US" sz="1400" dirty="0">
                  <a:cs typeface="+mn-ea"/>
                  <a:sym typeface="+mn-lt"/>
                </a:rPr>
                <a:t> master cleanse. </a:t>
              </a:r>
              <a:endParaRPr lang="en-US" sz="1400" dirty="0" smtClean="0">
                <a:cs typeface="+mn-ea"/>
                <a:sym typeface="+mn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961279" y="4933445"/>
            <a:ext cx="5511251" cy="760773"/>
            <a:chOff x="8091934" y="2730182"/>
            <a:chExt cx="6877999" cy="760773"/>
          </a:xfrm>
        </p:grpSpPr>
        <p:sp>
          <p:nvSpPr>
            <p:cNvPr id="19" name="Title 1"/>
            <p:cNvSpPr txBox="1">
              <a:spLocks/>
            </p:cNvSpPr>
            <p:nvPr/>
          </p:nvSpPr>
          <p:spPr>
            <a:xfrm>
              <a:off x="8091934" y="2730182"/>
              <a:ext cx="6877999" cy="760773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>
                  <a:solidFill>
                    <a:schemeClr val="tx1"/>
                  </a:solidFill>
                  <a:latin typeface="Source Sans Pro Black" charset="0"/>
                  <a:ea typeface="Source Sans Pro Black" charset="0"/>
                  <a:cs typeface="Source Sans Pro Black" charset="0"/>
                </a:defRPr>
              </a:lvl1pPr>
            </a:lstStyle>
            <a:p>
              <a:pPr algn="l"/>
              <a:r>
                <a:rPr lang="en-US" sz="2400" b="0" dirty="0" smtClean="0">
                  <a:latin typeface="+mn-lt"/>
                  <a:ea typeface="+mn-ea"/>
                  <a:cs typeface="+mn-ea"/>
                  <a:sym typeface="+mn-lt"/>
                </a:rPr>
                <a:t>Founder, CEO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91934" y="3072434"/>
              <a:ext cx="6877999" cy="349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>
                  <a:cs typeface="+mn-ea"/>
                  <a:sym typeface="+mn-lt"/>
                </a:rPr>
                <a:t>Truffaut 90’s health </a:t>
              </a:r>
              <a:r>
                <a:rPr lang="en-US" sz="1400" dirty="0" err="1">
                  <a:cs typeface="+mn-ea"/>
                  <a:sym typeface="+mn-lt"/>
                </a:rPr>
                <a:t>goth</a:t>
              </a:r>
              <a:r>
                <a:rPr lang="en-US" sz="1400" dirty="0">
                  <a:cs typeface="+mn-ea"/>
                  <a:sym typeface="+mn-lt"/>
                </a:rPr>
                <a:t> master cleanse. </a:t>
              </a:r>
              <a:endParaRPr lang="en-US" sz="1400" dirty="0" smtClean="0">
                <a:cs typeface="+mn-ea"/>
                <a:sym typeface="+mn-lt"/>
              </a:endParaRPr>
            </a:p>
          </p:txBody>
        </p:sp>
      </p:grpSp>
      <p:sp>
        <p:nvSpPr>
          <p:cNvPr id="21" name="Title 1"/>
          <p:cNvSpPr txBox="1">
            <a:spLocks/>
          </p:cNvSpPr>
          <p:nvPr/>
        </p:nvSpPr>
        <p:spPr>
          <a:xfrm>
            <a:off x="4024827" y="1426628"/>
            <a:ext cx="1226848" cy="37110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pPr algn="r"/>
            <a:r>
              <a:rPr lang="en-US" sz="2400" b="0" dirty="0" smtClean="0">
                <a:solidFill>
                  <a:schemeClr val="tx1">
                    <a:alpha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2005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4024827" y="2550565"/>
            <a:ext cx="1226848" cy="37110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pPr algn="r"/>
            <a:r>
              <a:rPr lang="en-US" sz="2400" b="0" dirty="0" smtClean="0">
                <a:solidFill>
                  <a:schemeClr val="tx1">
                    <a:alpha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4024827" y="3749006"/>
            <a:ext cx="1226848" cy="37110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pPr algn="r"/>
            <a:r>
              <a:rPr lang="en-US" sz="2400" b="0" dirty="0" smtClean="0">
                <a:solidFill>
                  <a:schemeClr val="tx1">
                    <a:alpha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2012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024827" y="4942729"/>
            <a:ext cx="1226848" cy="37110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pPr algn="r"/>
            <a:r>
              <a:rPr lang="en-US" sz="2400" b="0" dirty="0" smtClean="0">
                <a:solidFill>
                  <a:schemeClr val="tx1">
                    <a:alpha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2015</a:t>
            </a:r>
          </a:p>
        </p:txBody>
      </p:sp>
      <p:sp>
        <p:nvSpPr>
          <p:cNvPr id="25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5898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n-ea"/>
                <a:cs typeface="+mn-ea"/>
                <a:sym typeface="+mn-lt"/>
              </a:rPr>
              <a:t>our</a:t>
            </a:r>
            <a:br>
              <a:rPr lang="en-US" dirty="0">
                <a:ea typeface="+mn-ea"/>
                <a:cs typeface="+mn-ea"/>
                <a:sym typeface="+mn-lt"/>
              </a:rPr>
            </a:br>
            <a:r>
              <a:rPr lang="en-US" dirty="0">
                <a:ea typeface="+mn-ea"/>
                <a:cs typeface="+mn-ea"/>
                <a:sym typeface="+mn-lt"/>
              </a:rPr>
              <a:t>PROJECT TABLE</a:t>
            </a:r>
          </a:p>
        </p:txBody>
      </p:sp>
      <p:graphicFrame>
        <p:nvGraphicFramePr>
          <p:cNvPr id="3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3465106"/>
              </p:ext>
            </p:extLst>
          </p:nvPr>
        </p:nvGraphicFramePr>
        <p:xfrm>
          <a:off x="3883631" y="1190511"/>
          <a:ext cx="7418777" cy="46669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25897"/>
                <a:gridCol w="1896440"/>
                <a:gridCol w="1896440"/>
              </a:tblGrid>
              <a:tr h="7169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cap="none" spc="-20" baseline="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Month Name</a:t>
                      </a:r>
                    </a:p>
                  </a:txBody>
                  <a:tcPr marL="27432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cap="none" spc="-20" baseline="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Column 01</a:t>
                      </a:r>
                      <a:endParaRPr lang="en-US" sz="1600" b="0" i="0" cap="none" spc="-20" baseline="0" dirty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cap="none" spc="-20" baseline="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Column 02</a:t>
                      </a:r>
                      <a:endParaRPr lang="en-US" sz="1600" b="0" i="0" cap="none" spc="-20" baseline="0" dirty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595903"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Lorem</a:t>
                      </a:r>
                      <a:r>
                        <a:rPr lang="en-US" sz="1400" b="0" i="0" cap="none" spc="-2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ipsum</a:t>
                      </a:r>
                      <a:endParaRPr lang="en-US" sz="1400" b="0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$321,000</a:t>
                      </a:r>
                      <a:endParaRPr lang="en-US" sz="1400" b="0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$321,000</a:t>
                      </a:r>
                      <a:endParaRPr lang="en-US" sz="1400" b="0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5903"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Dolor sit</a:t>
                      </a:r>
                      <a:endParaRPr lang="en-US" sz="1400" b="0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$351,000</a:t>
                      </a:r>
                      <a:endParaRPr lang="en-US" sz="1400" b="0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$351,000</a:t>
                      </a:r>
                      <a:endParaRPr lang="en-US" sz="1400" b="0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5903"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Fin amet</a:t>
                      </a:r>
                      <a:endParaRPr lang="en-US" sz="1400" b="0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$500,000</a:t>
                      </a:r>
                      <a:endParaRPr lang="en-US" sz="1400" b="0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$500,000</a:t>
                      </a:r>
                      <a:endParaRPr lang="en-US" sz="1400" b="0" i="0" cap="none" spc="-2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595903"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Our company</a:t>
                      </a:r>
                      <a:endParaRPr lang="en-US" sz="1400" b="0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$984,000</a:t>
                      </a:r>
                      <a:endParaRPr lang="en-US" sz="1400" b="0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$984,000</a:t>
                      </a:r>
                      <a:endParaRPr lang="en-US" sz="1400" b="0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59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Fin </a:t>
                      </a:r>
                      <a:r>
                        <a:rPr lang="en-US" sz="1400" b="0" i="0" cap="none" spc="-2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amet</a:t>
                      </a:r>
                      <a:endParaRPr lang="en-US" sz="1400" b="0" i="0" cap="none" spc="-2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$520,400</a:t>
                      </a:r>
                      <a:endParaRPr lang="en-US" sz="1400" b="0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$520,400</a:t>
                      </a:r>
                      <a:endParaRPr lang="en-US" sz="1400" b="0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5903"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Our company</a:t>
                      </a:r>
                      <a:endParaRPr lang="en-US" sz="1400" b="0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$190,000</a:t>
                      </a:r>
                      <a:endParaRPr lang="en-US" sz="1400" b="0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$190,000</a:t>
                      </a:r>
                      <a:endParaRPr lang="en-US" sz="1400" b="0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45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cap="none" spc="-2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Fin </a:t>
                      </a:r>
                      <a:r>
                        <a:rPr lang="en-US" sz="1400" b="0" i="0" cap="none" spc="-2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amet</a:t>
                      </a:r>
                      <a:endParaRPr lang="en-US" sz="1400" b="0" i="0" cap="none" spc="-2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$2.251,000</a:t>
                      </a:r>
                      <a:endParaRPr lang="en-US" sz="1400" b="1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i="0" cap="none" spc="-2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$2.251,000</a:t>
                      </a:r>
                      <a:endParaRPr lang="en-US" sz="1400" b="1" i="0" cap="none" spc="-2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74320" marR="0" marT="0" marB="0" anchor="ctr">
                    <a:lnL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14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tx2">
              <a:lumMod val="10000"/>
              <a:lumOff val="9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6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1" latinLnBrk="1" hangingPunct="1"/>
            <a:endParaRPr lang="en-US" sz="3200" dirty="0">
              <a:cs typeface="+mn-ea"/>
              <a:sym typeface="+mn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3632471" y="1086336"/>
            <a:ext cx="4905287" cy="4905287"/>
          </a:xfrm>
          <a:prstGeom prst="ellipse">
            <a:avLst/>
          </a:prstGeom>
          <a:ln w="25400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tIns="182880" bIns="0" rtlCol="0" anchor="ctr"/>
          <a:lstStyle/>
          <a:p>
            <a:pPr algn="ctr" latinLnBrk="1"/>
            <a:endParaRPr lang="en-US" sz="138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484914" y="2158691"/>
            <a:ext cx="3222172" cy="3222172"/>
            <a:chOff x="952500" y="2579105"/>
            <a:chExt cx="3222172" cy="3222172"/>
          </a:xfrm>
        </p:grpSpPr>
        <p:sp>
          <p:nvSpPr>
            <p:cNvPr id="17" name="Chord 16"/>
            <p:cNvSpPr/>
            <p:nvPr/>
          </p:nvSpPr>
          <p:spPr>
            <a:xfrm>
              <a:off x="952500" y="2579105"/>
              <a:ext cx="3222172" cy="3222172"/>
            </a:xfrm>
            <a:prstGeom prst="chord">
              <a:avLst>
                <a:gd name="adj1" fmla="val 1149643"/>
                <a:gd name="adj2" fmla="val 9666837"/>
              </a:avLst>
            </a:prstGeom>
            <a:solidFill>
              <a:schemeClr val="tx1"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latinLnBrk="1" hangingPunct="1"/>
              <a:endParaRPr lang="en-US" sz="3200" dirty="0">
                <a:cs typeface="+mn-ea"/>
                <a:sym typeface="+mn-lt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1055914" y="4455038"/>
              <a:ext cx="3037114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1364110" y="4900054"/>
              <a:ext cx="2398952" cy="5466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3600" dirty="0" smtClean="0">
                  <a:solidFill>
                    <a:srgbClr val="FFFFFF"/>
                  </a:solidFill>
                  <a:cs typeface="+mn-ea"/>
                  <a:sym typeface="+mn-lt"/>
                </a:rPr>
                <a:t>PART ONE</a:t>
              </a:r>
              <a:endParaRPr lang="en-US" sz="900" dirty="0" smtClea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3671823" y="2131160"/>
            <a:ext cx="4870124" cy="1737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6600" dirty="0" smtClean="0">
                <a:solidFill>
                  <a:srgbClr val="FFFFFF"/>
                </a:solidFill>
                <a:cs typeface="+mn-ea"/>
                <a:sym typeface="+mn-lt"/>
              </a:rPr>
              <a:t>YOUR </a:t>
            </a:r>
          </a:p>
          <a:p>
            <a:pPr algn="ctr">
              <a:lnSpc>
                <a:spcPct val="80000"/>
              </a:lnSpc>
            </a:pPr>
            <a:r>
              <a:rPr lang="en-US" sz="6600" dirty="0" smtClean="0">
                <a:solidFill>
                  <a:srgbClr val="FFFFFF"/>
                </a:solidFill>
                <a:cs typeface="+mn-ea"/>
                <a:sym typeface="+mn-lt"/>
              </a:rPr>
              <a:t>TITLE HERE</a:t>
            </a:r>
          </a:p>
        </p:txBody>
      </p:sp>
      <p:sp>
        <p:nvSpPr>
          <p:cNvPr id="30" name="Oval 29"/>
          <p:cNvSpPr/>
          <p:nvPr/>
        </p:nvSpPr>
        <p:spPr>
          <a:xfrm>
            <a:off x="7162082" y="918460"/>
            <a:ext cx="659738" cy="659738"/>
          </a:xfrm>
          <a:prstGeom prst="ellipse">
            <a:avLst/>
          </a:prstGeom>
          <a:solidFill>
            <a:srgbClr val="FFFFFF"/>
          </a:solidFill>
          <a:ln w="25400"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91440" rIns="0" bIns="0" rtlCol="0" anchor="ctr"/>
          <a:lstStyle/>
          <a:p>
            <a:pPr algn="ctr" latinLnBrk="1"/>
            <a:r>
              <a:rPr lang="en-US" sz="4800" b="1" dirty="0" smtClean="0">
                <a:solidFill>
                  <a:schemeClr val="accent1"/>
                </a:solidFill>
                <a:cs typeface="+mn-ea"/>
                <a:sym typeface="+mn-lt"/>
              </a:rPr>
              <a:t>4</a:t>
            </a:r>
            <a:endParaRPr 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0786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n-ea"/>
                <a:cs typeface="+mn-ea"/>
                <a:sym typeface="+mn-lt"/>
              </a:rPr>
              <a:t>CHART SMART</a:t>
            </a:r>
            <a:br>
              <a:rPr lang="en-US" dirty="0">
                <a:ea typeface="+mn-ea"/>
                <a:cs typeface="+mn-ea"/>
                <a:sym typeface="+mn-lt"/>
              </a:rPr>
            </a:br>
            <a:r>
              <a:rPr lang="en-US" dirty="0">
                <a:ea typeface="+mn-ea"/>
                <a:cs typeface="+mn-ea"/>
                <a:sym typeface="+mn-lt"/>
              </a:rPr>
              <a:t>ART</a:t>
            </a: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3093594552"/>
              </p:ext>
            </p:extLst>
          </p:nvPr>
        </p:nvGraphicFramePr>
        <p:xfrm>
          <a:off x="3540641" y="1332689"/>
          <a:ext cx="8229827" cy="4620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55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n-ea"/>
                <a:cs typeface="+mn-ea"/>
                <a:sym typeface="+mn-lt"/>
              </a:rPr>
              <a:t>CHART SMART</a:t>
            </a:r>
            <a:br>
              <a:rPr lang="en-US" dirty="0">
                <a:ea typeface="+mn-ea"/>
                <a:cs typeface="+mn-ea"/>
                <a:sym typeface="+mn-lt"/>
              </a:rPr>
            </a:br>
            <a:r>
              <a:rPr lang="en-US" dirty="0">
                <a:ea typeface="+mn-ea"/>
                <a:cs typeface="+mn-ea"/>
                <a:sym typeface="+mn-lt"/>
              </a:rPr>
              <a:t>ART</a:t>
            </a:r>
          </a:p>
        </p:txBody>
      </p:sp>
      <p:sp>
        <p:nvSpPr>
          <p:cNvPr id="3" name="Donut 2"/>
          <p:cNvSpPr/>
          <p:nvPr/>
        </p:nvSpPr>
        <p:spPr bwMode="auto">
          <a:xfrm>
            <a:off x="4249494" y="2461824"/>
            <a:ext cx="1821818" cy="1821818"/>
          </a:xfrm>
          <a:prstGeom prst="donu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 smtClean="0">
              <a:cs typeface="+mn-ea"/>
              <a:sym typeface="+mn-lt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6123413" y="1940925"/>
            <a:ext cx="3013364" cy="3013364"/>
          </a:xfrm>
          <a:prstGeom prst="ellipse">
            <a:avLst/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 smtClean="0">
              <a:cs typeface="+mn-ea"/>
              <a:sym typeface="+mn-lt"/>
            </a:endParaRPr>
          </a:p>
        </p:txBody>
      </p:sp>
      <p:sp>
        <p:nvSpPr>
          <p:cNvPr id="5" name="Donut 4"/>
          <p:cNvSpPr/>
          <p:nvPr/>
        </p:nvSpPr>
        <p:spPr bwMode="auto">
          <a:xfrm>
            <a:off x="5548504" y="1709740"/>
            <a:ext cx="983270" cy="983270"/>
          </a:xfrm>
          <a:prstGeom prst="donu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 smtClean="0">
              <a:cs typeface="+mn-ea"/>
              <a:sym typeface="+mn-lt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6220046" y="482790"/>
            <a:ext cx="1506682" cy="1506682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 smtClean="0">
              <a:cs typeface="+mn-ea"/>
              <a:sym typeface="+mn-lt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765547" y="4216522"/>
            <a:ext cx="2062595" cy="2062595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 smtClean="0">
              <a:cs typeface="+mn-ea"/>
              <a:sym typeface="+mn-lt"/>
            </a:endParaRPr>
          </a:p>
        </p:txBody>
      </p:sp>
      <p:sp>
        <p:nvSpPr>
          <p:cNvPr id="8" name="Donut 7"/>
          <p:cNvSpPr/>
          <p:nvPr/>
        </p:nvSpPr>
        <p:spPr bwMode="auto">
          <a:xfrm>
            <a:off x="6828142" y="4991720"/>
            <a:ext cx="1249965" cy="1249965"/>
          </a:xfrm>
          <a:prstGeom prst="donu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 smtClean="0">
              <a:cs typeface="+mn-ea"/>
              <a:sym typeface="+mn-lt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8078107" y="4820493"/>
            <a:ext cx="729961" cy="72996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 smtClean="0">
              <a:cs typeface="+mn-ea"/>
              <a:sym typeface="+mn-lt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9188878" y="3447607"/>
            <a:ext cx="471474" cy="471474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 smtClean="0">
              <a:cs typeface="+mn-ea"/>
              <a:sym typeface="+mn-lt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8797677" y="3929472"/>
            <a:ext cx="1635268" cy="1635268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 smtClean="0">
              <a:cs typeface="+mn-ea"/>
              <a:sym typeface="+mn-lt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9040392" y="2017623"/>
            <a:ext cx="1392553" cy="1392553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 smtClean="0">
              <a:cs typeface="+mn-ea"/>
              <a:sym typeface="+mn-lt"/>
            </a:endParaRPr>
          </a:p>
        </p:txBody>
      </p:sp>
      <p:sp>
        <p:nvSpPr>
          <p:cNvPr id="13" name="Donut 12"/>
          <p:cNvSpPr/>
          <p:nvPr/>
        </p:nvSpPr>
        <p:spPr bwMode="auto">
          <a:xfrm>
            <a:off x="8659447" y="1934667"/>
            <a:ext cx="498112" cy="498112"/>
          </a:xfrm>
          <a:prstGeom prst="donu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 smtClean="0">
              <a:cs typeface="+mn-ea"/>
              <a:sym typeface="+mn-lt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8067716" y="1344759"/>
            <a:ext cx="729961" cy="729961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 smtClean="0">
              <a:cs typeface="+mn-ea"/>
              <a:sym typeface="+mn-lt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7676662" y="1610095"/>
            <a:ext cx="293398" cy="293398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 smtClean="0">
              <a:cs typeface="+mn-ea"/>
              <a:sym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05991" y="2893044"/>
            <a:ext cx="1648208" cy="9962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6600" dirty="0" smtClean="0">
                <a:solidFill>
                  <a:schemeClr val="bg1"/>
                </a:solidFill>
                <a:cs typeface="+mn-ea"/>
                <a:sym typeface="+mn-lt"/>
              </a:rPr>
              <a:t>84%</a:t>
            </a:r>
            <a:endParaRPr 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64907" y="3757335"/>
            <a:ext cx="1130373" cy="284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Lorem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ipsum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64447" y="4800697"/>
            <a:ext cx="1250662" cy="749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4800" smtClean="0">
                <a:solidFill>
                  <a:schemeClr val="bg1"/>
                </a:solidFill>
                <a:cs typeface="+mn-ea"/>
                <a:sym typeface="+mn-lt"/>
              </a:rPr>
              <a:t>54%</a:t>
            </a:r>
            <a:endParaRPr 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119193" y="4321452"/>
            <a:ext cx="982961" cy="585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3600" smtClean="0">
                <a:solidFill>
                  <a:schemeClr val="bg1"/>
                </a:solidFill>
                <a:cs typeface="+mn-ea"/>
                <a:sym typeface="+mn-lt"/>
              </a:rPr>
              <a:t>54%</a:t>
            </a:r>
            <a:endParaRPr 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333353" y="2313900"/>
            <a:ext cx="806631" cy="4758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2800" smtClean="0">
                <a:solidFill>
                  <a:schemeClr val="bg1"/>
                </a:solidFill>
                <a:cs typeface="+mn-ea"/>
                <a:sym typeface="+mn-lt"/>
              </a:rPr>
              <a:t>54%</a:t>
            </a:r>
            <a:endParaRPr 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94007" y="760092"/>
            <a:ext cx="982961" cy="585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3600" smtClean="0">
                <a:solidFill>
                  <a:schemeClr val="bg1"/>
                </a:solidFill>
                <a:cs typeface="+mn-ea"/>
                <a:sym typeface="+mn-lt"/>
              </a:rPr>
              <a:t>54%</a:t>
            </a:r>
            <a:endParaRPr 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227547" y="5397050"/>
            <a:ext cx="1130373" cy="284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Lorem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ipsum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062065" y="4778034"/>
            <a:ext cx="1130373" cy="284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Lorem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ipsum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179232" y="2682733"/>
            <a:ext cx="1130373" cy="284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Lorem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ipsum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429856" y="1218581"/>
            <a:ext cx="1130373" cy="284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Lorem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ipsum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26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tx2">
              <a:lumMod val="10000"/>
              <a:lumOff val="9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  <a:ea typeface="+mn-ea"/>
                <a:cs typeface="+mn-ea"/>
                <a:sym typeface="+mn-lt"/>
              </a:rPr>
              <a:t>MAP</a:t>
            </a:r>
            <a:br>
              <a:rPr lang="en-US" dirty="0" smtClean="0">
                <a:latin typeface="+mn-lt"/>
                <a:ea typeface="+mn-ea"/>
                <a:cs typeface="+mn-ea"/>
                <a:sym typeface="+mn-lt"/>
              </a:rPr>
            </a:br>
            <a:r>
              <a:rPr lang="en-US" dirty="0" smtClean="0">
                <a:latin typeface="+mn-lt"/>
                <a:ea typeface="+mn-ea"/>
                <a:cs typeface="+mn-ea"/>
                <a:sym typeface="+mn-lt"/>
              </a:rPr>
              <a:t>AND</a:t>
            </a:r>
            <a:br>
              <a:rPr lang="en-US" dirty="0" smtClean="0">
                <a:latin typeface="+mn-lt"/>
                <a:ea typeface="+mn-ea"/>
                <a:cs typeface="+mn-ea"/>
                <a:sym typeface="+mn-lt"/>
              </a:rPr>
            </a:br>
            <a:r>
              <a:rPr lang="en-US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DATA</a:t>
            </a:r>
            <a:endParaRPr lang="en-US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77302" y="509886"/>
            <a:ext cx="4624964" cy="5426575"/>
            <a:chOff x="-1528164" y="1075734"/>
            <a:chExt cx="2815921" cy="3303984"/>
          </a:xfrm>
          <a:solidFill>
            <a:schemeClr val="tx1">
              <a:alpha val="15000"/>
            </a:schemeClr>
          </a:solidFill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-1528164" y="2455521"/>
              <a:ext cx="1043024" cy="1359878"/>
            </a:xfrm>
            <a:custGeom>
              <a:avLst/>
              <a:gdLst>
                <a:gd name="T0" fmla="*/ 537 w 548"/>
                <a:gd name="T1" fmla="*/ 372 h 761"/>
                <a:gd name="T2" fmla="*/ 514 w 548"/>
                <a:gd name="T3" fmla="*/ 301 h 761"/>
                <a:gd name="T4" fmla="*/ 526 w 548"/>
                <a:gd name="T5" fmla="*/ 259 h 761"/>
                <a:gd name="T6" fmla="*/ 465 w 548"/>
                <a:gd name="T7" fmla="*/ 237 h 761"/>
                <a:gd name="T8" fmla="*/ 400 w 548"/>
                <a:gd name="T9" fmla="*/ 247 h 761"/>
                <a:gd name="T10" fmla="*/ 339 w 548"/>
                <a:gd name="T11" fmla="*/ 223 h 761"/>
                <a:gd name="T12" fmla="*/ 332 w 548"/>
                <a:gd name="T13" fmla="*/ 165 h 761"/>
                <a:gd name="T14" fmla="*/ 339 w 548"/>
                <a:gd name="T15" fmla="*/ 140 h 761"/>
                <a:gd name="T16" fmla="*/ 386 w 548"/>
                <a:gd name="T17" fmla="*/ 109 h 761"/>
                <a:gd name="T18" fmla="*/ 445 w 548"/>
                <a:gd name="T19" fmla="*/ 40 h 761"/>
                <a:gd name="T20" fmla="*/ 402 w 548"/>
                <a:gd name="T21" fmla="*/ 11 h 761"/>
                <a:gd name="T22" fmla="*/ 385 w 548"/>
                <a:gd name="T23" fmla="*/ 18 h 761"/>
                <a:gd name="T24" fmla="*/ 376 w 548"/>
                <a:gd name="T25" fmla="*/ 28 h 761"/>
                <a:gd name="T26" fmla="*/ 348 w 548"/>
                <a:gd name="T27" fmla="*/ 41 h 761"/>
                <a:gd name="T28" fmla="*/ 303 w 548"/>
                <a:gd name="T29" fmla="*/ 39 h 761"/>
                <a:gd name="T30" fmla="*/ 279 w 548"/>
                <a:gd name="T31" fmla="*/ 80 h 761"/>
                <a:gd name="T32" fmla="*/ 264 w 548"/>
                <a:gd name="T33" fmla="*/ 104 h 761"/>
                <a:gd name="T34" fmla="*/ 241 w 548"/>
                <a:gd name="T35" fmla="*/ 139 h 761"/>
                <a:gd name="T36" fmla="*/ 275 w 548"/>
                <a:gd name="T37" fmla="*/ 159 h 761"/>
                <a:gd name="T38" fmla="*/ 302 w 548"/>
                <a:gd name="T39" fmla="*/ 155 h 761"/>
                <a:gd name="T40" fmla="*/ 267 w 548"/>
                <a:gd name="T41" fmla="*/ 172 h 761"/>
                <a:gd name="T42" fmla="*/ 249 w 548"/>
                <a:gd name="T43" fmla="*/ 192 h 761"/>
                <a:gd name="T44" fmla="*/ 222 w 548"/>
                <a:gd name="T45" fmla="*/ 208 h 761"/>
                <a:gd name="T46" fmla="*/ 155 w 548"/>
                <a:gd name="T47" fmla="*/ 198 h 761"/>
                <a:gd name="T48" fmla="*/ 87 w 548"/>
                <a:gd name="T49" fmla="*/ 199 h 761"/>
                <a:gd name="T50" fmla="*/ 92 w 548"/>
                <a:gd name="T51" fmla="*/ 219 h 761"/>
                <a:gd name="T52" fmla="*/ 110 w 548"/>
                <a:gd name="T53" fmla="*/ 266 h 761"/>
                <a:gd name="T54" fmla="*/ 79 w 548"/>
                <a:gd name="T55" fmla="*/ 253 h 761"/>
                <a:gd name="T56" fmla="*/ 87 w 548"/>
                <a:gd name="T57" fmla="*/ 278 h 761"/>
                <a:gd name="T58" fmla="*/ 119 w 548"/>
                <a:gd name="T59" fmla="*/ 299 h 761"/>
                <a:gd name="T60" fmla="*/ 59 w 548"/>
                <a:gd name="T61" fmla="*/ 340 h 761"/>
                <a:gd name="T62" fmla="*/ 71 w 548"/>
                <a:gd name="T63" fmla="*/ 371 h 761"/>
                <a:gd name="T64" fmla="*/ 96 w 548"/>
                <a:gd name="T65" fmla="*/ 392 h 761"/>
                <a:gd name="T66" fmla="*/ 121 w 548"/>
                <a:gd name="T67" fmla="*/ 396 h 761"/>
                <a:gd name="T68" fmla="*/ 122 w 548"/>
                <a:gd name="T69" fmla="*/ 409 h 761"/>
                <a:gd name="T70" fmla="*/ 191 w 548"/>
                <a:gd name="T71" fmla="*/ 409 h 761"/>
                <a:gd name="T72" fmla="*/ 170 w 548"/>
                <a:gd name="T73" fmla="*/ 429 h 761"/>
                <a:gd name="T74" fmla="*/ 127 w 548"/>
                <a:gd name="T75" fmla="*/ 501 h 761"/>
                <a:gd name="T76" fmla="*/ 88 w 548"/>
                <a:gd name="T77" fmla="*/ 543 h 761"/>
                <a:gd name="T78" fmla="*/ 152 w 548"/>
                <a:gd name="T79" fmla="*/ 539 h 761"/>
                <a:gd name="T80" fmla="*/ 77 w 548"/>
                <a:gd name="T81" fmla="*/ 575 h 761"/>
                <a:gd name="T82" fmla="*/ 47 w 548"/>
                <a:gd name="T83" fmla="*/ 598 h 761"/>
                <a:gd name="T84" fmla="*/ 4 w 548"/>
                <a:gd name="T85" fmla="*/ 611 h 761"/>
                <a:gd name="T86" fmla="*/ 74 w 548"/>
                <a:gd name="T87" fmla="*/ 624 h 761"/>
                <a:gd name="T88" fmla="*/ 11 w 548"/>
                <a:gd name="T89" fmla="*/ 659 h 761"/>
                <a:gd name="T90" fmla="*/ 30 w 548"/>
                <a:gd name="T91" fmla="*/ 686 h 761"/>
                <a:gd name="T92" fmla="*/ 56 w 548"/>
                <a:gd name="T93" fmla="*/ 702 h 761"/>
                <a:gd name="T94" fmla="*/ 67 w 548"/>
                <a:gd name="T95" fmla="*/ 722 h 761"/>
                <a:gd name="T96" fmla="*/ 81 w 548"/>
                <a:gd name="T97" fmla="*/ 741 h 761"/>
                <a:gd name="T98" fmla="*/ 110 w 548"/>
                <a:gd name="T99" fmla="*/ 751 h 761"/>
                <a:gd name="T100" fmla="*/ 150 w 548"/>
                <a:gd name="T101" fmla="*/ 756 h 761"/>
                <a:gd name="T102" fmla="*/ 198 w 548"/>
                <a:gd name="T103" fmla="*/ 742 h 761"/>
                <a:gd name="T104" fmla="*/ 233 w 548"/>
                <a:gd name="T105" fmla="*/ 735 h 761"/>
                <a:gd name="T106" fmla="*/ 262 w 548"/>
                <a:gd name="T107" fmla="*/ 689 h 761"/>
                <a:gd name="T108" fmla="*/ 308 w 548"/>
                <a:gd name="T109" fmla="*/ 692 h 761"/>
                <a:gd name="T110" fmla="*/ 358 w 548"/>
                <a:gd name="T111" fmla="*/ 655 h 761"/>
                <a:gd name="T112" fmla="*/ 392 w 548"/>
                <a:gd name="T113" fmla="*/ 644 h 761"/>
                <a:gd name="T114" fmla="*/ 449 w 548"/>
                <a:gd name="T115" fmla="*/ 626 h 761"/>
                <a:gd name="T116" fmla="*/ 491 w 548"/>
                <a:gd name="T117" fmla="*/ 634 h 761"/>
                <a:gd name="T118" fmla="*/ 501 w 548"/>
                <a:gd name="T119" fmla="*/ 593 h 761"/>
                <a:gd name="T120" fmla="*/ 363 w 548"/>
                <a:gd name="T121" fmla="*/ 39 h 761"/>
                <a:gd name="T122" fmla="*/ 200 w 548"/>
                <a:gd name="T123" fmla="*/ 525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8" h="761">
                  <a:moveTo>
                    <a:pt x="545" y="477"/>
                  </a:moveTo>
                  <a:cubicBezTo>
                    <a:pt x="543" y="473"/>
                    <a:pt x="544" y="468"/>
                    <a:pt x="545" y="463"/>
                  </a:cubicBezTo>
                  <a:cubicBezTo>
                    <a:pt x="546" y="459"/>
                    <a:pt x="547" y="454"/>
                    <a:pt x="546" y="450"/>
                  </a:cubicBezTo>
                  <a:cubicBezTo>
                    <a:pt x="545" y="446"/>
                    <a:pt x="544" y="443"/>
                    <a:pt x="542" y="441"/>
                  </a:cubicBezTo>
                  <a:cubicBezTo>
                    <a:pt x="541" y="439"/>
                    <a:pt x="540" y="437"/>
                    <a:pt x="540" y="435"/>
                  </a:cubicBezTo>
                  <a:cubicBezTo>
                    <a:pt x="539" y="433"/>
                    <a:pt x="539" y="431"/>
                    <a:pt x="539" y="429"/>
                  </a:cubicBezTo>
                  <a:cubicBezTo>
                    <a:pt x="538" y="426"/>
                    <a:pt x="538" y="422"/>
                    <a:pt x="537" y="420"/>
                  </a:cubicBezTo>
                  <a:cubicBezTo>
                    <a:pt x="535" y="417"/>
                    <a:pt x="533" y="415"/>
                    <a:pt x="531" y="412"/>
                  </a:cubicBezTo>
                  <a:cubicBezTo>
                    <a:pt x="530" y="411"/>
                    <a:pt x="529" y="410"/>
                    <a:pt x="528" y="409"/>
                  </a:cubicBezTo>
                  <a:cubicBezTo>
                    <a:pt x="525" y="405"/>
                    <a:pt x="525" y="405"/>
                    <a:pt x="529" y="401"/>
                  </a:cubicBezTo>
                  <a:cubicBezTo>
                    <a:pt x="529" y="400"/>
                    <a:pt x="529" y="400"/>
                    <a:pt x="529" y="400"/>
                  </a:cubicBezTo>
                  <a:cubicBezTo>
                    <a:pt x="534" y="395"/>
                    <a:pt x="534" y="390"/>
                    <a:pt x="535" y="384"/>
                  </a:cubicBezTo>
                  <a:cubicBezTo>
                    <a:pt x="535" y="381"/>
                    <a:pt x="535" y="381"/>
                    <a:pt x="535" y="381"/>
                  </a:cubicBezTo>
                  <a:cubicBezTo>
                    <a:pt x="535" y="379"/>
                    <a:pt x="535" y="377"/>
                    <a:pt x="536" y="375"/>
                  </a:cubicBezTo>
                  <a:cubicBezTo>
                    <a:pt x="536" y="374"/>
                    <a:pt x="537" y="373"/>
                    <a:pt x="537" y="372"/>
                  </a:cubicBezTo>
                  <a:cubicBezTo>
                    <a:pt x="538" y="371"/>
                    <a:pt x="539" y="370"/>
                    <a:pt x="540" y="368"/>
                  </a:cubicBezTo>
                  <a:cubicBezTo>
                    <a:pt x="541" y="364"/>
                    <a:pt x="538" y="361"/>
                    <a:pt x="536" y="359"/>
                  </a:cubicBezTo>
                  <a:cubicBezTo>
                    <a:pt x="536" y="359"/>
                    <a:pt x="536" y="359"/>
                    <a:pt x="535" y="358"/>
                  </a:cubicBezTo>
                  <a:cubicBezTo>
                    <a:pt x="534" y="357"/>
                    <a:pt x="533" y="356"/>
                    <a:pt x="533" y="355"/>
                  </a:cubicBezTo>
                  <a:cubicBezTo>
                    <a:pt x="532" y="353"/>
                    <a:pt x="531" y="352"/>
                    <a:pt x="529" y="351"/>
                  </a:cubicBezTo>
                  <a:cubicBezTo>
                    <a:pt x="529" y="350"/>
                    <a:pt x="529" y="350"/>
                    <a:pt x="529" y="350"/>
                  </a:cubicBezTo>
                  <a:cubicBezTo>
                    <a:pt x="527" y="348"/>
                    <a:pt x="525" y="346"/>
                    <a:pt x="524" y="343"/>
                  </a:cubicBezTo>
                  <a:cubicBezTo>
                    <a:pt x="523" y="340"/>
                    <a:pt x="523" y="337"/>
                    <a:pt x="524" y="334"/>
                  </a:cubicBezTo>
                  <a:cubicBezTo>
                    <a:pt x="524" y="332"/>
                    <a:pt x="524" y="330"/>
                    <a:pt x="524" y="328"/>
                  </a:cubicBezTo>
                  <a:cubicBezTo>
                    <a:pt x="523" y="325"/>
                    <a:pt x="524" y="323"/>
                    <a:pt x="524" y="320"/>
                  </a:cubicBezTo>
                  <a:cubicBezTo>
                    <a:pt x="524" y="317"/>
                    <a:pt x="524" y="313"/>
                    <a:pt x="524" y="310"/>
                  </a:cubicBezTo>
                  <a:cubicBezTo>
                    <a:pt x="524" y="309"/>
                    <a:pt x="524" y="309"/>
                    <a:pt x="524" y="309"/>
                  </a:cubicBezTo>
                  <a:cubicBezTo>
                    <a:pt x="524" y="307"/>
                    <a:pt x="523" y="303"/>
                    <a:pt x="521" y="301"/>
                  </a:cubicBezTo>
                  <a:cubicBezTo>
                    <a:pt x="520" y="301"/>
                    <a:pt x="519" y="301"/>
                    <a:pt x="518" y="301"/>
                  </a:cubicBezTo>
                  <a:cubicBezTo>
                    <a:pt x="516" y="301"/>
                    <a:pt x="515" y="301"/>
                    <a:pt x="514" y="301"/>
                  </a:cubicBezTo>
                  <a:cubicBezTo>
                    <a:pt x="513" y="302"/>
                    <a:pt x="513" y="302"/>
                    <a:pt x="512" y="302"/>
                  </a:cubicBezTo>
                  <a:cubicBezTo>
                    <a:pt x="512" y="302"/>
                    <a:pt x="512" y="302"/>
                    <a:pt x="512" y="302"/>
                  </a:cubicBezTo>
                  <a:cubicBezTo>
                    <a:pt x="512" y="301"/>
                    <a:pt x="512" y="301"/>
                    <a:pt x="512" y="301"/>
                  </a:cubicBezTo>
                  <a:cubicBezTo>
                    <a:pt x="512" y="300"/>
                    <a:pt x="512" y="298"/>
                    <a:pt x="512" y="297"/>
                  </a:cubicBezTo>
                  <a:cubicBezTo>
                    <a:pt x="511" y="296"/>
                    <a:pt x="510" y="294"/>
                    <a:pt x="509" y="293"/>
                  </a:cubicBezTo>
                  <a:cubicBezTo>
                    <a:pt x="509" y="292"/>
                    <a:pt x="508" y="292"/>
                    <a:pt x="508" y="291"/>
                  </a:cubicBezTo>
                  <a:cubicBezTo>
                    <a:pt x="508" y="287"/>
                    <a:pt x="509" y="282"/>
                    <a:pt x="511" y="279"/>
                  </a:cubicBezTo>
                  <a:cubicBezTo>
                    <a:pt x="512" y="278"/>
                    <a:pt x="513" y="278"/>
                    <a:pt x="514" y="278"/>
                  </a:cubicBezTo>
                  <a:cubicBezTo>
                    <a:pt x="516" y="278"/>
                    <a:pt x="519" y="279"/>
                    <a:pt x="522" y="281"/>
                  </a:cubicBezTo>
                  <a:cubicBezTo>
                    <a:pt x="526" y="282"/>
                    <a:pt x="530" y="284"/>
                    <a:pt x="533" y="284"/>
                  </a:cubicBezTo>
                  <a:cubicBezTo>
                    <a:pt x="535" y="284"/>
                    <a:pt x="536" y="284"/>
                    <a:pt x="537" y="284"/>
                  </a:cubicBezTo>
                  <a:cubicBezTo>
                    <a:pt x="539" y="283"/>
                    <a:pt x="540" y="281"/>
                    <a:pt x="541" y="280"/>
                  </a:cubicBezTo>
                  <a:cubicBezTo>
                    <a:pt x="541" y="275"/>
                    <a:pt x="536" y="269"/>
                    <a:pt x="527" y="261"/>
                  </a:cubicBezTo>
                  <a:cubicBezTo>
                    <a:pt x="527" y="260"/>
                    <a:pt x="527" y="260"/>
                    <a:pt x="527" y="260"/>
                  </a:cubicBezTo>
                  <a:cubicBezTo>
                    <a:pt x="526" y="259"/>
                    <a:pt x="526" y="259"/>
                    <a:pt x="526" y="259"/>
                  </a:cubicBezTo>
                  <a:cubicBezTo>
                    <a:pt x="525" y="258"/>
                    <a:pt x="524" y="257"/>
                    <a:pt x="522" y="257"/>
                  </a:cubicBezTo>
                  <a:cubicBezTo>
                    <a:pt x="520" y="255"/>
                    <a:pt x="516" y="254"/>
                    <a:pt x="513" y="254"/>
                  </a:cubicBezTo>
                  <a:cubicBezTo>
                    <a:pt x="511" y="254"/>
                    <a:pt x="511" y="254"/>
                    <a:pt x="511" y="254"/>
                  </a:cubicBezTo>
                  <a:cubicBezTo>
                    <a:pt x="510" y="256"/>
                    <a:pt x="510" y="256"/>
                    <a:pt x="510" y="256"/>
                  </a:cubicBezTo>
                  <a:cubicBezTo>
                    <a:pt x="507" y="261"/>
                    <a:pt x="504" y="262"/>
                    <a:pt x="499" y="262"/>
                  </a:cubicBezTo>
                  <a:cubicBezTo>
                    <a:pt x="497" y="262"/>
                    <a:pt x="495" y="262"/>
                    <a:pt x="493" y="263"/>
                  </a:cubicBezTo>
                  <a:cubicBezTo>
                    <a:pt x="491" y="263"/>
                    <a:pt x="490" y="264"/>
                    <a:pt x="488" y="264"/>
                  </a:cubicBezTo>
                  <a:cubicBezTo>
                    <a:pt x="486" y="265"/>
                    <a:pt x="483" y="266"/>
                    <a:pt x="482" y="266"/>
                  </a:cubicBezTo>
                  <a:cubicBezTo>
                    <a:pt x="479" y="266"/>
                    <a:pt x="477" y="266"/>
                    <a:pt x="476" y="264"/>
                  </a:cubicBezTo>
                  <a:cubicBezTo>
                    <a:pt x="473" y="260"/>
                    <a:pt x="476" y="252"/>
                    <a:pt x="478" y="248"/>
                  </a:cubicBezTo>
                  <a:cubicBezTo>
                    <a:pt x="480" y="244"/>
                    <a:pt x="481" y="240"/>
                    <a:pt x="476" y="237"/>
                  </a:cubicBezTo>
                  <a:cubicBezTo>
                    <a:pt x="475" y="236"/>
                    <a:pt x="474" y="236"/>
                    <a:pt x="473" y="236"/>
                  </a:cubicBezTo>
                  <a:cubicBezTo>
                    <a:pt x="472" y="236"/>
                    <a:pt x="471" y="236"/>
                    <a:pt x="470" y="237"/>
                  </a:cubicBezTo>
                  <a:cubicBezTo>
                    <a:pt x="469" y="237"/>
                    <a:pt x="468" y="238"/>
                    <a:pt x="467" y="238"/>
                  </a:cubicBezTo>
                  <a:cubicBezTo>
                    <a:pt x="466" y="238"/>
                    <a:pt x="466" y="237"/>
                    <a:pt x="465" y="237"/>
                  </a:cubicBezTo>
                  <a:cubicBezTo>
                    <a:pt x="458" y="235"/>
                    <a:pt x="456" y="224"/>
                    <a:pt x="455" y="217"/>
                  </a:cubicBezTo>
                  <a:cubicBezTo>
                    <a:pt x="453" y="211"/>
                    <a:pt x="452" y="204"/>
                    <a:pt x="447" y="200"/>
                  </a:cubicBezTo>
                  <a:cubicBezTo>
                    <a:pt x="442" y="195"/>
                    <a:pt x="438" y="193"/>
                    <a:pt x="435" y="193"/>
                  </a:cubicBezTo>
                  <a:cubicBezTo>
                    <a:pt x="434" y="193"/>
                    <a:pt x="434" y="193"/>
                    <a:pt x="434" y="193"/>
                  </a:cubicBezTo>
                  <a:cubicBezTo>
                    <a:pt x="433" y="193"/>
                    <a:pt x="432" y="194"/>
                    <a:pt x="431" y="195"/>
                  </a:cubicBezTo>
                  <a:cubicBezTo>
                    <a:pt x="430" y="196"/>
                    <a:pt x="430" y="197"/>
                    <a:pt x="429" y="198"/>
                  </a:cubicBezTo>
                  <a:cubicBezTo>
                    <a:pt x="427" y="201"/>
                    <a:pt x="425" y="204"/>
                    <a:pt x="421" y="206"/>
                  </a:cubicBezTo>
                  <a:cubicBezTo>
                    <a:pt x="416" y="208"/>
                    <a:pt x="414" y="210"/>
                    <a:pt x="414" y="212"/>
                  </a:cubicBezTo>
                  <a:cubicBezTo>
                    <a:pt x="413" y="213"/>
                    <a:pt x="414" y="215"/>
                    <a:pt x="416" y="217"/>
                  </a:cubicBezTo>
                  <a:cubicBezTo>
                    <a:pt x="418" y="219"/>
                    <a:pt x="421" y="222"/>
                    <a:pt x="421" y="225"/>
                  </a:cubicBezTo>
                  <a:cubicBezTo>
                    <a:pt x="421" y="226"/>
                    <a:pt x="421" y="227"/>
                    <a:pt x="419" y="228"/>
                  </a:cubicBezTo>
                  <a:cubicBezTo>
                    <a:pt x="418" y="229"/>
                    <a:pt x="417" y="230"/>
                    <a:pt x="416" y="230"/>
                  </a:cubicBezTo>
                  <a:cubicBezTo>
                    <a:pt x="415" y="230"/>
                    <a:pt x="414" y="230"/>
                    <a:pt x="413" y="231"/>
                  </a:cubicBezTo>
                  <a:cubicBezTo>
                    <a:pt x="410" y="232"/>
                    <a:pt x="409" y="234"/>
                    <a:pt x="408" y="236"/>
                  </a:cubicBezTo>
                  <a:cubicBezTo>
                    <a:pt x="406" y="241"/>
                    <a:pt x="403" y="245"/>
                    <a:pt x="400" y="247"/>
                  </a:cubicBezTo>
                  <a:cubicBezTo>
                    <a:pt x="399" y="248"/>
                    <a:pt x="398" y="249"/>
                    <a:pt x="397" y="249"/>
                  </a:cubicBezTo>
                  <a:cubicBezTo>
                    <a:pt x="396" y="249"/>
                    <a:pt x="394" y="247"/>
                    <a:pt x="393" y="246"/>
                  </a:cubicBezTo>
                  <a:cubicBezTo>
                    <a:pt x="392" y="245"/>
                    <a:pt x="391" y="244"/>
                    <a:pt x="389" y="244"/>
                  </a:cubicBezTo>
                  <a:cubicBezTo>
                    <a:pt x="388" y="243"/>
                    <a:pt x="388" y="243"/>
                    <a:pt x="387" y="243"/>
                  </a:cubicBezTo>
                  <a:cubicBezTo>
                    <a:pt x="385" y="243"/>
                    <a:pt x="384" y="244"/>
                    <a:pt x="382" y="244"/>
                  </a:cubicBezTo>
                  <a:cubicBezTo>
                    <a:pt x="381" y="245"/>
                    <a:pt x="380" y="246"/>
                    <a:pt x="378" y="246"/>
                  </a:cubicBezTo>
                  <a:cubicBezTo>
                    <a:pt x="378" y="246"/>
                    <a:pt x="378" y="246"/>
                    <a:pt x="377" y="246"/>
                  </a:cubicBezTo>
                  <a:cubicBezTo>
                    <a:pt x="373" y="246"/>
                    <a:pt x="369" y="243"/>
                    <a:pt x="366" y="240"/>
                  </a:cubicBezTo>
                  <a:cubicBezTo>
                    <a:pt x="365" y="239"/>
                    <a:pt x="365" y="238"/>
                    <a:pt x="364" y="238"/>
                  </a:cubicBezTo>
                  <a:cubicBezTo>
                    <a:pt x="362" y="235"/>
                    <a:pt x="360" y="231"/>
                    <a:pt x="356" y="230"/>
                  </a:cubicBezTo>
                  <a:cubicBezTo>
                    <a:pt x="355" y="230"/>
                    <a:pt x="354" y="229"/>
                    <a:pt x="352" y="229"/>
                  </a:cubicBezTo>
                  <a:cubicBezTo>
                    <a:pt x="351" y="229"/>
                    <a:pt x="350" y="229"/>
                    <a:pt x="349" y="230"/>
                  </a:cubicBezTo>
                  <a:cubicBezTo>
                    <a:pt x="348" y="230"/>
                    <a:pt x="347" y="230"/>
                    <a:pt x="346" y="230"/>
                  </a:cubicBezTo>
                  <a:cubicBezTo>
                    <a:pt x="345" y="230"/>
                    <a:pt x="343" y="230"/>
                    <a:pt x="342" y="229"/>
                  </a:cubicBezTo>
                  <a:cubicBezTo>
                    <a:pt x="340" y="228"/>
                    <a:pt x="339" y="226"/>
                    <a:pt x="339" y="223"/>
                  </a:cubicBezTo>
                  <a:cubicBezTo>
                    <a:pt x="339" y="222"/>
                    <a:pt x="339" y="221"/>
                    <a:pt x="339" y="220"/>
                  </a:cubicBezTo>
                  <a:cubicBezTo>
                    <a:pt x="339" y="214"/>
                    <a:pt x="337" y="213"/>
                    <a:pt x="332" y="210"/>
                  </a:cubicBezTo>
                  <a:cubicBezTo>
                    <a:pt x="329" y="209"/>
                    <a:pt x="328" y="208"/>
                    <a:pt x="328" y="204"/>
                  </a:cubicBezTo>
                  <a:cubicBezTo>
                    <a:pt x="328" y="203"/>
                    <a:pt x="328" y="203"/>
                    <a:pt x="328" y="203"/>
                  </a:cubicBezTo>
                  <a:cubicBezTo>
                    <a:pt x="327" y="199"/>
                    <a:pt x="325" y="198"/>
                    <a:pt x="322" y="197"/>
                  </a:cubicBezTo>
                  <a:cubicBezTo>
                    <a:pt x="320" y="197"/>
                    <a:pt x="319" y="196"/>
                    <a:pt x="318" y="195"/>
                  </a:cubicBezTo>
                  <a:cubicBezTo>
                    <a:pt x="315" y="192"/>
                    <a:pt x="312" y="188"/>
                    <a:pt x="310" y="185"/>
                  </a:cubicBezTo>
                  <a:cubicBezTo>
                    <a:pt x="309" y="185"/>
                    <a:pt x="309" y="185"/>
                    <a:pt x="309" y="185"/>
                  </a:cubicBezTo>
                  <a:cubicBezTo>
                    <a:pt x="307" y="182"/>
                    <a:pt x="308" y="181"/>
                    <a:pt x="308" y="180"/>
                  </a:cubicBezTo>
                  <a:cubicBezTo>
                    <a:pt x="308" y="178"/>
                    <a:pt x="311" y="177"/>
                    <a:pt x="314" y="175"/>
                  </a:cubicBezTo>
                  <a:cubicBezTo>
                    <a:pt x="317" y="174"/>
                    <a:pt x="320" y="172"/>
                    <a:pt x="322" y="169"/>
                  </a:cubicBezTo>
                  <a:cubicBezTo>
                    <a:pt x="322" y="169"/>
                    <a:pt x="322" y="168"/>
                    <a:pt x="323" y="167"/>
                  </a:cubicBezTo>
                  <a:cubicBezTo>
                    <a:pt x="324" y="165"/>
                    <a:pt x="325" y="163"/>
                    <a:pt x="327" y="163"/>
                  </a:cubicBezTo>
                  <a:cubicBezTo>
                    <a:pt x="327" y="163"/>
                    <a:pt x="328" y="163"/>
                    <a:pt x="328" y="163"/>
                  </a:cubicBezTo>
                  <a:cubicBezTo>
                    <a:pt x="329" y="164"/>
                    <a:pt x="331" y="164"/>
                    <a:pt x="332" y="165"/>
                  </a:cubicBezTo>
                  <a:cubicBezTo>
                    <a:pt x="334" y="165"/>
                    <a:pt x="335" y="166"/>
                    <a:pt x="337" y="166"/>
                  </a:cubicBezTo>
                  <a:cubicBezTo>
                    <a:pt x="339" y="166"/>
                    <a:pt x="340" y="166"/>
                    <a:pt x="342" y="165"/>
                  </a:cubicBezTo>
                  <a:cubicBezTo>
                    <a:pt x="344" y="164"/>
                    <a:pt x="345" y="162"/>
                    <a:pt x="347" y="161"/>
                  </a:cubicBezTo>
                  <a:cubicBezTo>
                    <a:pt x="348" y="160"/>
                    <a:pt x="350" y="159"/>
                    <a:pt x="351" y="158"/>
                  </a:cubicBezTo>
                  <a:cubicBezTo>
                    <a:pt x="352" y="158"/>
                    <a:pt x="352" y="157"/>
                    <a:pt x="353" y="157"/>
                  </a:cubicBezTo>
                  <a:cubicBezTo>
                    <a:pt x="356" y="155"/>
                    <a:pt x="358" y="154"/>
                    <a:pt x="359" y="153"/>
                  </a:cubicBezTo>
                  <a:cubicBezTo>
                    <a:pt x="363" y="148"/>
                    <a:pt x="363" y="148"/>
                    <a:pt x="363" y="148"/>
                  </a:cubicBezTo>
                  <a:cubicBezTo>
                    <a:pt x="357" y="148"/>
                    <a:pt x="357" y="148"/>
                    <a:pt x="357" y="148"/>
                  </a:cubicBezTo>
                  <a:cubicBezTo>
                    <a:pt x="356" y="148"/>
                    <a:pt x="356" y="148"/>
                    <a:pt x="356" y="148"/>
                  </a:cubicBezTo>
                  <a:cubicBezTo>
                    <a:pt x="355" y="148"/>
                    <a:pt x="354" y="148"/>
                    <a:pt x="353" y="148"/>
                  </a:cubicBezTo>
                  <a:cubicBezTo>
                    <a:pt x="353" y="148"/>
                    <a:pt x="352" y="148"/>
                    <a:pt x="352" y="148"/>
                  </a:cubicBezTo>
                  <a:cubicBezTo>
                    <a:pt x="351" y="148"/>
                    <a:pt x="351" y="147"/>
                    <a:pt x="351" y="147"/>
                  </a:cubicBezTo>
                  <a:cubicBezTo>
                    <a:pt x="351" y="146"/>
                    <a:pt x="351" y="145"/>
                    <a:pt x="350" y="145"/>
                  </a:cubicBezTo>
                  <a:cubicBezTo>
                    <a:pt x="349" y="143"/>
                    <a:pt x="346" y="143"/>
                    <a:pt x="344" y="142"/>
                  </a:cubicBezTo>
                  <a:cubicBezTo>
                    <a:pt x="342" y="142"/>
                    <a:pt x="340" y="141"/>
                    <a:pt x="339" y="140"/>
                  </a:cubicBezTo>
                  <a:cubicBezTo>
                    <a:pt x="338" y="139"/>
                    <a:pt x="338" y="137"/>
                    <a:pt x="338" y="136"/>
                  </a:cubicBezTo>
                  <a:cubicBezTo>
                    <a:pt x="339" y="133"/>
                    <a:pt x="340" y="131"/>
                    <a:pt x="342" y="130"/>
                  </a:cubicBezTo>
                  <a:cubicBezTo>
                    <a:pt x="343" y="129"/>
                    <a:pt x="344" y="129"/>
                    <a:pt x="345" y="129"/>
                  </a:cubicBezTo>
                  <a:cubicBezTo>
                    <a:pt x="346" y="129"/>
                    <a:pt x="348" y="130"/>
                    <a:pt x="350" y="131"/>
                  </a:cubicBezTo>
                  <a:cubicBezTo>
                    <a:pt x="351" y="132"/>
                    <a:pt x="353" y="133"/>
                    <a:pt x="355" y="133"/>
                  </a:cubicBezTo>
                  <a:cubicBezTo>
                    <a:pt x="355" y="133"/>
                    <a:pt x="355" y="133"/>
                    <a:pt x="355" y="133"/>
                  </a:cubicBezTo>
                  <a:cubicBezTo>
                    <a:pt x="358" y="133"/>
                    <a:pt x="360" y="131"/>
                    <a:pt x="361" y="130"/>
                  </a:cubicBezTo>
                  <a:cubicBezTo>
                    <a:pt x="363" y="128"/>
                    <a:pt x="364" y="127"/>
                    <a:pt x="366" y="127"/>
                  </a:cubicBezTo>
                  <a:cubicBezTo>
                    <a:pt x="366" y="127"/>
                    <a:pt x="367" y="127"/>
                    <a:pt x="367" y="127"/>
                  </a:cubicBezTo>
                  <a:cubicBezTo>
                    <a:pt x="369" y="127"/>
                    <a:pt x="370" y="127"/>
                    <a:pt x="371" y="127"/>
                  </a:cubicBezTo>
                  <a:cubicBezTo>
                    <a:pt x="372" y="127"/>
                    <a:pt x="373" y="127"/>
                    <a:pt x="374" y="127"/>
                  </a:cubicBezTo>
                  <a:cubicBezTo>
                    <a:pt x="375" y="127"/>
                    <a:pt x="377" y="127"/>
                    <a:pt x="379" y="125"/>
                  </a:cubicBezTo>
                  <a:cubicBezTo>
                    <a:pt x="381" y="123"/>
                    <a:pt x="381" y="121"/>
                    <a:pt x="381" y="119"/>
                  </a:cubicBezTo>
                  <a:cubicBezTo>
                    <a:pt x="381" y="116"/>
                    <a:pt x="381" y="114"/>
                    <a:pt x="383" y="112"/>
                  </a:cubicBezTo>
                  <a:cubicBezTo>
                    <a:pt x="384" y="111"/>
                    <a:pt x="385" y="110"/>
                    <a:pt x="386" y="109"/>
                  </a:cubicBezTo>
                  <a:cubicBezTo>
                    <a:pt x="388" y="107"/>
                    <a:pt x="390" y="105"/>
                    <a:pt x="391" y="101"/>
                  </a:cubicBezTo>
                  <a:cubicBezTo>
                    <a:pt x="391" y="100"/>
                    <a:pt x="391" y="99"/>
                    <a:pt x="391" y="98"/>
                  </a:cubicBezTo>
                  <a:cubicBezTo>
                    <a:pt x="391" y="98"/>
                    <a:pt x="391" y="98"/>
                    <a:pt x="391" y="98"/>
                  </a:cubicBezTo>
                  <a:cubicBezTo>
                    <a:pt x="391" y="94"/>
                    <a:pt x="391" y="91"/>
                    <a:pt x="393" y="88"/>
                  </a:cubicBezTo>
                  <a:cubicBezTo>
                    <a:pt x="395" y="85"/>
                    <a:pt x="396" y="82"/>
                    <a:pt x="396" y="79"/>
                  </a:cubicBezTo>
                  <a:cubicBezTo>
                    <a:pt x="397" y="78"/>
                    <a:pt x="397" y="76"/>
                    <a:pt x="398" y="75"/>
                  </a:cubicBezTo>
                  <a:cubicBezTo>
                    <a:pt x="400" y="69"/>
                    <a:pt x="409" y="66"/>
                    <a:pt x="415" y="65"/>
                  </a:cubicBezTo>
                  <a:cubicBezTo>
                    <a:pt x="416" y="65"/>
                    <a:pt x="416" y="65"/>
                    <a:pt x="416" y="65"/>
                  </a:cubicBezTo>
                  <a:cubicBezTo>
                    <a:pt x="417" y="64"/>
                    <a:pt x="417" y="64"/>
                    <a:pt x="417" y="64"/>
                  </a:cubicBezTo>
                  <a:cubicBezTo>
                    <a:pt x="418" y="62"/>
                    <a:pt x="419" y="61"/>
                    <a:pt x="420" y="60"/>
                  </a:cubicBezTo>
                  <a:cubicBezTo>
                    <a:pt x="420" y="59"/>
                    <a:pt x="421" y="59"/>
                    <a:pt x="421" y="58"/>
                  </a:cubicBezTo>
                  <a:cubicBezTo>
                    <a:pt x="423" y="55"/>
                    <a:pt x="426" y="52"/>
                    <a:pt x="429" y="50"/>
                  </a:cubicBezTo>
                  <a:cubicBezTo>
                    <a:pt x="431" y="48"/>
                    <a:pt x="434" y="47"/>
                    <a:pt x="438" y="45"/>
                  </a:cubicBezTo>
                  <a:cubicBezTo>
                    <a:pt x="440" y="43"/>
                    <a:pt x="442" y="42"/>
                    <a:pt x="444" y="41"/>
                  </a:cubicBezTo>
                  <a:cubicBezTo>
                    <a:pt x="444" y="41"/>
                    <a:pt x="445" y="40"/>
                    <a:pt x="445" y="40"/>
                  </a:cubicBezTo>
                  <a:cubicBezTo>
                    <a:pt x="448" y="39"/>
                    <a:pt x="451" y="37"/>
                    <a:pt x="452" y="35"/>
                  </a:cubicBezTo>
                  <a:cubicBezTo>
                    <a:pt x="453" y="34"/>
                    <a:pt x="454" y="32"/>
                    <a:pt x="453" y="30"/>
                  </a:cubicBezTo>
                  <a:cubicBezTo>
                    <a:pt x="452" y="28"/>
                    <a:pt x="451" y="28"/>
                    <a:pt x="449" y="27"/>
                  </a:cubicBezTo>
                  <a:cubicBezTo>
                    <a:pt x="449" y="27"/>
                    <a:pt x="449" y="27"/>
                    <a:pt x="449" y="27"/>
                  </a:cubicBezTo>
                  <a:cubicBezTo>
                    <a:pt x="447" y="27"/>
                    <a:pt x="446" y="27"/>
                    <a:pt x="444" y="26"/>
                  </a:cubicBezTo>
                  <a:cubicBezTo>
                    <a:pt x="440" y="25"/>
                    <a:pt x="435" y="24"/>
                    <a:pt x="432" y="21"/>
                  </a:cubicBezTo>
                  <a:cubicBezTo>
                    <a:pt x="430" y="20"/>
                    <a:pt x="429" y="18"/>
                    <a:pt x="428" y="16"/>
                  </a:cubicBezTo>
                  <a:cubicBezTo>
                    <a:pt x="426" y="14"/>
                    <a:pt x="424" y="10"/>
                    <a:pt x="420" y="9"/>
                  </a:cubicBezTo>
                  <a:cubicBezTo>
                    <a:pt x="420" y="8"/>
                    <a:pt x="419" y="8"/>
                    <a:pt x="418" y="7"/>
                  </a:cubicBezTo>
                  <a:cubicBezTo>
                    <a:pt x="416" y="6"/>
                    <a:pt x="414" y="5"/>
                    <a:pt x="413" y="4"/>
                  </a:cubicBezTo>
                  <a:cubicBezTo>
                    <a:pt x="412" y="4"/>
                    <a:pt x="412" y="4"/>
                    <a:pt x="412" y="4"/>
                  </a:cubicBezTo>
                  <a:cubicBezTo>
                    <a:pt x="410" y="2"/>
                    <a:pt x="407" y="0"/>
                    <a:pt x="404" y="0"/>
                  </a:cubicBezTo>
                  <a:cubicBezTo>
                    <a:pt x="403" y="0"/>
                    <a:pt x="403" y="0"/>
                    <a:pt x="402" y="1"/>
                  </a:cubicBezTo>
                  <a:cubicBezTo>
                    <a:pt x="400" y="1"/>
                    <a:pt x="399" y="3"/>
                    <a:pt x="399" y="4"/>
                  </a:cubicBezTo>
                  <a:cubicBezTo>
                    <a:pt x="398" y="7"/>
                    <a:pt x="402" y="10"/>
                    <a:pt x="402" y="11"/>
                  </a:cubicBezTo>
                  <a:cubicBezTo>
                    <a:pt x="403" y="11"/>
                    <a:pt x="403" y="11"/>
                    <a:pt x="404" y="12"/>
                  </a:cubicBezTo>
                  <a:cubicBezTo>
                    <a:pt x="404" y="12"/>
                    <a:pt x="404" y="12"/>
                    <a:pt x="404" y="12"/>
                  </a:cubicBezTo>
                  <a:cubicBezTo>
                    <a:pt x="404" y="13"/>
                    <a:pt x="404" y="13"/>
                    <a:pt x="405" y="14"/>
                  </a:cubicBezTo>
                  <a:cubicBezTo>
                    <a:pt x="406" y="15"/>
                    <a:pt x="407" y="16"/>
                    <a:pt x="408" y="17"/>
                  </a:cubicBezTo>
                  <a:cubicBezTo>
                    <a:pt x="409" y="17"/>
                    <a:pt x="409" y="17"/>
                    <a:pt x="410" y="17"/>
                  </a:cubicBezTo>
                  <a:cubicBezTo>
                    <a:pt x="410" y="18"/>
                    <a:pt x="411" y="19"/>
                    <a:pt x="411" y="19"/>
                  </a:cubicBezTo>
                  <a:cubicBezTo>
                    <a:pt x="411" y="19"/>
                    <a:pt x="410" y="19"/>
                    <a:pt x="410" y="19"/>
                  </a:cubicBezTo>
                  <a:cubicBezTo>
                    <a:pt x="408" y="18"/>
                    <a:pt x="407" y="17"/>
                    <a:pt x="405" y="16"/>
                  </a:cubicBezTo>
                  <a:cubicBezTo>
                    <a:pt x="404" y="16"/>
                    <a:pt x="403" y="16"/>
                    <a:pt x="402" y="16"/>
                  </a:cubicBezTo>
                  <a:cubicBezTo>
                    <a:pt x="400" y="16"/>
                    <a:pt x="397" y="17"/>
                    <a:pt x="394" y="18"/>
                  </a:cubicBezTo>
                  <a:cubicBezTo>
                    <a:pt x="393" y="18"/>
                    <a:pt x="393" y="18"/>
                    <a:pt x="39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0" y="18"/>
                    <a:pt x="389" y="18"/>
                    <a:pt x="389" y="18"/>
                  </a:cubicBezTo>
                  <a:cubicBezTo>
                    <a:pt x="388" y="18"/>
                    <a:pt x="388" y="18"/>
                    <a:pt x="387" y="18"/>
                  </a:cubicBezTo>
                  <a:cubicBezTo>
                    <a:pt x="385" y="18"/>
                    <a:pt x="385" y="18"/>
                    <a:pt x="385" y="18"/>
                  </a:cubicBezTo>
                  <a:cubicBezTo>
                    <a:pt x="385" y="20"/>
                    <a:pt x="385" y="20"/>
                    <a:pt x="385" y="20"/>
                  </a:cubicBezTo>
                  <a:cubicBezTo>
                    <a:pt x="384" y="22"/>
                    <a:pt x="384" y="23"/>
                    <a:pt x="384" y="25"/>
                  </a:cubicBezTo>
                  <a:cubicBezTo>
                    <a:pt x="384" y="26"/>
                    <a:pt x="384" y="27"/>
                    <a:pt x="383" y="28"/>
                  </a:cubicBezTo>
                  <a:cubicBezTo>
                    <a:pt x="378" y="35"/>
                    <a:pt x="382" y="40"/>
                    <a:pt x="385" y="44"/>
                  </a:cubicBezTo>
                  <a:cubicBezTo>
                    <a:pt x="387" y="46"/>
                    <a:pt x="389" y="48"/>
                    <a:pt x="389" y="50"/>
                  </a:cubicBezTo>
                  <a:cubicBezTo>
                    <a:pt x="389" y="50"/>
                    <a:pt x="389" y="51"/>
                    <a:pt x="388" y="51"/>
                  </a:cubicBezTo>
                  <a:cubicBezTo>
                    <a:pt x="388" y="51"/>
                    <a:pt x="388" y="51"/>
                    <a:pt x="388" y="51"/>
                  </a:cubicBezTo>
                  <a:cubicBezTo>
                    <a:pt x="388" y="48"/>
                    <a:pt x="385" y="46"/>
                    <a:pt x="384" y="45"/>
                  </a:cubicBezTo>
                  <a:cubicBezTo>
                    <a:pt x="384" y="45"/>
                    <a:pt x="383" y="45"/>
                    <a:pt x="383" y="45"/>
                  </a:cubicBezTo>
                  <a:cubicBezTo>
                    <a:pt x="382" y="44"/>
                    <a:pt x="381" y="42"/>
                    <a:pt x="380" y="41"/>
                  </a:cubicBezTo>
                  <a:cubicBezTo>
                    <a:pt x="379" y="41"/>
                    <a:pt x="379" y="40"/>
                    <a:pt x="379" y="40"/>
                  </a:cubicBezTo>
                  <a:cubicBezTo>
                    <a:pt x="378" y="39"/>
                    <a:pt x="378" y="39"/>
                    <a:pt x="378" y="39"/>
                  </a:cubicBezTo>
                  <a:cubicBezTo>
                    <a:pt x="377" y="38"/>
                    <a:pt x="376" y="36"/>
                    <a:pt x="376" y="35"/>
                  </a:cubicBezTo>
                  <a:cubicBezTo>
                    <a:pt x="375" y="35"/>
                    <a:pt x="376" y="33"/>
                    <a:pt x="376" y="32"/>
                  </a:cubicBezTo>
                  <a:cubicBezTo>
                    <a:pt x="376" y="31"/>
                    <a:pt x="377" y="30"/>
                    <a:pt x="376" y="28"/>
                  </a:cubicBezTo>
                  <a:cubicBezTo>
                    <a:pt x="376" y="21"/>
                    <a:pt x="371" y="20"/>
                    <a:pt x="370" y="20"/>
                  </a:cubicBezTo>
                  <a:cubicBezTo>
                    <a:pt x="370" y="20"/>
                    <a:pt x="370" y="20"/>
                    <a:pt x="369" y="20"/>
                  </a:cubicBezTo>
                  <a:cubicBezTo>
                    <a:pt x="367" y="21"/>
                    <a:pt x="365" y="22"/>
                    <a:pt x="364" y="23"/>
                  </a:cubicBezTo>
                  <a:cubicBezTo>
                    <a:pt x="363" y="24"/>
                    <a:pt x="362" y="24"/>
                    <a:pt x="361" y="24"/>
                  </a:cubicBezTo>
                  <a:cubicBezTo>
                    <a:pt x="360" y="25"/>
                    <a:pt x="359" y="25"/>
                    <a:pt x="359" y="26"/>
                  </a:cubicBezTo>
                  <a:cubicBezTo>
                    <a:pt x="358" y="26"/>
                    <a:pt x="357" y="27"/>
                    <a:pt x="357" y="27"/>
                  </a:cubicBezTo>
                  <a:cubicBezTo>
                    <a:pt x="357" y="27"/>
                    <a:pt x="356" y="27"/>
                    <a:pt x="356" y="27"/>
                  </a:cubicBezTo>
                  <a:cubicBezTo>
                    <a:pt x="356" y="26"/>
                    <a:pt x="355" y="25"/>
                    <a:pt x="353" y="25"/>
                  </a:cubicBezTo>
                  <a:cubicBezTo>
                    <a:pt x="352" y="25"/>
                    <a:pt x="352" y="26"/>
                    <a:pt x="351" y="26"/>
                  </a:cubicBezTo>
                  <a:cubicBezTo>
                    <a:pt x="350" y="26"/>
                    <a:pt x="349" y="27"/>
                    <a:pt x="348" y="28"/>
                  </a:cubicBezTo>
                  <a:cubicBezTo>
                    <a:pt x="348" y="28"/>
                    <a:pt x="347" y="28"/>
                    <a:pt x="347" y="29"/>
                  </a:cubicBezTo>
                  <a:cubicBezTo>
                    <a:pt x="347" y="29"/>
                    <a:pt x="347" y="29"/>
                    <a:pt x="346" y="29"/>
                  </a:cubicBezTo>
                  <a:cubicBezTo>
                    <a:pt x="345" y="30"/>
                    <a:pt x="343" y="31"/>
                    <a:pt x="342" y="34"/>
                  </a:cubicBezTo>
                  <a:cubicBezTo>
                    <a:pt x="342" y="37"/>
                    <a:pt x="344" y="40"/>
                    <a:pt x="347" y="41"/>
                  </a:cubicBezTo>
                  <a:cubicBezTo>
                    <a:pt x="347" y="41"/>
                    <a:pt x="348" y="41"/>
                    <a:pt x="348" y="41"/>
                  </a:cubicBezTo>
                  <a:cubicBezTo>
                    <a:pt x="348" y="41"/>
                    <a:pt x="347" y="41"/>
                    <a:pt x="347" y="42"/>
                  </a:cubicBezTo>
                  <a:cubicBezTo>
                    <a:pt x="347" y="42"/>
                    <a:pt x="347" y="43"/>
                    <a:pt x="346" y="43"/>
                  </a:cubicBezTo>
                  <a:cubicBezTo>
                    <a:pt x="346" y="43"/>
                    <a:pt x="346" y="43"/>
                    <a:pt x="346" y="43"/>
                  </a:cubicBezTo>
                  <a:cubicBezTo>
                    <a:pt x="345" y="42"/>
                    <a:pt x="344" y="41"/>
                    <a:pt x="344" y="39"/>
                  </a:cubicBezTo>
                  <a:cubicBezTo>
                    <a:pt x="342" y="36"/>
                    <a:pt x="340" y="33"/>
                    <a:pt x="336" y="31"/>
                  </a:cubicBezTo>
                  <a:cubicBezTo>
                    <a:pt x="335" y="31"/>
                    <a:pt x="335" y="31"/>
                    <a:pt x="333" y="31"/>
                  </a:cubicBezTo>
                  <a:cubicBezTo>
                    <a:pt x="330" y="31"/>
                    <a:pt x="327" y="31"/>
                    <a:pt x="327" y="34"/>
                  </a:cubicBezTo>
                  <a:cubicBezTo>
                    <a:pt x="326" y="34"/>
                    <a:pt x="326" y="35"/>
                    <a:pt x="327" y="35"/>
                  </a:cubicBezTo>
                  <a:cubicBezTo>
                    <a:pt x="327" y="36"/>
                    <a:pt x="327" y="36"/>
                    <a:pt x="327" y="37"/>
                  </a:cubicBezTo>
                  <a:cubicBezTo>
                    <a:pt x="326" y="37"/>
                    <a:pt x="325" y="37"/>
                    <a:pt x="325" y="37"/>
                  </a:cubicBezTo>
                  <a:cubicBezTo>
                    <a:pt x="324" y="38"/>
                    <a:pt x="323" y="38"/>
                    <a:pt x="323" y="39"/>
                  </a:cubicBezTo>
                  <a:cubicBezTo>
                    <a:pt x="322" y="39"/>
                    <a:pt x="322" y="40"/>
                    <a:pt x="322" y="40"/>
                  </a:cubicBezTo>
                  <a:cubicBezTo>
                    <a:pt x="319" y="41"/>
                    <a:pt x="316" y="42"/>
                    <a:pt x="315" y="42"/>
                  </a:cubicBezTo>
                  <a:cubicBezTo>
                    <a:pt x="313" y="42"/>
                    <a:pt x="312" y="42"/>
                    <a:pt x="310" y="41"/>
                  </a:cubicBezTo>
                  <a:cubicBezTo>
                    <a:pt x="308" y="40"/>
                    <a:pt x="306" y="39"/>
                    <a:pt x="303" y="39"/>
                  </a:cubicBezTo>
                  <a:cubicBezTo>
                    <a:pt x="302" y="39"/>
                    <a:pt x="298" y="39"/>
                    <a:pt x="296" y="41"/>
                  </a:cubicBezTo>
                  <a:cubicBezTo>
                    <a:pt x="294" y="43"/>
                    <a:pt x="295" y="46"/>
                    <a:pt x="295" y="47"/>
                  </a:cubicBezTo>
                  <a:cubicBezTo>
                    <a:pt x="295" y="47"/>
                    <a:pt x="295" y="48"/>
                    <a:pt x="295" y="48"/>
                  </a:cubicBezTo>
                  <a:cubicBezTo>
                    <a:pt x="295" y="48"/>
                    <a:pt x="295" y="49"/>
                    <a:pt x="294" y="49"/>
                  </a:cubicBezTo>
                  <a:cubicBezTo>
                    <a:pt x="294" y="50"/>
                    <a:pt x="293" y="51"/>
                    <a:pt x="293" y="52"/>
                  </a:cubicBezTo>
                  <a:cubicBezTo>
                    <a:pt x="292" y="54"/>
                    <a:pt x="292" y="56"/>
                    <a:pt x="293" y="57"/>
                  </a:cubicBezTo>
                  <a:cubicBezTo>
                    <a:pt x="293" y="60"/>
                    <a:pt x="293" y="60"/>
                    <a:pt x="293" y="60"/>
                  </a:cubicBezTo>
                  <a:cubicBezTo>
                    <a:pt x="292" y="61"/>
                    <a:pt x="291" y="61"/>
                    <a:pt x="290" y="61"/>
                  </a:cubicBezTo>
                  <a:cubicBezTo>
                    <a:pt x="288" y="61"/>
                    <a:pt x="285" y="62"/>
                    <a:pt x="283" y="65"/>
                  </a:cubicBezTo>
                  <a:cubicBezTo>
                    <a:pt x="282" y="65"/>
                    <a:pt x="282" y="66"/>
                    <a:pt x="281" y="67"/>
                  </a:cubicBezTo>
                  <a:cubicBezTo>
                    <a:pt x="281" y="68"/>
                    <a:pt x="281" y="69"/>
                    <a:pt x="280" y="69"/>
                  </a:cubicBezTo>
                  <a:cubicBezTo>
                    <a:pt x="280" y="69"/>
                    <a:pt x="280" y="70"/>
                    <a:pt x="279" y="70"/>
                  </a:cubicBezTo>
                  <a:cubicBezTo>
                    <a:pt x="279" y="71"/>
                    <a:pt x="277" y="72"/>
                    <a:pt x="277" y="73"/>
                  </a:cubicBezTo>
                  <a:cubicBezTo>
                    <a:pt x="276" y="76"/>
                    <a:pt x="277" y="78"/>
                    <a:pt x="279" y="80"/>
                  </a:cubicBezTo>
                  <a:cubicBezTo>
                    <a:pt x="279" y="80"/>
                    <a:pt x="279" y="80"/>
                    <a:pt x="279" y="80"/>
                  </a:cubicBezTo>
                  <a:cubicBezTo>
                    <a:pt x="278" y="80"/>
                    <a:pt x="276" y="80"/>
                    <a:pt x="275" y="84"/>
                  </a:cubicBezTo>
                  <a:cubicBezTo>
                    <a:pt x="275" y="86"/>
                    <a:pt x="276" y="89"/>
                    <a:pt x="278" y="92"/>
                  </a:cubicBezTo>
                  <a:cubicBezTo>
                    <a:pt x="279" y="94"/>
                    <a:pt x="281" y="95"/>
                    <a:pt x="283" y="95"/>
                  </a:cubicBezTo>
                  <a:cubicBezTo>
                    <a:pt x="284" y="95"/>
                    <a:pt x="285" y="95"/>
                    <a:pt x="286" y="95"/>
                  </a:cubicBezTo>
                  <a:cubicBezTo>
                    <a:pt x="287" y="95"/>
                    <a:pt x="288" y="94"/>
                    <a:pt x="289" y="94"/>
                  </a:cubicBezTo>
                  <a:cubicBezTo>
                    <a:pt x="289" y="94"/>
                    <a:pt x="289" y="95"/>
                    <a:pt x="290" y="95"/>
                  </a:cubicBezTo>
                  <a:cubicBezTo>
                    <a:pt x="290" y="95"/>
                    <a:pt x="290" y="97"/>
                    <a:pt x="289" y="99"/>
                  </a:cubicBezTo>
                  <a:cubicBezTo>
                    <a:pt x="289" y="100"/>
                    <a:pt x="288" y="101"/>
                    <a:pt x="287" y="102"/>
                  </a:cubicBezTo>
                  <a:cubicBezTo>
                    <a:pt x="287" y="102"/>
                    <a:pt x="287" y="102"/>
                    <a:pt x="286" y="102"/>
                  </a:cubicBezTo>
                  <a:cubicBezTo>
                    <a:pt x="286" y="102"/>
                    <a:pt x="284" y="101"/>
                    <a:pt x="283" y="101"/>
                  </a:cubicBezTo>
                  <a:cubicBezTo>
                    <a:pt x="282" y="100"/>
                    <a:pt x="280" y="99"/>
                    <a:pt x="278" y="99"/>
                  </a:cubicBezTo>
                  <a:cubicBezTo>
                    <a:pt x="277" y="99"/>
                    <a:pt x="277" y="99"/>
                    <a:pt x="277" y="99"/>
                  </a:cubicBezTo>
                  <a:cubicBezTo>
                    <a:pt x="276" y="99"/>
                    <a:pt x="275" y="100"/>
                    <a:pt x="274" y="100"/>
                  </a:cubicBezTo>
                  <a:cubicBezTo>
                    <a:pt x="273" y="100"/>
                    <a:pt x="271" y="100"/>
                    <a:pt x="270" y="100"/>
                  </a:cubicBezTo>
                  <a:cubicBezTo>
                    <a:pt x="268" y="100"/>
                    <a:pt x="264" y="102"/>
                    <a:pt x="264" y="104"/>
                  </a:cubicBezTo>
                  <a:cubicBezTo>
                    <a:pt x="263" y="105"/>
                    <a:pt x="263" y="108"/>
                    <a:pt x="266" y="110"/>
                  </a:cubicBezTo>
                  <a:cubicBezTo>
                    <a:pt x="267" y="110"/>
                    <a:pt x="268" y="111"/>
                    <a:pt x="269" y="111"/>
                  </a:cubicBezTo>
                  <a:cubicBezTo>
                    <a:pt x="269" y="111"/>
                    <a:pt x="269" y="111"/>
                    <a:pt x="269" y="111"/>
                  </a:cubicBezTo>
                  <a:cubicBezTo>
                    <a:pt x="269" y="111"/>
                    <a:pt x="270" y="112"/>
                    <a:pt x="270" y="112"/>
                  </a:cubicBezTo>
                  <a:cubicBezTo>
                    <a:pt x="270" y="113"/>
                    <a:pt x="271" y="113"/>
                    <a:pt x="272" y="114"/>
                  </a:cubicBezTo>
                  <a:cubicBezTo>
                    <a:pt x="271" y="114"/>
                    <a:pt x="270" y="114"/>
                    <a:pt x="269" y="114"/>
                  </a:cubicBezTo>
                  <a:cubicBezTo>
                    <a:pt x="268" y="113"/>
                    <a:pt x="266" y="113"/>
                    <a:pt x="265" y="113"/>
                  </a:cubicBezTo>
                  <a:cubicBezTo>
                    <a:pt x="264" y="113"/>
                    <a:pt x="263" y="113"/>
                    <a:pt x="262" y="113"/>
                  </a:cubicBezTo>
                  <a:cubicBezTo>
                    <a:pt x="254" y="113"/>
                    <a:pt x="247" y="116"/>
                    <a:pt x="243" y="120"/>
                  </a:cubicBezTo>
                  <a:cubicBezTo>
                    <a:pt x="241" y="122"/>
                    <a:pt x="241" y="122"/>
                    <a:pt x="241" y="122"/>
                  </a:cubicBezTo>
                  <a:cubicBezTo>
                    <a:pt x="241" y="123"/>
                    <a:pt x="240" y="124"/>
                    <a:pt x="239" y="125"/>
                  </a:cubicBezTo>
                  <a:cubicBezTo>
                    <a:pt x="239" y="125"/>
                    <a:pt x="238" y="125"/>
                    <a:pt x="238" y="125"/>
                  </a:cubicBezTo>
                  <a:cubicBezTo>
                    <a:pt x="237" y="126"/>
                    <a:pt x="236" y="127"/>
                    <a:pt x="235" y="129"/>
                  </a:cubicBezTo>
                  <a:cubicBezTo>
                    <a:pt x="233" y="133"/>
                    <a:pt x="237" y="137"/>
                    <a:pt x="240" y="139"/>
                  </a:cubicBezTo>
                  <a:cubicBezTo>
                    <a:pt x="241" y="139"/>
                    <a:pt x="241" y="139"/>
                    <a:pt x="241" y="139"/>
                  </a:cubicBezTo>
                  <a:cubicBezTo>
                    <a:pt x="242" y="140"/>
                    <a:pt x="243" y="141"/>
                    <a:pt x="244" y="142"/>
                  </a:cubicBezTo>
                  <a:cubicBezTo>
                    <a:pt x="245" y="144"/>
                    <a:pt x="246" y="145"/>
                    <a:pt x="247" y="146"/>
                  </a:cubicBezTo>
                  <a:cubicBezTo>
                    <a:pt x="250" y="148"/>
                    <a:pt x="254" y="149"/>
                    <a:pt x="257" y="149"/>
                  </a:cubicBezTo>
                  <a:cubicBezTo>
                    <a:pt x="257" y="149"/>
                    <a:pt x="260" y="149"/>
                    <a:pt x="260" y="149"/>
                  </a:cubicBezTo>
                  <a:cubicBezTo>
                    <a:pt x="262" y="149"/>
                    <a:pt x="263" y="149"/>
                    <a:pt x="264" y="149"/>
                  </a:cubicBezTo>
                  <a:cubicBezTo>
                    <a:pt x="265" y="149"/>
                    <a:pt x="267" y="149"/>
                    <a:pt x="268" y="149"/>
                  </a:cubicBezTo>
                  <a:cubicBezTo>
                    <a:pt x="269" y="149"/>
                    <a:pt x="271" y="149"/>
                    <a:pt x="272" y="149"/>
                  </a:cubicBezTo>
                  <a:cubicBezTo>
                    <a:pt x="273" y="148"/>
                    <a:pt x="274" y="148"/>
                    <a:pt x="275" y="148"/>
                  </a:cubicBezTo>
                  <a:cubicBezTo>
                    <a:pt x="276" y="148"/>
                    <a:pt x="277" y="147"/>
                    <a:pt x="278" y="147"/>
                  </a:cubicBezTo>
                  <a:cubicBezTo>
                    <a:pt x="278" y="147"/>
                    <a:pt x="278" y="147"/>
                    <a:pt x="279" y="148"/>
                  </a:cubicBezTo>
                  <a:cubicBezTo>
                    <a:pt x="279" y="148"/>
                    <a:pt x="278" y="148"/>
                    <a:pt x="278" y="148"/>
                  </a:cubicBezTo>
                  <a:cubicBezTo>
                    <a:pt x="277" y="149"/>
                    <a:pt x="277" y="150"/>
                    <a:pt x="276" y="151"/>
                  </a:cubicBezTo>
                  <a:cubicBezTo>
                    <a:pt x="274" y="152"/>
                    <a:pt x="271" y="154"/>
                    <a:pt x="272" y="157"/>
                  </a:cubicBezTo>
                  <a:cubicBezTo>
                    <a:pt x="272" y="157"/>
                    <a:pt x="272" y="159"/>
                    <a:pt x="275" y="159"/>
                  </a:cubicBezTo>
                  <a:cubicBezTo>
                    <a:pt x="275" y="159"/>
                    <a:pt x="275" y="159"/>
                    <a:pt x="275" y="159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8" y="159"/>
                    <a:pt x="281" y="157"/>
                    <a:pt x="284" y="155"/>
                  </a:cubicBezTo>
                  <a:cubicBezTo>
                    <a:pt x="286" y="153"/>
                    <a:pt x="286" y="153"/>
                    <a:pt x="286" y="153"/>
                  </a:cubicBezTo>
                  <a:cubicBezTo>
                    <a:pt x="287" y="152"/>
                    <a:pt x="288" y="151"/>
                    <a:pt x="290" y="150"/>
                  </a:cubicBezTo>
                  <a:cubicBezTo>
                    <a:pt x="291" y="149"/>
                    <a:pt x="292" y="148"/>
                    <a:pt x="293" y="148"/>
                  </a:cubicBezTo>
                  <a:cubicBezTo>
                    <a:pt x="294" y="148"/>
                    <a:pt x="294" y="149"/>
                    <a:pt x="294" y="149"/>
                  </a:cubicBezTo>
                  <a:cubicBezTo>
                    <a:pt x="295" y="150"/>
                    <a:pt x="296" y="151"/>
                    <a:pt x="299" y="151"/>
                  </a:cubicBezTo>
                  <a:cubicBezTo>
                    <a:pt x="299" y="151"/>
                    <a:pt x="300" y="151"/>
                    <a:pt x="300" y="151"/>
                  </a:cubicBezTo>
                  <a:cubicBezTo>
                    <a:pt x="301" y="151"/>
                    <a:pt x="302" y="151"/>
                    <a:pt x="303" y="150"/>
                  </a:cubicBezTo>
                  <a:cubicBezTo>
                    <a:pt x="303" y="150"/>
                    <a:pt x="304" y="150"/>
                    <a:pt x="304" y="150"/>
                  </a:cubicBezTo>
                  <a:cubicBezTo>
                    <a:pt x="305" y="149"/>
                    <a:pt x="306" y="149"/>
                    <a:pt x="306" y="149"/>
                  </a:cubicBezTo>
                  <a:cubicBezTo>
                    <a:pt x="307" y="149"/>
                    <a:pt x="307" y="149"/>
                    <a:pt x="307" y="149"/>
                  </a:cubicBezTo>
                  <a:cubicBezTo>
                    <a:pt x="308" y="149"/>
                    <a:pt x="308" y="149"/>
                    <a:pt x="308" y="149"/>
                  </a:cubicBezTo>
                  <a:cubicBezTo>
                    <a:pt x="308" y="150"/>
                    <a:pt x="308" y="150"/>
                    <a:pt x="307" y="150"/>
                  </a:cubicBezTo>
                  <a:cubicBezTo>
                    <a:pt x="305" y="152"/>
                    <a:pt x="303" y="153"/>
                    <a:pt x="302" y="155"/>
                  </a:cubicBezTo>
                  <a:cubicBezTo>
                    <a:pt x="301" y="156"/>
                    <a:pt x="301" y="156"/>
                    <a:pt x="301" y="156"/>
                  </a:cubicBezTo>
                  <a:cubicBezTo>
                    <a:pt x="300" y="157"/>
                    <a:pt x="298" y="158"/>
                    <a:pt x="297" y="160"/>
                  </a:cubicBezTo>
                  <a:cubicBezTo>
                    <a:pt x="297" y="160"/>
                    <a:pt x="297" y="161"/>
                    <a:pt x="296" y="161"/>
                  </a:cubicBezTo>
                  <a:cubicBezTo>
                    <a:pt x="295" y="162"/>
                    <a:pt x="294" y="162"/>
                    <a:pt x="293" y="164"/>
                  </a:cubicBezTo>
                  <a:cubicBezTo>
                    <a:pt x="292" y="166"/>
                    <a:pt x="293" y="168"/>
                    <a:pt x="294" y="170"/>
                  </a:cubicBezTo>
                  <a:cubicBezTo>
                    <a:pt x="292" y="170"/>
                    <a:pt x="291" y="171"/>
                    <a:pt x="289" y="172"/>
                  </a:cubicBezTo>
                  <a:cubicBezTo>
                    <a:pt x="289" y="172"/>
                    <a:pt x="289" y="172"/>
                    <a:pt x="289" y="172"/>
                  </a:cubicBezTo>
                  <a:cubicBezTo>
                    <a:pt x="288" y="173"/>
                    <a:pt x="286" y="173"/>
                    <a:pt x="285" y="173"/>
                  </a:cubicBezTo>
                  <a:cubicBezTo>
                    <a:pt x="284" y="173"/>
                    <a:pt x="284" y="173"/>
                    <a:pt x="284" y="173"/>
                  </a:cubicBezTo>
                  <a:cubicBezTo>
                    <a:pt x="282" y="173"/>
                    <a:pt x="281" y="173"/>
                    <a:pt x="280" y="174"/>
                  </a:cubicBezTo>
                  <a:cubicBezTo>
                    <a:pt x="279" y="174"/>
                    <a:pt x="278" y="174"/>
                    <a:pt x="277" y="174"/>
                  </a:cubicBezTo>
                  <a:cubicBezTo>
                    <a:pt x="277" y="174"/>
                    <a:pt x="277" y="174"/>
                    <a:pt x="277" y="174"/>
                  </a:cubicBezTo>
                  <a:cubicBezTo>
                    <a:pt x="276" y="174"/>
                    <a:pt x="275" y="174"/>
                    <a:pt x="275" y="173"/>
                  </a:cubicBezTo>
                  <a:cubicBezTo>
                    <a:pt x="273" y="173"/>
                    <a:pt x="272" y="172"/>
                    <a:pt x="270" y="172"/>
                  </a:cubicBezTo>
                  <a:cubicBezTo>
                    <a:pt x="267" y="172"/>
                    <a:pt x="267" y="172"/>
                    <a:pt x="267" y="172"/>
                  </a:cubicBezTo>
                  <a:cubicBezTo>
                    <a:pt x="268" y="175"/>
                    <a:pt x="268" y="175"/>
                    <a:pt x="268" y="175"/>
                  </a:cubicBezTo>
                  <a:cubicBezTo>
                    <a:pt x="268" y="176"/>
                    <a:pt x="268" y="177"/>
                    <a:pt x="268" y="178"/>
                  </a:cubicBezTo>
                  <a:cubicBezTo>
                    <a:pt x="268" y="179"/>
                    <a:pt x="268" y="179"/>
                    <a:pt x="268" y="180"/>
                  </a:cubicBezTo>
                  <a:cubicBezTo>
                    <a:pt x="268" y="180"/>
                    <a:pt x="268" y="181"/>
                    <a:pt x="267" y="182"/>
                  </a:cubicBezTo>
                  <a:cubicBezTo>
                    <a:pt x="267" y="182"/>
                    <a:pt x="266" y="182"/>
                    <a:pt x="266" y="182"/>
                  </a:cubicBezTo>
                  <a:cubicBezTo>
                    <a:pt x="265" y="183"/>
                    <a:pt x="265" y="183"/>
                    <a:pt x="264" y="184"/>
                  </a:cubicBezTo>
                  <a:cubicBezTo>
                    <a:pt x="263" y="184"/>
                    <a:pt x="262" y="185"/>
                    <a:pt x="261" y="185"/>
                  </a:cubicBezTo>
                  <a:cubicBezTo>
                    <a:pt x="261" y="185"/>
                    <a:pt x="260" y="185"/>
                    <a:pt x="260" y="185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0" y="185"/>
                    <a:pt x="260" y="185"/>
                    <a:pt x="260" y="185"/>
                  </a:cubicBezTo>
                  <a:cubicBezTo>
                    <a:pt x="259" y="185"/>
                    <a:pt x="258" y="185"/>
                    <a:pt x="257" y="186"/>
                  </a:cubicBezTo>
                  <a:cubicBezTo>
                    <a:pt x="255" y="186"/>
                    <a:pt x="254" y="188"/>
                    <a:pt x="253" y="189"/>
                  </a:cubicBezTo>
                  <a:cubicBezTo>
                    <a:pt x="252" y="190"/>
                    <a:pt x="252" y="191"/>
                    <a:pt x="251" y="191"/>
                  </a:cubicBezTo>
                  <a:cubicBezTo>
                    <a:pt x="251" y="191"/>
                    <a:pt x="250" y="191"/>
                    <a:pt x="249" y="192"/>
                  </a:cubicBezTo>
                  <a:cubicBezTo>
                    <a:pt x="247" y="192"/>
                    <a:pt x="243" y="193"/>
                    <a:pt x="243" y="197"/>
                  </a:cubicBezTo>
                  <a:cubicBezTo>
                    <a:pt x="243" y="200"/>
                    <a:pt x="244" y="204"/>
                    <a:pt x="252" y="204"/>
                  </a:cubicBezTo>
                  <a:cubicBezTo>
                    <a:pt x="253" y="204"/>
                    <a:pt x="254" y="204"/>
                    <a:pt x="255" y="204"/>
                  </a:cubicBezTo>
                  <a:cubicBezTo>
                    <a:pt x="256" y="204"/>
                    <a:pt x="257" y="204"/>
                    <a:pt x="257" y="204"/>
                  </a:cubicBezTo>
                  <a:cubicBezTo>
                    <a:pt x="256" y="206"/>
                    <a:pt x="257" y="207"/>
                    <a:pt x="257" y="208"/>
                  </a:cubicBezTo>
                  <a:cubicBezTo>
                    <a:pt x="255" y="208"/>
                    <a:pt x="253" y="209"/>
                    <a:pt x="252" y="210"/>
                  </a:cubicBezTo>
                  <a:cubicBezTo>
                    <a:pt x="251" y="211"/>
                    <a:pt x="250" y="212"/>
                    <a:pt x="250" y="213"/>
                  </a:cubicBezTo>
                  <a:cubicBezTo>
                    <a:pt x="247" y="211"/>
                    <a:pt x="243" y="211"/>
                    <a:pt x="242" y="211"/>
                  </a:cubicBezTo>
                  <a:cubicBezTo>
                    <a:pt x="240" y="211"/>
                    <a:pt x="239" y="211"/>
                    <a:pt x="237" y="211"/>
                  </a:cubicBezTo>
                  <a:cubicBezTo>
                    <a:pt x="237" y="211"/>
                    <a:pt x="237" y="211"/>
                    <a:pt x="237" y="211"/>
                  </a:cubicBezTo>
                  <a:cubicBezTo>
                    <a:pt x="236" y="212"/>
                    <a:pt x="235" y="212"/>
                    <a:pt x="234" y="212"/>
                  </a:cubicBezTo>
                  <a:cubicBezTo>
                    <a:pt x="233" y="212"/>
                    <a:pt x="232" y="212"/>
                    <a:pt x="231" y="212"/>
                  </a:cubicBezTo>
                  <a:cubicBezTo>
                    <a:pt x="230" y="212"/>
                    <a:pt x="229" y="212"/>
                    <a:pt x="229" y="212"/>
                  </a:cubicBezTo>
                  <a:cubicBezTo>
                    <a:pt x="228" y="212"/>
                    <a:pt x="227" y="211"/>
                    <a:pt x="225" y="210"/>
                  </a:cubicBezTo>
                  <a:cubicBezTo>
                    <a:pt x="224" y="210"/>
                    <a:pt x="223" y="209"/>
                    <a:pt x="222" y="208"/>
                  </a:cubicBezTo>
                  <a:cubicBezTo>
                    <a:pt x="220" y="208"/>
                    <a:pt x="218" y="208"/>
                    <a:pt x="217" y="208"/>
                  </a:cubicBezTo>
                  <a:cubicBezTo>
                    <a:pt x="215" y="208"/>
                    <a:pt x="214" y="207"/>
                    <a:pt x="213" y="207"/>
                  </a:cubicBezTo>
                  <a:cubicBezTo>
                    <a:pt x="213" y="207"/>
                    <a:pt x="212" y="207"/>
                    <a:pt x="211" y="206"/>
                  </a:cubicBezTo>
                  <a:cubicBezTo>
                    <a:pt x="209" y="205"/>
                    <a:pt x="207" y="204"/>
                    <a:pt x="205" y="204"/>
                  </a:cubicBezTo>
                  <a:cubicBezTo>
                    <a:pt x="205" y="204"/>
                    <a:pt x="204" y="204"/>
                    <a:pt x="204" y="204"/>
                  </a:cubicBezTo>
                  <a:cubicBezTo>
                    <a:pt x="198" y="206"/>
                    <a:pt x="196" y="211"/>
                    <a:pt x="195" y="215"/>
                  </a:cubicBezTo>
                  <a:cubicBezTo>
                    <a:pt x="194" y="217"/>
                    <a:pt x="194" y="218"/>
                    <a:pt x="193" y="219"/>
                  </a:cubicBezTo>
                  <a:cubicBezTo>
                    <a:pt x="191" y="221"/>
                    <a:pt x="189" y="223"/>
                    <a:pt x="188" y="223"/>
                  </a:cubicBezTo>
                  <a:cubicBezTo>
                    <a:pt x="187" y="223"/>
                    <a:pt x="187" y="223"/>
                    <a:pt x="187" y="223"/>
                  </a:cubicBezTo>
                  <a:cubicBezTo>
                    <a:pt x="187" y="222"/>
                    <a:pt x="186" y="221"/>
                    <a:pt x="186" y="219"/>
                  </a:cubicBezTo>
                  <a:cubicBezTo>
                    <a:pt x="186" y="218"/>
                    <a:pt x="186" y="217"/>
                    <a:pt x="186" y="216"/>
                  </a:cubicBezTo>
                  <a:cubicBezTo>
                    <a:pt x="186" y="213"/>
                    <a:pt x="184" y="209"/>
                    <a:pt x="182" y="206"/>
                  </a:cubicBezTo>
                  <a:cubicBezTo>
                    <a:pt x="177" y="202"/>
                    <a:pt x="170" y="201"/>
                    <a:pt x="165" y="200"/>
                  </a:cubicBezTo>
                  <a:cubicBezTo>
                    <a:pt x="164" y="200"/>
                    <a:pt x="164" y="200"/>
                    <a:pt x="164" y="200"/>
                  </a:cubicBezTo>
                  <a:cubicBezTo>
                    <a:pt x="161" y="200"/>
                    <a:pt x="158" y="199"/>
                    <a:pt x="155" y="198"/>
                  </a:cubicBezTo>
                  <a:cubicBezTo>
                    <a:pt x="154" y="198"/>
                    <a:pt x="152" y="197"/>
                    <a:pt x="151" y="197"/>
                  </a:cubicBezTo>
                  <a:cubicBezTo>
                    <a:pt x="148" y="196"/>
                    <a:pt x="144" y="196"/>
                    <a:pt x="141" y="196"/>
                  </a:cubicBezTo>
                  <a:cubicBezTo>
                    <a:pt x="139" y="196"/>
                    <a:pt x="136" y="196"/>
                    <a:pt x="134" y="195"/>
                  </a:cubicBezTo>
                  <a:cubicBezTo>
                    <a:pt x="133" y="195"/>
                    <a:pt x="131" y="194"/>
                    <a:pt x="129" y="193"/>
                  </a:cubicBezTo>
                  <a:cubicBezTo>
                    <a:pt x="127" y="192"/>
                    <a:pt x="124" y="191"/>
                    <a:pt x="120" y="191"/>
                  </a:cubicBezTo>
                  <a:cubicBezTo>
                    <a:pt x="120" y="191"/>
                    <a:pt x="119" y="191"/>
                    <a:pt x="119" y="191"/>
                  </a:cubicBezTo>
                  <a:cubicBezTo>
                    <a:pt x="117" y="191"/>
                    <a:pt x="114" y="191"/>
                    <a:pt x="112" y="194"/>
                  </a:cubicBezTo>
                  <a:cubicBezTo>
                    <a:pt x="111" y="197"/>
                    <a:pt x="113" y="200"/>
                    <a:pt x="115" y="202"/>
                  </a:cubicBezTo>
                  <a:cubicBezTo>
                    <a:pt x="115" y="202"/>
                    <a:pt x="116" y="203"/>
                    <a:pt x="116" y="203"/>
                  </a:cubicBezTo>
                  <a:cubicBezTo>
                    <a:pt x="115" y="203"/>
                    <a:pt x="115" y="203"/>
                    <a:pt x="114" y="203"/>
                  </a:cubicBezTo>
                  <a:cubicBezTo>
                    <a:pt x="113" y="203"/>
                    <a:pt x="112" y="204"/>
                    <a:pt x="112" y="204"/>
                  </a:cubicBezTo>
                  <a:cubicBezTo>
                    <a:pt x="110" y="204"/>
                    <a:pt x="108" y="204"/>
                    <a:pt x="107" y="205"/>
                  </a:cubicBezTo>
                  <a:cubicBezTo>
                    <a:pt x="107" y="203"/>
                    <a:pt x="106" y="202"/>
                    <a:pt x="104" y="201"/>
                  </a:cubicBezTo>
                  <a:cubicBezTo>
                    <a:pt x="102" y="199"/>
                    <a:pt x="99" y="198"/>
                    <a:pt x="95" y="198"/>
                  </a:cubicBezTo>
                  <a:cubicBezTo>
                    <a:pt x="92" y="198"/>
                    <a:pt x="89" y="198"/>
                    <a:pt x="87" y="199"/>
                  </a:cubicBezTo>
                  <a:cubicBezTo>
                    <a:pt x="81" y="202"/>
                    <a:pt x="79" y="206"/>
                    <a:pt x="79" y="211"/>
                  </a:cubicBezTo>
                  <a:cubicBezTo>
                    <a:pt x="79" y="212"/>
                    <a:pt x="80" y="213"/>
                    <a:pt x="80" y="214"/>
                  </a:cubicBezTo>
                  <a:cubicBezTo>
                    <a:pt x="81" y="216"/>
                    <a:pt x="81" y="217"/>
                    <a:pt x="81" y="217"/>
                  </a:cubicBezTo>
                  <a:cubicBezTo>
                    <a:pt x="80" y="219"/>
                    <a:pt x="79" y="221"/>
                    <a:pt x="78" y="222"/>
                  </a:cubicBezTo>
                  <a:cubicBezTo>
                    <a:pt x="77" y="224"/>
                    <a:pt x="76" y="226"/>
                    <a:pt x="75" y="229"/>
                  </a:cubicBezTo>
                  <a:cubicBezTo>
                    <a:pt x="75" y="230"/>
                    <a:pt x="74" y="235"/>
                    <a:pt x="76" y="238"/>
                  </a:cubicBezTo>
                  <a:cubicBezTo>
                    <a:pt x="77" y="240"/>
                    <a:pt x="78" y="240"/>
                    <a:pt x="80" y="240"/>
                  </a:cubicBezTo>
                  <a:cubicBezTo>
                    <a:pt x="80" y="240"/>
                    <a:pt x="80" y="240"/>
                    <a:pt x="80" y="240"/>
                  </a:cubicBezTo>
                  <a:cubicBezTo>
                    <a:pt x="81" y="240"/>
                    <a:pt x="82" y="240"/>
                    <a:pt x="83" y="239"/>
                  </a:cubicBezTo>
                  <a:cubicBezTo>
                    <a:pt x="85" y="238"/>
                    <a:pt x="85" y="235"/>
                    <a:pt x="86" y="232"/>
                  </a:cubicBezTo>
                  <a:cubicBezTo>
                    <a:pt x="86" y="231"/>
                    <a:pt x="86" y="230"/>
                    <a:pt x="86" y="230"/>
                  </a:cubicBezTo>
                  <a:cubicBezTo>
                    <a:pt x="87" y="229"/>
                    <a:pt x="87" y="228"/>
                    <a:pt x="87" y="227"/>
                  </a:cubicBezTo>
                  <a:cubicBezTo>
                    <a:pt x="88" y="225"/>
                    <a:pt x="89" y="224"/>
                    <a:pt x="90" y="222"/>
                  </a:cubicBezTo>
                  <a:cubicBezTo>
                    <a:pt x="90" y="221"/>
                    <a:pt x="91" y="221"/>
                    <a:pt x="91" y="220"/>
                  </a:cubicBezTo>
                  <a:cubicBezTo>
                    <a:pt x="92" y="220"/>
                    <a:pt x="92" y="220"/>
                    <a:pt x="92" y="219"/>
                  </a:cubicBezTo>
                  <a:cubicBezTo>
                    <a:pt x="93" y="219"/>
                    <a:pt x="93" y="218"/>
                    <a:pt x="93" y="218"/>
                  </a:cubicBezTo>
                  <a:cubicBezTo>
                    <a:pt x="94" y="217"/>
                    <a:pt x="94" y="216"/>
                    <a:pt x="95" y="216"/>
                  </a:cubicBezTo>
                  <a:cubicBezTo>
                    <a:pt x="95" y="214"/>
                    <a:pt x="95" y="214"/>
                    <a:pt x="96" y="214"/>
                  </a:cubicBezTo>
                  <a:cubicBezTo>
                    <a:pt x="97" y="214"/>
                    <a:pt x="97" y="214"/>
                    <a:pt x="97" y="214"/>
                  </a:cubicBezTo>
                  <a:cubicBezTo>
                    <a:pt x="98" y="214"/>
                    <a:pt x="98" y="214"/>
                    <a:pt x="99" y="215"/>
                  </a:cubicBezTo>
                  <a:cubicBezTo>
                    <a:pt x="100" y="215"/>
                    <a:pt x="100" y="215"/>
                    <a:pt x="101" y="215"/>
                  </a:cubicBezTo>
                  <a:cubicBezTo>
                    <a:pt x="101" y="216"/>
                    <a:pt x="100" y="216"/>
                    <a:pt x="99" y="217"/>
                  </a:cubicBezTo>
                  <a:cubicBezTo>
                    <a:pt x="97" y="219"/>
                    <a:pt x="95" y="222"/>
                    <a:pt x="96" y="228"/>
                  </a:cubicBezTo>
                  <a:cubicBezTo>
                    <a:pt x="97" y="234"/>
                    <a:pt x="97" y="235"/>
                    <a:pt x="92" y="236"/>
                  </a:cubicBezTo>
                  <a:cubicBezTo>
                    <a:pt x="89" y="237"/>
                    <a:pt x="89" y="237"/>
                    <a:pt x="89" y="237"/>
                  </a:cubicBezTo>
                  <a:cubicBezTo>
                    <a:pt x="90" y="240"/>
                    <a:pt x="90" y="240"/>
                    <a:pt x="90" y="240"/>
                  </a:cubicBezTo>
                  <a:cubicBezTo>
                    <a:pt x="92" y="243"/>
                    <a:pt x="95" y="246"/>
                    <a:pt x="99" y="246"/>
                  </a:cubicBezTo>
                  <a:cubicBezTo>
                    <a:pt x="99" y="246"/>
                    <a:pt x="100" y="246"/>
                    <a:pt x="101" y="246"/>
                  </a:cubicBezTo>
                  <a:cubicBezTo>
                    <a:pt x="99" y="251"/>
                    <a:pt x="101" y="254"/>
                    <a:pt x="104" y="258"/>
                  </a:cubicBezTo>
                  <a:cubicBezTo>
                    <a:pt x="108" y="262"/>
                    <a:pt x="109" y="264"/>
                    <a:pt x="110" y="266"/>
                  </a:cubicBezTo>
                  <a:cubicBezTo>
                    <a:pt x="110" y="266"/>
                    <a:pt x="110" y="266"/>
                    <a:pt x="110" y="266"/>
                  </a:cubicBezTo>
                  <a:cubicBezTo>
                    <a:pt x="109" y="265"/>
                    <a:pt x="108" y="265"/>
                    <a:pt x="107" y="265"/>
                  </a:cubicBezTo>
                  <a:cubicBezTo>
                    <a:pt x="106" y="265"/>
                    <a:pt x="105" y="265"/>
                    <a:pt x="104" y="265"/>
                  </a:cubicBezTo>
                  <a:cubicBezTo>
                    <a:pt x="103" y="264"/>
                    <a:pt x="102" y="264"/>
                    <a:pt x="101" y="264"/>
                  </a:cubicBezTo>
                  <a:cubicBezTo>
                    <a:pt x="99" y="263"/>
                    <a:pt x="99" y="263"/>
                    <a:pt x="99" y="263"/>
                  </a:cubicBezTo>
                  <a:cubicBezTo>
                    <a:pt x="98" y="264"/>
                    <a:pt x="98" y="264"/>
                    <a:pt x="98" y="264"/>
                  </a:cubicBezTo>
                  <a:cubicBezTo>
                    <a:pt x="98" y="264"/>
                    <a:pt x="98" y="264"/>
                    <a:pt x="98" y="264"/>
                  </a:cubicBezTo>
                  <a:cubicBezTo>
                    <a:pt x="97" y="263"/>
                    <a:pt x="97" y="263"/>
                    <a:pt x="97" y="262"/>
                  </a:cubicBezTo>
                  <a:cubicBezTo>
                    <a:pt x="97" y="262"/>
                    <a:pt x="97" y="261"/>
                    <a:pt x="97" y="260"/>
                  </a:cubicBezTo>
                  <a:cubicBezTo>
                    <a:pt x="97" y="259"/>
                    <a:pt x="97" y="258"/>
                    <a:pt x="97" y="256"/>
                  </a:cubicBezTo>
                  <a:cubicBezTo>
                    <a:pt x="96" y="252"/>
                    <a:pt x="93" y="251"/>
                    <a:pt x="91" y="251"/>
                  </a:cubicBezTo>
                  <a:cubicBezTo>
                    <a:pt x="90" y="251"/>
                    <a:pt x="88" y="252"/>
                    <a:pt x="87" y="252"/>
                  </a:cubicBezTo>
                  <a:cubicBezTo>
                    <a:pt x="86" y="253"/>
                    <a:pt x="85" y="253"/>
                    <a:pt x="84" y="253"/>
                  </a:cubicBezTo>
                  <a:cubicBezTo>
                    <a:pt x="84" y="253"/>
                    <a:pt x="84" y="253"/>
                    <a:pt x="83" y="253"/>
                  </a:cubicBezTo>
                  <a:cubicBezTo>
                    <a:pt x="82" y="253"/>
                    <a:pt x="80" y="253"/>
                    <a:pt x="79" y="253"/>
                  </a:cubicBezTo>
                  <a:cubicBezTo>
                    <a:pt x="77" y="252"/>
                    <a:pt x="75" y="252"/>
                    <a:pt x="73" y="252"/>
                  </a:cubicBezTo>
                  <a:cubicBezTo>
                    <a:pt x="73" y="252"/>
                    <a:pt x="63" y="252"/>
                    <a:pt x="61" y="257"/>
                  </a:cubicBezTo>
                  <a:cubicBezTo>
                    <a:pt x="60" y="259"/>
                    <a:pt x="60" y="261"/>
                    <a:pt x="61" y="261"/>
                  </a:cubicBezTo>
                  <a:cubicBezTo>
                    <a:pt x="62" y="264"/>
                    <a:pt x="65" y="264"/>
                    <a:pt x="68" y="264"/>
                  </a:cubicBezTo>
                  <a:cubicBezTo>
                    <a:pt x="68" y="264"/>
                    <a:pt x="69" y="264"/>
                    <a:pt x="69" y="264"/>
                  </a:cubicBezTo>
                  <a:cubicBezTo>
                    <a:pt x="70" y="264"/>
                    <a:pt x="71" y="264"/>
                    <a:pt x="73" y="264"/>
                  </a:cubicBezTo>
                  <a:cubicBezTo>
                    <a:pt x="74" y="263"/>
                    <a:pt x="75" y="263"/>
                    <a:pt x="76" y="263"/>
                  </a:cubicBezTo>
                  <a:cubicBezTo>
                    <a:pt x="77" y="263"/>
                    <a:pt x="78" y="263"/>
                    <a:pt x="78" y="263"/>
                  </a:cubicBezTo>
                  <a:cubicBezTo>
                    <a:pt x="79" y="264"/>
                    <a:pt x="80" y="264"/>
                    <a:pt x="80" y="264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5"/>
                    <a:pt x="80" y="265"/>
                    <a:pt x="79" y="266"/>
                  </a:cubicBezTo>
                  <a:cubicBezTo>
                    <a:pt x="78" y="267"/>
                    <a:pt x="78" y="270"/>
                    <a:pt x="79" y="272"/>
                  </a:cubicBezTo>
                  <a:cubicBezTo>
                    <a:pt x="80" y="274"/>
                    <a:pt x="82" y="274"/>
                    <a:pt x="83" y="275"/>
                  </a:cubicBezTo>
                  <a:cubicBezTo>
                    <a:pt x="83" y="275"/>
                    <a:pt x="84" y="275"/>
                    <a:pt x="84" y="276"/>
                  </a:cubicBezTo>
                  <a:cubicBezTo>
                    <a:pt x="85" y="276"/>
                    <a:pt x="86" y="277"/>
                    <a:pt x="87" y="278"/>
                  </a:cubicBezTo>
                  <a:cubicBezTo>
                    <a:pt x="88" y="279"/>
                    <a:pt x="90" y="281"/>
                    <a:pt x="92" y="282"/>
                  </a:cubicBezTo>
                  <a:cubicBezTo>
                    <a:pt x="94" y="283"/>
                    <a:pt x="94" y="283"/>
                    <a:pt x="94" y="283"/>
                  </a:cubicBezTo>
                  <a:cubicBezTo>
                    <a:pt x="96" y="284"/>
                    <a:pt x="98" y="285"/>
                    <a:pt x="101" y="285"/>
                  </a:cubicBezTo>
                  <a:cubicBezTo>
                    <a:pt x="101" y="285"/>
                    <a:pt x="101" y="285"/>
                    <a:pt x="102" y="285"/>
                  </a:cubicBezTo>
                  <a:cubicBezTo>
                    <a:pt x="105" y="285"/>
                    <a:pt x="108" y="284"/>
                    <a:pt x="111" y="283"/>
                  </a:cubicBezTo>
                  <a:cubicBezTo>
                    <a:pt x="112" y="282"/>
                    <a:pt x="114" y="281"/>
                    <a:pt x="116" y="281"/>
                  </a:cubicBezTo>
                  <a:cubicBezTo>
                    <a:pt x="117" y="280"/>
                    <a:pt x="118" y="280"/>
                    <a:pt x="120" y="280"/>
                  </a:cubicBezTo>
                  <a:cubicBezTo>
                    <a:pt x="122" y="280"/>
                    <a:pt x="124" y="281"/>
                    <a:pt x="126" y="281"/>
                  </a:cubicBezTo>
                  <a:cubicBezTo>
                    <a:pt x="127" y="281"/>
                    <a:pt x="129" y="281"/>
                    <a:pt x="130" y="281"/>
                  </a:cubicBezTo>
                  <a:cubicBezTo>
                    <a:pt x="133" y="281"/>
                    <a:pt x="134" y="282"/>
                    <a:pt x="134" y="282"/>
                  </a:cubicBezTo>
                  <a:cubicBezTo>
                    <a:pt x="134" y="282"/>
                    <a:pt x="134" y="283"/>
                    <a:pt x="133" y="284"/>
                  </a:cubicBezTo>
                  <a:cubicBezTo>
                    <a:pt x="130" y="288"/>
                    <a:pt x="128" y="291"/>
                    <a:pt x="129" y="294"/>
                  </a:cubicBezTo>
                  <a:cubicBezTo>
                    <a:pt x="129" y="296"/>
                    <a:pt x="129" y="297"/>
                    <a:pt x="131" y="299"/>
                  </a:cubicBezTo>
                  <a:cubicBezTo>
                    <a:pt x="129" y="300"/>
                    <a:pt x="127" y="300"/>
                    <a:pt x="125" y="300"/>
                  </a:cubicBezTo>
                  <a:cubicBezTo>
                    <a:pt x="123" y="300"/>
                    <a:pt x="121" y="300"/>
                    <a:pt x="119" y="299"/>
                  </a:cubicBezTo>
                  <a:cubicBezTo>
                    <a:pt x="117" y="299"/>
                    <a:pt x="114" y="299"/>
                    <a:pt x="111" y="299"/>
                  </a:cubicBezTo>
                  <a:cubicBezTo>
                    <a:pt x="111" y="299"/>
                    <a:pt x="110" y="299"/>
                    <a:pt x="109" y="299"/>
                  </a:cubicBezTo>
                  <a:cubicBezTo>
                    <a:pt x="103" y="299"/>
                    <a:pt x="99" y="301"/>
                    <a:pt x="96" y="305"/>
                  </a:cubicBezTo>
                  <a:cubicBezTo>
                    <a:pt x="92" y="310"/>
                    <a:pt x="91" y="316"/>
                    <a:pt x="92" y="322"/>
                  </a:cubicBezTo>
                  <a:cubicBezTo>
                    <a:pt x="92" y="327"/>
                    <a:pt x="96" y="328"/>
                    <a:pt x="99" y="330"/>
                  </a:cubicBezTo>
                  <a:cubicBezTo>
                    <a:pt x="100" y="330"/>
                    <a:pt x="101" y="331"/>
                    <a:pt x="102" y="331"/>
                  </a:cubicBezTo>
                  <a:cubicBezTo>
                    <a:pt x="101" y="331"/>
                    <a:pt x="99" y="332"/>
                    <a:pt x="94" y="332"/>
                  </a:cubicBezTo>
                  <a:cubicBezTo>
                    <a:pt x="93" y="332"/>
                    <a:pt x="91" y="332"/>
                    <a:pt x="89" y="331"/>
                  </a:cubicBezTo>
                  <a:cubicBezTo>
                    <a:pt x="87" y="330"/>
                    <a:pt x="85" y="329"/>
                    <a:pt x="83" y="329"/>
                  </a:cubicBezTo>
                  <a:cubicBezTo>
                    <a:pt x="82" y="329"/>
                    <a:pt x="81" y="330"/>
                    <a:pt x="80" y="330"/>
                  </a:cubicBezTo>
                  <a:cubicBezTo>
                    <a:pt x="78" y="331"/>
                    <a:pt x="77" y="332"/>
                    <a:pt x="76" y="334"/>
                  </a:cubicBezTo>
                  <a:cubicBezTo>
                    <a:pt x="76" y="336"/>
                    <a:pt x="77" y="338"/>
                    <a:pt x="78" y="339"/>
                  </a:cubicBezTo>
                  <a:cubicBezTo>
                    <a:pt x="76" y="338"/>
                    <a:pt x="75" y="338"/>
                    <a:pt x="74" y="338"/>
                  </a:cubicBezTo>
                  <a:cubicBezTo>
                    <a:pt x="73" y="338"/>
                    <a:pt x="72" y="337"/>
                    <a:pt x="69" y="337"/>
                  </a:cubicBezTo>
                  <a:cubicBezTo>
                    <a:pt x="64" y="337"/>
                    <a:pt x="61" y="338"/>
                    <a:pt x="59" y="340"/>
                  </a:cubicBezTo>
                  <a:cubicBezTo>
                    <a:pt x="59" y="341"/>
                    <a:pt x="58" y="343"/>
                    <a:pt x="58" y="345"/>
                  </a:cubicBezTo>
                  <a:cubicBezTo>
                    <a:pt x="59" y="348"/>
                    <a:pt x="59" y="348"/>
                    <a:pt x="59" y="348"/>
                  </a:cubicBezTo>
                  <a:cubicBezTo>
                    <a:pt x="61" y="348"/>
                    <a:pt x="61" y="348"/>
                    <a:pt x="61" y="348"/>
                  </a:cubicBezTo>
                  <a:cubicBezTo>
                    <a:pt x="63" y="348"/>
                    <a:pt x="64" y="349"/>
                    <a:pt x="66" y="352"/>
                  </a:cubicBezTo>
                  <a:cubicBezTo>
                    <a:pt x="66" y="353"/>
                    <a:pt x="67" y="354"/>
                    <a:pt x="68" y="355"/>
                  </a:cubicBezTo>
                  <a:cubicBezTo>
                    <a:pt x="68" y="356"/>
                    <a:pt x="69" y="356"/>
                    <a:pt x="69" y="356"/>
                  </a:cubicBezTo>
                  <a:cubicBezTo>
                    <a:pt x="70" y="357"/>
                    <a:pt x="72" y="359"/>
                    <a:pt x="72" y="359"/>
                  </a:cubicBezTo>
                  <a:cubicBezTo>
                    <a:pt x="72" y="360"/>
                    <a:pt x="71" y="360"/>
                    <a:pt x="71" y="360"/>
                  </a:cubicBezTo>
                  <a:cubicBezTo>
                    <a:pt x="71" y="361"/>
                    <a:pt x="69" y="361"/>
                    <a:pt x="68" y="361"/>
                  </a:cubicBezTo>
                  <a:cubicBezTo>
                    <a:pt x="67" y="361"/>
                    <a:pt x="67" y="361"/>
                    <a:pt x="67" y="361"/>
                  </a:cubicBezTo>
                  <a:cubicBezTo>
                    <a:pt x="65" y="361"/>
                    <a:pt x="61" y="361"/>
                    <a:pt x="59" y="365"/>
                  </a:cubicBezTo>
                  <a:cubicBezTo>
                    <a:pt x="58" y="367"/>
                    <a:pt x="58" y="369"/>
                    <a:pt x="59" y="370"/>
                  </a:cubicBezTo>
                  <a:cubicBezTo>
                    <a:pt x="60" y="372"/>
                    <a:pt x="62" y="372"/>
                    <a:pt x="64" y="372"/>
                  </a:cubicBezTo>
                  <a:cubicBezTo>
                    <a:pt x="65" y="372"/>
                    <a:pt x="67" y="372"/>
                    <a:pt x="68" y="371"/>
                  </a:cubicBezTo>
                  <a:cubicBezTo>
                    <a:pt x="69" y="371"/>
                    <a:pt x="70" y="371"/>
                    <a:pt x="71" y="371"/>
                  </a:cubicBezTo>
                  <a:cubicBezTo>
                    <a:pt x="71" y="371"/>
                    <a:pt x="71" y="371"/>
                    <a:pt x="71" y="371"/>
                  </a:cubicBezTo>
                  <a:cubicBezTo>
                    <a:pt x="73" y="372"/>
                    <a:pt x="73" y="372"/>
                    <a:pt x="75" y="374"/>
                  </a:cubicBezTo>
                  <a:cubicBezTo>
                    <a:pt x="76" y="376"/>
                    <a:pt x="77" y="377"/>
                    <a:pt x="80" y="379"/>
                  </a:cubicBezTo>
                  <a:cubicBezTo>
                    <a:pt x="82" y="379"/>
                    <a:pt x="85" y="380"/>
                    <a:pt x="87" y="380"/>
                  </a:cubicBezTo>
                  <a:cubicBezTo>
                    <a:pt x="88" y="380"/>
                    <a:pt x="88" y="380"/>
                    <a:pt x="89" y="380"/>
                  </a:cubicBezTo>
                  <a:cubicBezTo>
                    <a:pt x="92" y="379"/>
                    <a:pt x="93" y="377"/>
                    <a:pt x="93" y="376"/>
                  </a:cubicBezTo>
                  <a:cubicBezTo>
                    <a:pt x="94" y="375"/>
                    <a:pt x="94" y="375"/>
                    <a:pt x="94" y="374"/>
                  </a:cubicBezTo>
                  <a:cubicBezTo>
                    <a:pt x="95" y="374"/>
                    <a:pt x="95" y="373"/>
                    <a:pt x="97" y="373"/>
                  </a:cubicBezTo>
                  <a:cubicBezTo>
                    <a:pt x="99" y="373"/>
                    <a:pt x="102" y="375"/>
                    <a:pt x="102" y="377"/>
                  </a:cubicBezTo>
                  <a:cubicBezTo>
                    <a:pt x="102" y="377"/>
                    <a:pt x="101" y="378"/>
                    <a:pt x="99" y="379"/>
                  </a:cubicBezTo>
                  <a:cubicBezTo>
                    <a:pt x="98" y="379"/>
                    <a:pt x="98" y="380"/>
                    <a:pt x="97" y="380"/>
                  </a:cubicBezTo>
                  <a:cubicBezTo>
                    <a:pt x="93" y="381"/>
                    <a:pt x="88" y="382"/>
                    <a:pt x="87" y="386"/>
                  </a:cubicBezTo>
                  <a:cubicBezTo>
                    <a:pt x="87" y="388"/>
                    <a:pt x="88" y="389"/>
                    <a:pt x="91" y="391"/>
                  </a:cubicBezTo>
                  <a:cubicBezTo>
                    <a:pt x="92" y="392"/>
                    <a:pt x="93" y="392"/>
                    <a:pt x="94" y="392"/>
                  </a:cubicBezTo>
                  <a:cubicBezTo>
                    <a:pt x="95" y="392"/>
                    <a:pt x="95" y="392"/>
                    <a:pt x="96" y="392"/>
                  </a:cubicBezTo>
                  <a:cubicBezTo>
                    <a:pt x="96" y="392"/>
                    <a:pt x="96" y="392"/>
                    <a:pt x="97" y="392"/>
                  </a:cubicBezTo>
                  <a:cubicBezTo>
                    <a:pt x="97" y="392"/>
                    <a:pt x="97" y="392"/>
                    <a:pt x="97" y="392"/>
                  </a:cubicBezTo>
                  <a:cubicBezTo>
                    <a:pt x="98" y="392"/>
                    <a:pt x="98" y="392"/>
                    <a:pt x="99" y="393"/>
                  </a:cubicBezTo>
                  <a:cubicBezTo>
                    <a:pt x="99" y="393"/>
                    <a:pt x="99" y="394"/>
                    <a:pt x="100" y="394"/>
                  </a:cubicBezTo>
                  <a:cubicBezTo>
                    <a:pt x="101" y="396"/>
                    <a:pt x="103" y="397"/>
                    <a:pt x="106" y="397"/>
                  </a:cubicBezTo>
                  <a:cubicBezTo>
                    <a:pt x="107" y="397"/>
                    <a:pt x="109" y="397"/>
                    <a:pt x="111" y="395"/>
                  </a:cubicBezTo>
                  <a:cubicBezTo>
                    <a:pt x="114" y="393"/>
                    <a:pt x="115" y="391"/>
                    <a:pt x="116" y="389"/>
                  </a:cubicBezTo>
                  <a:cubicBezTo>
                    <a:pt x="117" y="388"/>
                    <a:pt x="117" y="388"/>
                    <a:pt x="117" y="387"/>
                  </a:cubicBezTo>
                  <a:cubicBezTo>
                    <a:pt x="118" y="386"/>
                    <a:pt x="118" y="386"/>
                    <a:pt x="119" y="385"/>
                  </a:cubicBezTo>
                  <a:cubicBezTo>
                    <a:pt x="118" y="386"/>
                    <a:pt x="118" y="386"/>
                    <a:pt x="118" y="386"/>
                  </a:cubicBezTo>
                  <a:cubicBezTo>
                    <a:pt x="118" y="387"/>
                    <a:pt x="118" y="389"/>
                    <a:pt x="120" y="391"/>
                  </a:cubicBezTo>
                  <a:cubicBezTo>
                    <a:pt x="121" y="391"/>
                    <a:pt x="122" y="392"/>
                    <a:pt x="124" y="392"/>
                  </a:cubicBezTo>
                  <a:cubicBezTo>
                    <a:pt x="124" y="392"/>
                    <a:pt x="125" y="392"/>
                    <a:pt x="125" y="392"/>
                  </a:cubicBezTo>
                  <a:cubicBezTo>
                    <a:pt x="125" y="392"/>
                    <a:pt x="124" y="393"/>
                    <a:pt x="124" y="393"/>
                  </a:cubicBezTo>
                  <a:cubicBezTo>
                    <a:pt x="123" y="394"/>
                    <a:pt x="121" y="395"/>
                    <a:pt x="121" y="396"/>
                  </a:cubicBezTo>
                  <a:cubicBezTo>
                    <a:pt x="121" y="396"/>
                    <a:pt x="120" y="397"/>
                    <a:pt x="120" y="397"/>
                  </a:cubicBezTo>
                  <a:cubicBezTo>
                    <a:pt x="119" y="396"/>
                    <a:pt x="118" y="395"/>
                    <a:pt x="117" y="395"/>
                  </a:cubicBezTo>
                  <a:cubicBezTo>
                    <a:pt x="116" y="395"/>
                    <a:pt x="116" y="395"/>
                    <a:pt x="116" y="395"/>
                  </a:cubicBezTo>
                  <a:cubicBezTo>
                    <a:pt x="116" y="395"/>
                    <a:pt x="116" y="395"/>
                    <a:pt x="116" y="395"/>
                  </a:cubicBezTo>
                  <a:cubicBezTo>
                    <a:pt x="113" y="395"/>
                    <a:pt x="112" y="397"/>
                    <a:pt x="111" y="399"/>
                  </a:cubicBezTo>
                  <a:cubicBezTo>
                    <a:pt x="111" y="400"/>
                    <a:pt x="110" y="401"/>
                    <a:pt x="109" y="401"/>
                  </a:cubicBezTo>
                  <a:cubicBezTo>
                    <a:pt x="108" y="402"/>
                    <a:pt x="108" y="402"/>
                    <a:pt x="108" y="402"/>
                  </a:cubicBezTo>
                  <a:cubicBezTo>
                    <a:pt x="108" y="404"/>
                    <a:pt x="108" y="404"/>
                    <a:pt x="108" y="404"/>
                  </a:cubicBezTo>
                  <a:cubicBezTo>
                    <a:pt x="108" y="405"/>
                    <a:pt x="108" y="407"/>
                    <a:pt x="108" y="409"/>
                  </a:cubicBezTo>
                  <a:cubicBezTo>
                    <a:pt x="108" y="411"/>
                    <a:pt x="108" y="411"/>
                    <a:pt x="108" y="411"/>
                  </a:cubicBezTo>
                  <a:cubicBezTo>
                    <a:pt x="110" y="412"/>
                    <a:pt x="110" y="412"/>
                    <a:pt x="110" y="412"/>
                  </a:cubicBezTo>
                  <a:cubicBezTo>
                    <a:pt x="111" y="412"/>
                    <a:pt x="112" y="412"/>
                    <a:pt x="113" y="412"/>
                  </a:cubicBezTo>
                  <a:cubicBezTo>
                    <a:pt x="113" y="414"/>
                    <a:pt x="115" y="414"/>
                    <a:pt x="116" y="414"/>
                  </a:cubicBezTo>
                  <a:cubicBezTo>
                    <a:pt x="119" y="414"/>
                    <a:pt x="121" y="411"/>
                    <a:pt x="122" y="411"/>
                  </a:cubicBezTo>
                  <a:cubicBezTo>
                    <a:pt x="122" y="410"/>
                    <a:pt x="122" y="410"/>
                    <a:pt x="122" y="409"/>
                  </a:cubicBezTo>
                  <a:cubicBezTo>
                    <a:pt x="127" y="409"/>
                    <a:pt x="127" y="409"/>
                    <a:pt x="127" y="409"/>
                  </a:cubicBezTo>
                  <a:cubicBezTo>
                    <a:pt x="128" y="409"/>
                    <a:pt x="129" y="410"/>
                    <a:pt x="130" y="411"/>
                  </a:cubicBezTo>
                  <a:cubicBezTo>
                    <a:pt x="131" y="412"/>
                    <a:pt x="132" y="413"/>
                    <a:pt x="135" y="414"/>
                  </a:cubicBezTo>
                  <a:cubicBezTo>
                    <a:pt x="136" y="415"/>
                    <a:pt x="138" y="415"/>
                    <a:pt x="140" y="415"/>
                  </a:cubicBezTo>
                  <a:cubicBezTo>
                    <a:pt x="142" y="415"/>
                    <a:pt x="144" y="415"/>
                    <a:pt x="146" y="415"/>
                  </a:cubicBezTo>
                  <a:cubicBezTo>
                    <a:pt x="148" y="414"/>
                    <a:pt x="150" y="414"/>
                    <a:pt x="151" y="414"/>
                  </a:cubicBezTo>
                  <a:cubicBezTo>
                    <a:pt x="154" y="414"/>
                    <a:pt x="156" y="414"/>
                    <a:pt x="158" y="413"/>
                  </a:cubicBezTo>
                  <a:cubicBezTo>
                    <a:pt x="160" y="413"/>
                    <a:pt x="162" y="413"/>
                    <a:pt x="164" y="413"/>
                  </a:cubicBezTo>
                  <a:cubicBezTo>
                    <a:pt x="164" y="413"/>
                    <a:pt x="165" y="413"/>
                    <a:pt x="165" y="413"/>
                  </a:cubicBezTo>
                  <a:cubicBezTo>
                    <a:pt x="166" y="413"/>
                    <a:pt x="167" y="413"/>
                    <a:pt x="168" y="413"/>
                  </a:cubicBezTo>
                  <a:cubicBezTo>
                    <a:pt x="169" y="413"/>
                    <a:pt x="170" y="413"/>
                    <a:pt x="171" y="413"/>
                  </a:cubicBezTo>
                  <a:cubicBezTo>
                    <a:pt x="173" y="413"/>
                    <a:pt x="174" y="413"/>
                    <a:pt x="176" y="413"/>
                  </a:cubicBezTo>
                  <a:cubicBezTo>
                    <a:pt x="178" y="412"/>
                    <a:pt x="180" y="412"/>
                    <a:pt x="182" y="411"/>
                  </a:cubicBezTo>
                  <a:cubicBezTo>
                    <a:pt x="185" y="410"/>
                    <a:pt x="188" y="409"/>
                    <a:pt x="190" y="409"/>
                  </a:cubicBezTo>
                  <a:cubicBezTo>
                    <a:pt x="190" y="409"/>
                    <a:pt x="191" y="409"/>
                    <a:pt x="191" y="409"/>
                  </a:cubicBezTo>
                  <a:cubicBezTo>
                    <a:pt x="192" y="409"/>
                    <a:pt x="192" y="409"/>
                    <a:pt x="192" y="409"/>
                  </a:cubicBezTo>
                  <a:cubicBezTo>
                    <a:pt x="192" y="409"/>
                    <a:pt x="192" y="409"/>
                    <a:pt x="192" y="409"/>
                  </a:cubicBezTo>
                  <a:cubicBezTo>
                    <a:pt x="193" y="410"/>
                    <a:pt x="193" y="411"/>
                    <a:pt x="193" y="411"/>
                  </a:cubicBezTo>
                  <a:cubicBezTo>
                    <a:pt x="192" y="413"/>
                    <a:pt x="192" y="415"/>
                    <a:pt x="193" y="416"/>
                  </a:cubicBezTo>
                  <a:cubicBezTo>
                    <a:pt x="194" y="419"/>
                    <a:pt x="196" y="420"/>
                    <a:pt x="197" y="421"/>
                  </a:cubicBezTo>
                  <a:cubicBezTo>
                    <a:pt x="199" y="422"/>
                    <a:pt x="199" y="422"/>
                    <a:pt x="199" y="423"/>
                  </a:cubicBezTo>
                  <a:cubicBezTo>
                    <a:pt x="199" y="425"/>
                    <a:pt x="196" y="426"/>
                    <a:pt x="187" y="426"/>
                  </a:cubicBezTo>
                  <a:cubicBezTo>
                    <a:pt x="186" y="426"/>
                    <a:pt x="184" y="426"/>
                    <a:pt x="183" y="426"/>
                  </a:cubicBezTo>
                  <a:cubicBezTo>
                    <a:pt x="179" y="426"/>
                    <a:pt x="179" y="426"/>
                    <a:pt x="179" y="426"/>
                  </a:cubicBezTo>
                  <a:cubicBezTo>
                    <a:pt x="179" y="428"/>
                    <a:pt x="179" y="428"/>
                    <a:pt x="179" y="428"/>
                  </a:cubicBezTo>
                  <a:cubicBezTo>
                    <a:pt x="179" y="430"/>
                    <a:pt x="179" y="432"/>
                    <a:pt x="180" y="433"/>
                  </a:cubicBezTo>
                  <a:cubicBezTo>
                    <a:pt x="180" y="433"/>
                    <a:pt x="180" y="433"/>
                    <a:pt x="180" y="433"/>
                  </a:cubicBezTo>
                  <a:cubicBezTo>
                    <a:pt x="180" y="433"/>
                    <a:pt x="179" y="433"/>
                    <a:pt x="179" y="433"/>
                  </a:cubicBezTo>
                  <a:cubicBezTo>
                    <a:pt x="177" y="433"/>
                    <a:pt x="175" y="433"/>
                    <a:pt x="175" y="433"/>
                  </a:cubicBezTo>
                  <a:cubicBezTo>
                    <a:pt x="173" y="432"/>
                    <a:pt x="171" y="431"/>
                    <a:pt x="170" y="429"/>
                  </a:cubicBezTo>
                  <a:cubicBezTo>
                    <a:pt x="168" y="427"/>
                    <a:pt x="165" y="426"/>
                    <a:pt x="163" y="426"/>
                  </a:cubicBezTo>
                  <a:cubicBezTo>
                    <a:pt x="158" y="426"/>
                    <a:pt x="157" y="431"/>
                    <a:pt x="155" y="436"/>
                  </a:cubicBezTo>
                  <a:cubicBezTo>
                    <a:pt x="155" y="438"/>
                    <a:pt x="154" y="439"/>
                    <a:pt x="154" y="441"/>
                  </a:cubicBezTo>
                  <a:cubicBezTo>
                    <a:pt x="153" y="442"/>
                    <a:pt x="153" y="442"/>
                    <a:pt x="153" y="442"/>
                  </a:cubicBezTo>
                  <a:cubicBezTo>
                    <a:pt x="151" y="446"/>
                    <a:pt x="149" y="449"/>
                    <a:pt x="147" y="451"/>
                  </a:cubicBezTo>
                  <a:cubicBezTo>
                    <a:pt x="146" y="453"/>
                    <a:pt x="146" y="453"/>
                    <a:pt x="146" y="453"/>
                  </a:cubicBezTo>
                  <a:cubicBezTo>
                    <a:pt x="144" y="456"/>
                    <a:pt x="143" y="458"/>
                    <a:pt x="140" y="460"/>
                  </a:cubicBezTo>
                  <a:cubicBezTo>
                    <a:pt x="138" y="463"/>
                    <a:pt x="133" y="468"/>
                    <a:pt x="136" y="474"/>
                  </a:cubicBezTo>
                  <a:cubicBezTo>
                    <a:pt x="137" y="476"/>
                    <a:pt x="139" y="477"/>
                    <a:pt x="141" y="477"/>
                  </a:cubicBezTo>
                  <a:cubicBezTo>
                    <a:pt x="141" y="477"/>
                    <a:pt x="142" y="477"/>
                    <a:pt x="142" y="477"/>
                  </a:cubicBezTo>
                  <a:cubicBezTo>
                    <a:pt x="141" y="479"/>
                    <a:pt x="137" y="483"/>
                    <a:pt x="135" y="485"/>
                  </a:cubicBezTo>
                  <a:cubicBezTo>
                    <a:pt x="134" y="486"/>
                    <a:pt x="133" y="487"/>
                    <a:pt x="133" y="488"/>
                  </a:cubicBezTo>
                  <a:cubicBezTo>
                    <a:pt x="131" y="490"/>
                    <a:pt x="131" y="492"/>
                    <a:pt x="130" y="494"/>
                  </a:cubicBezTo>
                  <a:cubicBezTo>
                    <a:pt x="130" y="495"/>
                    <a:pt x="129" y="496"/>
                    <a:pt x="129" y="497"/>
                  </a:cubicBezTo>
                  <a:cubicBezTo>
                    <a:pt x="128" y="498"/>
                    <a:pt x="128" y="500"/>
                    <a:pt x="127" y="501"/>
                  </a:cubicBezTo>
                  <a:cubicBezTo>
                    <a:pt x="127" y="502"/>
                    <a:pt x="126" y="504"/>
                    <a:pt x="126" y="505"/>
                  </a:cubicBezTo>
                  <a:cubicBezTo>
                    <a:pt x="125" y="505"/>
                    <a:pt x="125" y="505"/>
                    <a:pt x="124" y="505"/>
                  </a:cubicBezTo>
                  <a:cubicBezTo>
                    <a:pt x="124" y="505"/>
                    <a:pt x="123" y="505"/>
                    <a:pt x="123" y="505"/>
                  </a:cubicBezTo>
                  <a:cubicBezTo>
                    <a:pt x="122" y="505"/>
                    <a:pt x="122" y="505"/>
                    <a:pt x="121" y="505"/>
                  </a:cubicBezTo>
                  <a:cubicBezTo>
                    <a:pt x="120" y="505"/>
                    <a:pt x="119" y="505"/>
                    <a:pt x="118" y="506"/>
                  </a:cubicBezTo>
                  <a:cubicBezTo>
                    <a:pt x="115" y="507"/>
                    <a:pt x="113" y="509"/>
                    <a:pt x="111" y="511"/>
                  </a:cubicBezTo>
                  <a:cubicBezTo>
                    <a:pt x="111" y="512"/>
                    <a:pt x="110" y="513"/>
                    <a:pt x="109" y="513"/>
                  </a:cubicBezTo>
                  <a:cubicBezTo>
                    <a:pt x="108" y="515"/>
                    <a:pt x="107" y="516"/>
                    <a:pt x="105" y="517"/>
                  </a:cubicBezTo>
                  <a:cubicBezTo>
                    <a:pt x="102" y="521"/>
                    <a:pt x="98" y="524"/>
                    <a:pt x="94" y="526"/>
                  </a:cubicBezTo>
                  <a:cubicBezTo>
                    <a:pt x="93" y="527"/>
                    <a:pt x="91" y="528"/>
                    <a:pt x="89" y="529"/>
                  </a:cubicBezTo>
                  <a:cubicBezTo>
                    <a:pt x="83" y="532"/>
                    <a:pt x="77" y="534"/>
                    <a:pt x="75" y="539"/>
                  </a:cubicBezTo>
                  <a:cubicBezTo>
                    <a:pt x="74" y="541"/>
                    <a:pt x="74" y="541"/>
                    <a:pt x="74" y="541"/>
                  </a:cubicBezTo>
                  <a:cubicBezTo>
                    <a:pt x="76" y="542"/>
                    <a:pt x="76" y="542"/>
                    <a:pt x="76" y="542"/>
                  </a:cubicBezTo>
                  <a:cubicBezTo>
                    <a:pt x="77" y="543"/>
                    <a:pt x="79" y="544"/>
                    <a:pt x="81" y="544"/>
                  </a:cubicBezTo>
                  <a:cubicBezTo>
                    <a:pt x="84" y="544"/>
                    <a:pt x="86" y="543"/>
                    <a:pt x="88" y="543"/>
                  </a:cubicBezTo>
                  <a:cubicBezTo>
                    <a:pt x="89" y="542"/>
                    <a:pt x="90" y="542"/>
                    <a:pt x="91" y="542"/>
                  </a:cubicBezTo>
                  <a:cubicBezTo>
                    <a:pt x="92" y="542"/>
                    <a:pt x="93" y="542"/>
                    <a:pt x="95" y="541"/>
                  </a:cubicBezTo>
                  <a:cubicBezTo>
                    <a:pt x="98" y="541"/>
                    <a:pt x="101" y="541"/>
                    <a:pt x="105" y="537"/>
                  </a:cubicBezTo>
                  <a:cubicBezTo>
                    <a:pt x="108" y="534"/>
                    <a:pt x="110" y="534"/>
                    <a:pt x="114" y="534"/>
                  </a:cubicBezTo>
                  <a:cubicBezTo>
                    <a:pt x="114" y="534"/>
                    <a:pt x="116" y="534"/>
                    <a:pt x="116" y="534"/>
                  </a:cubicBezTo>
                  <a:cubicBezTo>
                    <a:pt x="118" y="534"/>
                    <a:pt x="120" y="534"/>
                    <a:pt x="122" y="531"/>
                  </a:cubicBezTo>
                  <a:cubicBezTo>
                    <a:pt x="123" y="531"/>
                    <a:pt x="124" y="530"/>
                    <a:pt x="124" y="529"/>
                  </a:cubicBezTo>
                  <a:cubicBezTo>
                    <a:pt x="125" y="529"/>
                    <a:pt x="125" y="528"/>
                    <a:pt x="125" y="528"/>
                  </a:cubicBezTo>
                  <a:cubicBezTo>
                    <a:pt x="126" y="527"/>
                    <a:pt x="126" y="527"/>
                    <a:pt x="127" y="527"/>
                  </a:cubicBezTo>
                  <a:cubicBezTo>
                    <a:pt x="128" y="527"/>
                    <a:pt x="129" y="529"/>
                    <a:pt x="130" y="531"/>
                  </a:cubicBezTo>
                  <a:cubicBezTo>
                    <a:pt x="132" y="533"/>
                    <a:pt x="134" y="535"/>
                    <a:pt x="137" y="536"/>
                  </a:cubicBezTo>
                  <a:cubicBezTo>
                    <a:pt x="138" y="536"/>
                    <a:pt x="139" y="537"/>
                    <a:pt x="141" y="537"/>
                  </a:cubicBezTo>
                  <a:cubicBezTo>
                    <a:pt x="144" y="537"/>
                    <a:pt x="146" y="536"/>
                    <a:pt x="149" y="535"/>
                  </a:cubicBezTo>
                  <a:cubicBezTo>
                    <a:pt x="149" y="536"/>
                    <a:pt x="149" y="537"/>
                    <a:pt x="149" y="537"/>
                  </a:cubicBezTo>
                  <a:cubicBezTo>
                    <a:pt x="150" y="538"/>
                    <a:pt x="151" y="539"/>
                    <a:pt x="152" y="539"/>
                  </a:cubicBezTo>
                  <a:cubicBezTo>
                    <a:pt x="148" y="540"/>
                    <a:pt x="143" y="541"/>
                    <a:pt x="139" y="541"/>
                  </a:cubicBezTo>
                  <a:cubicBezTo>
                    <a:pt x="139" y="541"/>
                    <a:pt x="138" y="541"/>
                    <a:pt x="138" y="541"/>
                  </a:cubicBezTo>
                  <a:cubicBezTo>
                    <a:pt x="135" y="541"/>
                    <a:pt x="132" y="541"/>
                    <a:pt x="129" y="540"/>
                  </a:cubicBezTo>
                  <a:cubicBezTo>
                    <a:pt x="125" y="540"/>
                    <a:pt x="122" y="539"/>
                    <a:pt x="118" y="539"/>
                  </a:cubicBezTo>
                  <a:cubicBezTo>
                    <a:pt x="117" y="539"/>
                    <a:pt x="116" y="539"/>
                    <a:pt x="115" y="539"/>
                  </a:cubicBezTo>
                  <a:cubicBezTo>
                    <a:pt x="110" y="540"/>
                    <a:pt x="107" y="543"/>
                    <a:pt x="105" y="547"/>
                  </a:cubicBezTo>
                  <a:cubicBezTo>
                    <a:pt x="104" y="549"/>
                    <a:pt x="104" y="551"/>
                    <a:pt x="105" y="553"/>
                  </a:cubicBezTo>
                  <a:cubicBezTo>
                    <a:pt x="105" y="555"/>
                    <a:pt x="105" y="556"/>
                    <a:pt x="105" y="557"/>
                  </a:cubicBezTo>
                  <a:cubicBezTo>
                    <a:pt x="104" y="557"/>
                    <a:pt x="101" y="558"/>
                    <a:pt x="99" y="559"/>
                  </a:cubicBezTo>
                  <a:cubicBezTo>
                    <a:pt x="98" y="560"/>
                    <a:pt x="97" y="560"/>
                    <a:pt x="96" y="560"/>
                  </a:cubicBezTo>
                  <a:cubicBezTo>
                    <a:pt x="92" y="562"/>
                    <a:pt x="89" y="563"/>
                    <a:pt x="84" y="563"/>
                  </a:cubicBezTo>
                  <a:cubicBezTo>
                    <a:pt x="84" y="563"/>
                    <a:pt x="82" y="563"/>
                    <a:pt x="82" y="563"/>
                  </a:cubicBezTo>
                  <a:cubicBezTo>
                    <a:pt x="73" y="563"/>
                    <a:pt x="71" y="565"/>
                    <a:pt x="70" y="567"/>
                  </a:cubicBezTo>
                  <a:cubicBezTo>
                    <a:pt x="69" y="570"/>
                    <a:pt x="73" y="572"/>
                    <a:pt x="74" y="573"/>
                  </a:cubicBezTo>
                  <a:cubicBezTo>
                    <a:pt x="75" y="574"/>
                    <a:pt x="76" y="574"/>
                    <a:pt x="77" y="575"/>
                  </a:cubicBezTo>
                  <a:cubicBezTo>
                    <a:pt x="80" y="577"/>
                    <a:pt x="81" y="577"/>
                    <a:pt x="81" y="581"/>
                  </a:cubicBezTo>
                  <a:cubicBezTo>
                    <a:pt x="82" y="584"/>
                    <a:pt x="82" y="586"/>
                    <a:pt x="81" y="588"/>
                  </a:cubicBezTo>
                  <a:cubicBezTo>
                    <a:pt x="81" y="588"/>
                    <a:pt x="80" y="588"/>
                    <a:pt x="80" y="589"/>
                  </a:cubicBezTo>
                  <a:cubicBezTo>
                    <a:pt x="79" y="590"/>
                    <a:pt x="77" y="592"/>
                    <a:pt x="77" y="594"/>
                  </a:cubicBezTo>
                  <a:cubicBezTo>
                    <a:pt x="77" y="599"/>
                    <a:pt x="81" y="600"/>
                    <a:pt x="84" y="600"/>
                  </a:cubicBezTo>
                  <a:cubicBezTo>
                    <a:pt x="83" y="600"/>
                    <a:pt x="82" y="600"/>
                    <a:pt x="80" y="600"/>
                  </a:cubicBezTo>
                  <a:cubicBezTo>
                    <a:pt x="76" y="599"/>
                    <a:pt x="71" y="598"/>
                    <a:pt x="67" y="598"/>
                  </a:cubicBezTo>
                  <a:cubicBezTo>
                    <a:pt x="65" y="598"/>
                    <a:pt x="65" y="598"/>
                    <a:pt x="65" y="598"/>
                  </a:cubicBezTo>
                  <a:cubicBezTo>
                    <a:pt x="63" y="598"/>
                    <a:pt x="63" y="598"/>
                    <a:pt x="63" y="597"/>
                  </a:cubicBezTo>
                  <a:cubicBezTo>
                    <a:pt x="63" y="597"/>
                    <a:pt x="63" y="597"/>
                    <a:pt x="63" y="596"/>
                  </a:cubicBezTo>
                  <a:cubicBezTo>
                    <a:pt x="64" y="595"/>
                    <a:pt x="65" y="594"/>
                    <a:pt x="64" y="592"/>
                  </a:cubicBezTo>
                  <a:cubicBezTo>
                    <a:pt x="63" y="589"/>
                    <a:pt x="61" y="589"/>
                    <a:pt x="61" y="589"/>
                  </a:cubicBezTo>
                  <a:cubicBezTo>
                    <a:pt x="58" y="589"/>
                    <a:pt x="57" y="591"/>
                    <a:pt x="55" y="595"/>
                  </a:cubicBezTo>
                  <a:cubicBezTo>
                    <a:pt x="55" y="595"/>
                    <a:pt x="54" y="597"/>
                    <a:pt x="54" y="597"/>
                  </a:cubicBezTo>
                  <a:cubicBezTo>
                    <a:pt x="53" y="598"/>
                    <a:pt x="50" y="598"/>
                    <a:pt x="47" y="598"/>
                  </a:cubicBezTo>
                  <a:cubicBezTo>
                    <a:pt x="46" y="598"/>
                    <a:pt x="45" y="598"/>
                    <a:pt x="44" y="598"/>
                  </a:cubicBezTo>
                  <a:cubicBezTo>
                    <a:pt x="44" y="598"/>
                    <a:pt x="44" y="598"/>
                    <a:pt x="44" y="598"/>
                  </a:cubicBezTo>
                  <a:cubicBezTo>
                    <a:pt x="45" y="596"/>
                    <a:pt x="46" y="594"/>
                    <a:pt x="45" y="592"/>
                  </a:cubicBezTo>
                  <a:cubicBezTo>
                    <a:pt x="43" y="590"/>
                    <a:pt x="41" y="590"/>
                    <a:pt x="39" y="590"/>
                  </a:cubicBezTo>
                  <a:cubicBezTo>
                    <a:pt x="39" y="590"/>
                    <a:pt x="38" y="590"/>
                    <a:pt x="38" y="590"/>
                  </a:cubicBezTo>
                  <a:cubicBezTo>
                    <a:pt x="35" y="590"/>
                    <a:pt x="31" y="590"/>
                    <a:pt x="28" y="592"/>
                  </a:cubicBezTo>
                  <a:cubicBezTo>
                    <a:pt x="26" y="593"/>
                    <a:pt x="26" y="594"/>
                    <a:pt x="25" y="596"/>
                  </a:cubicBezTo>
                  <a:cubicBezTo>
                    <a:pt x="25" y="596"/>
                    <a:pt x="25" y="597"/>
                    <a:pt x="24" y="597"/>
                  </a:cubicBezTo>
                  <a:cubicBezTo>
                    <a:pt x="24" y="598"/>
                    <a:pt x="23" y="598"/>
                    <a:pt x="22" y="599"/>
                  </a:cubicBezTo>
                  <a:cubicBezTo>
                    <a:pt x="20" y="599"/>
                    <a:pt x="18" y="600"/>
                    <a:pt x="16" y="602"/>
                  </a:cubicBezTo>
                  <a:cubicBezTo>
                    <a:pt x="15" y="604"/>
                    <a:pt x="15" y="605"/>
                    <a:pt x="14" y="606"/>
                  </a:cubicBezTo>
                  <a:cubicBezTo>
                    <a:pt x="14" y="606"/>
                    <a:pt x="14" y="606"/>
                    <a:pt x="14" y="606"/>
                  </a:cubicBezTo>
                  <a:cubicBezTo>
                    <a:pt x="14" y="606"/>
                    <a:pt x="12" y="605"/>
                    <a:pt x="11" y="605"/>
                  </a:cubicBezTo>
                  <a:cubicBezTo>
                    <a:pt x="10" y="605"/>
                    <a:pt x="10" y="605"/>
                    <a:pt x="9" y="605"/>
                  </a:cubicBezTo>
                  <a:cubicBezTo>
                    <a:pt x="6" y="606"/>
                    <a:pt x="5" y="609"/>
                    <a:pt x="4" y="611"/>
                  </a:cubicBezTo>
                  <a:cubicBezTo>
                    <a:pt x="0" y="619"/>
                    <a:pt x="2" y="623"/>
                    <a:pt x="4" y="626"/>
                  </a:cubicBezTo>
                  <a:cubicBezTo>
                    <a:pt x="5" y="627"/>
                    <a:pt x="7" y="627"/>
                    <a:pt x="9" y="627"/>
                  </a:cubicBezTo>
                  <a:cubicBezTo>
                    <a:pt x="12" y="627"/>
                    <a:pt x="14" y="626"/>
                    <a:pt x="16" y="626"/>
                  </a:cubicBezTo>
                  <a:cubicBezTo>
                    <a:pt x="17" y="625"/>
                    <a:pt x="18" y="625"/>
                    <a:pt x="19" y="625"/>
                  </a:cubicBezTo>
                  <a:cubicBezTo>
                    <a:pt x="19" y="624"/>
                    <a:pt x="20" y="624"/>
                    <a:pt x="20" y="624"/>
                  </a:cubicBezTo>
                  <a:cubicBezTo>
                    <a:pt x="22" y="624"/>
                    <a:pt x="23" y="625"/>
                    <a:pt x="24" y="625"/>
                  </a:cubicBezTo>
                  <a:cubicBezTo>
                    <a:pt x="25" y="625"/>
                    <a:pt x="27" y="625"/>
                    <a:pt x="28" y="626"/>
                  </a:cubicBezTo>
                  <a:cubicBezTo>
                    <a:pt x="30" y="626"/>
                    <a:pt x="32" y="626"/>
                    <a:pt x="35" y="626"/>
                  </a:cubicBezTo>
                  <a:cubicBezTo>
                    <a:pt x="40" y="626"/>
                    <a:pt x="44" y="626"/>
                    <a:pt x="48" y="625"/>
                  </a:cubicBezTo>
                  <a:cubicBezTo>
                    <a:pt x="52" y="625"/>
                    <a:pt x="55" y="625"/>
                    <a:pt x="58" y="625"/>
                  </a:cubicBezTo>
                  <a:cubicBezTo>
                    <a:pt x="59" y="625"/>
                    <a:pt x="59" y="625"/>
                    <a:pt x="60" y="625"/>
                  </a:cubicBezTo>
                  <a:cubicBezTo>
                    <a:pt x="61" y="625"/>
                    <a:pt x="62" y="625"/>
                    <a:pt x="63" y="625"/>
                  </a:cubicBezTo>
                  <a:cubicBezTo>
                    <a:pt x="64" y="625"/>
                    <a:pt x="65" y="625"/>
                    <a:pt x="66" y="625"/>
                  </a:cubicBezTo>
                  <a:cubicBezTo>
                    <a:pt x="67" y="625"/>
                    <a:pt x="68" y="625"/>
                    <a:pt x="69" y="624"/>
                  </a:cubicBezTo>
                  <a:cubicBezTo>
                    <a:pt x="71" y="624"/>
                    <a:pt x="73" y="624"/>
                    <a:pt x="74" y="624"/>
                  </a:cubicBezTo>
                  <a:cubicBezTo>
                    <a:pt x="77" y="623"/>
                    <a:pt x="79" y="623"/>
                    <a:pt x="81" y="623"/>
                  </a:cubicBezTo>
                  <a:cubicBezTo>
                    <a:pt x="81" y="623"/>
                    <a:pt x="81" y="623"/>
                    <a:pt x="81" y="623"/>
                  </a:cubicBezTo>
                  <a:cubicBezTo>
                    <a:pt x="84" y="623"/>
                    <a:pt x="85" y="623"/>
                    <a:pt x="85" y="623"/>
                  </a:cubicBezTo>
                  <a:cubicBezTo>
                    <a:pt x="85" y="624"/>
                    <a:pt x="83" y="624"/>
                    <a:pt x="79" y="625"/>
                  </a:cubicBezTo>
                  <a:cubicBezTo>
                    <a:pt x="77" y="626"/>
                    <a:pt x="77" y="626"/>
                    <a:pt x="77" y="626"/>
                  </a:cubicBezTo>
                  <a:cubicBezTo>
                    <a:pt x="74" y="626"/>
                    <a:pt x="70" y="627"/>
                    <a:pt x="67" y="630"/>
                  </a:cubicBezTo>
                  <a:cubicBezTo>
                    <a:pt x="66" y="631"/>
                    <a:pt x="65" y="632"/>
                    <a:pt x="64" y="633"/>
                  </a:cubicBezTo>
                  <a:cubicBezTo>
                    <a:pt x="62" y="634"/>
                    <a:pt x="61" y="636"/>
                    <a:pt x="60" y="637"/>
                  </a:cubicBezTo>
                  <a:cubicBezTo>
                    <a:pt x="57" y="639"/>
                    <a:pt x="52" y="639"/>
                    <a:pt x="46" y="640"/>
                  </a:cubicBezTo>
                  <a:cubicBezTo>
                    <a:pt x="38" y="641"/>
                    <a:pt x="28" y="643"/>
                    <a:pt x="24" y="650"/>
                  </a:cubicBezTo>
                  <a:cubicBezTo>
                    <a:pt x="23" y="653"/>
                    <a:pt x="23" y="655"/>
                    <a:pt x="23" y="657"/>
                  </a:cubicBezTo>
                  <a:cubicBezTo>
                    <a:pt x="22" y="656"/>
                    <a:pt x="21" y="655"/>
                    <a:pt x="20" y="655"/>
                  </a:cubicBezTo>
                  <a:cubicBezTo>
                    <a:pt x="18" y="655"/>
                    <a:pt x="16" y="657"/>
                    <a:pt x="14" y="658"/>
                  </a:cubicBezTo>
                  <a:cubicBezTo>
                    <a:pt x="13" y="658"/>
                    <a:pt x="13" y="658"/>
                    <a:pt x="12" y="659"/>
                  </a:cubicBezTo>
                  <a:cubicBezTo>
                    <a:pt x="12" y="659"/>
                    <a:pt x="12" y="659"/>
                    <a:pt x="11" y="659"/>
                  </a:cubicBezTo>
                  <a:cubicBezTo>
                    <a:pt x="10" y="659"/>
                    <a:pt x="8" y="660"/>
                    <a:pt x="7" y="661"/>
                  </a:cubicBezTo>
                  <a:cubicBezTo>
                    <a:pt x="6" y="662"/>
                    <a:pt x="4" y="664"/>
                    <a:pt x="5" y="666"/>
                  </a:cubicBezTo>
                  <a:cubicBezTo>
                    <a:pt x="6" y="667"/>
                    <a:pt x="7" y="668"/>
                    <a:pt x="9" y="668"/>
                  </a:cubicBezTo>
                  <a:cubicBezTo>
                    <a:pt x="9" y="668"/>
                    <a:pt x="10" y="668"/>
                    <a:pt x="10" y="668"/>
                  </a:cubicBezTo>
                  <a:cubicBezTo>
                    <a:pt x="8" y="670"/>
                    <a:pt x="7" y="673"/>
                    <a:pt x="7" y="676"/>
                  </a:cubicBezTo>
                  <a:cubicBezTo>
                    <a:pt x="8" y="676"/>
                    <a:pt x="8" y="678"/>
                    <a:pt x="11" y="679"/>
                  </a:cubicBezTo>
                  <a:cubicBezTo>
                    <a:pt x="11" y="679"/>
                    <a:pt x="11" y="679"/>
                    <a:pt x="10" y="679"/>
                  </a:cubicBezTo>
                  <a:cubicBezTo>
                    <a:pt x="10" y="681"/>
                    <a:pt x="8" y="686"/>
                    <a:pt x="13" y="688"/>
                  </a:cubicBezTo>
                  <a:cubicBezTo>
                    <a:pt x="14" y="689"/>
                    <a:pt x="15" y="689"/>
                    <a:pt x="16" y="689"/>
                  </a:cubicBezTo>
                  <a:cubicBezTo>
                    <a:pt x="19" y="689"/>
                    <a:pt x="22" y="686"/>
                    <a:pt x="24" y="684"/>
                  </a:cubicBezTo>
                  <a:cubicBezTo>
                    <a:pt x="25" y="684"/>
                    <a:pt x="25" y="683"/>
                    <a:pt x="26" y="683"/>
                  </a:cubicBezTo>
                  <a:cubicBezTo>
                    <a:pt x="28" y="681"/>
                    <a:pt x="29" y="681"/>
                    <a:pt x="31" y="681"/>
                  </a:cubicBezTo>
                  <a:cubicBezTo>
                    <a:pt x="32" y="681"/>
                    <a:pt x="33" y="681"/>
                    <a:pt x="34" y="681"/>
                  </a:cubicBezTo>
                  <a:cubicBezTo>
                    <a:pt x="34" y="681"/>
                    <a:pt x="35" y="681"/>
                    <a:pt x="36" y="682"/>
                  </a:cubicBezTo>
                  <a:cubicBezTo>
                    <a:pt x="33" y="682"/>
                    <a:pt x="31" y="684"/>
                    <a:pt x="30" y="686"/>
                  </a:cubicBezTo>
                  <a:cubicBezTo>
                    <a:pt x="29" y="687"/>
                    <a:pt x="29" y="690"/>
                    <a:pt x="31" y="693"/>
                  </a:cubicBezTo>
                  <a:cubicBezTo>
                    <a:pt x="33" y="696"/>
                    <a:pt x="37" y="698"/>
                    <a:pt x="42" y="698"/>
                  </a:cubicBezTo>
                  <a:cubicBezTo>
                    <a:pt x="44" y="698"/>
                    <a:pt x="46" y="698"/>
                    <a:pt x="49" y="697"/>
                  </a:cubicBezTo>
                  <a:cubicBezTo>
                    <a:pt x="50" y="696"/>
                    <a:pt x="51" y="696"/>
                    <a:pt x="52" y="695"/>
                  </a:cubicBezTo>
                  <a:cubicBezTo>
                    <a:pt x="57" y="694"/>
                    <a:pt x="61" y="692"/>
                    <a:pt x="67" y="691"/>
                  </a:cubicBezTo>
                  <a:cubicBezTo>
                    <a:pt x="73" y="690"/>
                    <a:pt x="78" y="688"/>
                    <a:pt x="84" y="685"/>
                  </a:cubicBezTo>
                  <a:cubicBezTo>
                    <a:pt x="84" y="685"/>
                    <a:pt x="84" y="685"/>
                    <a:pt x="84" y="685"/>
                  </a:cubicBezTo>
                  <a:cubicBezTo>
                    <a:pt x="87" y="683"/>
                    <a:pt x="92" y="681"/>
                    <a:pt x="96" y="680"/>
                  </a:cubicBezTo>
                  <a:cubicBezTo>
                    <a:pt x="95" y="680"/>
                    <a:pt x="94" y="681"/>
                    <a:pt x="94" y="681"/>
                  </a:cubicBezTo>
                  <a:cubicBezTo>
                    <a:pt x="93" y="681"/>
                    <a:pt x="93" y="681"/>
                    <a:pt x="92" y="681"/>
                  </a:cubicBezTo>
                  <a:cubicBezTo>
                    <a:pt x="87" y="684"/>
                    <a:pt x="83" y="687"/>
                    <a:pt x="79" y="690"/>
                  </a:cubicBezTo>
                  <a:cubicBezTo>
                    <a:pt x="78" y="691"/>
                    <a:pt x="77" y="692"/>
                    <a:pt x="76" y="692"/>
                  </a:cubicBezTo>
                  <a:cubicBezTo>
                    <a:pt x="73" y="695"/>
                    <a:pt x="70" y="696"/>
                    <a:pt x="67" y="696"/>
                  </a:cubicBezTo>
                  <a:cubicBezTo>
                    <a:pt x="65" y="697"/>
                    <a:pt x="65" y="697"/>
                    <a:pt x="65" y="697"/>
                  </a:cubicBezTo>
                  <a:cubicBezTo>
                    <a:pt x="62" y="697"/>
                    <a:pt x="58" y="698"/>
                    <a:pt x="56" y="702"/>
                  </a:cubicBezTo>
                  <a:cubicBezTo>
                    <a:pt x="55" y="704"/>
                    <a:pt x="54" y="706"/>
                    <a:pt x="54" y="707"/>
                  </a:cubicBezTo>
                  <a:cubicBezTo>
                    <a:pt x="54" y="707"/>
                    <a:pt x="54" y="707"/>
                    <a:pt x="54" y="708"/>
                  </a:cubicBezTo>
                  <a:cubicBezTo>
                    <a:pt x="54" y="708"/>
                    <a:pt x="54" y="708"/>
                    <a:pt x="53" y="708"/>
                  </a:cubicBezTo>
                  <a:cubicBezTo>
                    <a:pt x="52" y="708"/>
                    <a:pt x="52" y="708"/>
                    <a:pt x="52" y="708"/>
                  </a:cubicBezTo>
                  <a:cubicBezTo>
                    <a:pt x="51" y="708"/>
                    <a:pt x="51" y="708"/>
                    <a:pt x="50" y="708"/>
                  </a:cubicBezTo>
                  <a:cubicBezTo>
                    <a:pt x="49" y="708"/>
                    <a:pt x="48" y="708"/>
                    <a:pt x="46" y="708"/>
                  </a:cubicBezTo>
                  <a:cubicBezTo>
                    <a:pt x="44" y="710"/>
                    <a:pt x="43" y="712"/>
                    <a:pt x="44" y="713"/>
                  </a:cubicBezTo>
                  <a:cubicBezTo>
                    <a:pt x="44" y="714"/>
                    <a:pt x="44" y="714"/>
                    <a:pt x="43" y="714"/>
                  </a:cubicBezTo>
                  <a:cubicBezTo>
                    <a:pt x="43" y="715"/>
                    <a:pt x="42" y="716"/>
                    <a:pt x="41" y="716"/>
                  </a:cubicBezTo>
                  <a:cubicBezTo>
                    <a:pt x="39" y="718"/>
                    <a:pt x="36" y="720"/>
                    <a:pt x="36" y="723"/>
                  </a:cubicBezTo>
                  <a:cubicBezTo>
                    <a:pt x="36" y="724"/>
                    <a:pt x="37" y="725"/>
                    <a:pt x="38" y="727"/>
                  </a:cubicBezTo>
                  <a:cubicBezTo>
                    <a:pt x="39" y="728"/>
                    <a:pt x="41" y="728"/>
                    <a:pt x="43" y="728"/>
                  </a:cubicBezTo>
                  <a:cubicBezTo>
                    <a:pt x="45" y="728"/>
                    <a:pt x="47" y="728"/>
                    <a:pt x="48" y="727"/>
                  </a:cubicBezTo>
                  <a:cubicBezTo>
                    <a:pt x="49" y="727"/>
                    <a:pt x="50" y="727"/>
                    <a:pt x="50" y="727"/>
                  </a:cubicBezTo>
                  <a:cubicBezTo>
                    <a:pt x="56" y="726"/>
                    <a:pt x="61" y="724"/>
                    <a:pt x="67" y="722"/>
                  </a:cubicBezTo>
                  <a:cubicBezTo>
                    <a:pt x="71" y="720"/>
                    <a:pt x="77" y="720"/>
                    <a:pt x="82" y="720"/>
                  </a:cubicBezTo>
                  <a:cubicBezTo>
                    <a:pt x="88" y="720"/>
                    <a:pt x="94" y="720"/>
                    <a:pt x="100" y="717"/>
                  </a:cubicBezTo>
                  <a:cubicBezTo>
                    <a:pt x="103" y="716"/>
                    <a:pt x="105" y="713"/>
                    <a:pt x="107" y="711"/>
                  </a:cubicBezTo>
                  <a:cubicBezTo>
                    <a:pt x="109" y="709"/>
                    <a:pt x="110" y="708"/>
                    <a:pt x="111" y="707"/>
                  </a:cubicBezTo>
                  <a:cubicBezTo>
                    <a:pt x="112" y="708"/>
                    <a:pt x="114" y="709"/>
                    <a:pt x="115" y="710"/>
                  </a:cubicBezTo>
                  <a:cubicBezTo>
                    <a:pt x="116" y="711"/>
                    <a:pt x="117" y="712"/>
                    <a:pt x="118" y="713"/>
                  </a:cubicBezTo>
                  <a:cubicBezTo>
                    <a:pt x="118" y="714"/>
                    <a:pt x="114" y="715"/>
                    <a:pt x="113" y="715"/>
                  </a:cubicBezTo>
                  <a:cubicBezTo>
                    <a:pt x="113" y="715"/>
                    <a:pt x="112" y="715"/>
                    <a:pt x="112" y="716"/>
                  </a:cubicBezTo>
                  <a:cubicBezTo>
                    <a:pt x="109" y="716"/>
                    <a:pt x="107" y="717"/>
                    <a:pt x="105" y="718"/>
                  </a:cubicBezTo>
                  <a:cubicBezTo>
                    <a:pt x="99" y="720"/>
                    <a:pt x="93" y="722"/>
                    <a:pt x="87" y="724"/>
                  </a:cubicBezTo>
                  <a:cubicBezTo>
                    <a:pt x="85" y="726"/>
                    <a:pt x="72" y="733"/>
                    <a:pt x="70" y="740"/>
                  </a:cubicBezTo>
                  <a:cubicBezTo>
                    <a:pt x="69" y="743"/>
                    <a:pt x="69" y="743"/>
                    <a:pt x="69" y="743"/>
                  </a:cubicBezTo>
                  <a:cubicBezTo>
                    <a:pt x="72" y="744"/>
                    <a:pt x="72" y="744"/>
                    <a:pt x="72" y="744"/>
                  </a:cubicBezTo>
                  <a:cubicBezTo>
                    <a:pt x="72" y="744"/>
                    <a:pt x="73" y="744"/>
                    <a:pt x="73" y="744"/>
                  </a:cubicBezTo>
                  <a:cubicBezTo>
                    <a:pt x="76" y="744"/>
                    <a:pt x="79" y="742"/>
                    <a:pt x="81" y="741"/>
                  </a:cubicBezTo>
                  <a:cubicBezTo>
                    <a:pt x="81" y="741"/>
                    <a:pt x="82" y="740"/>
                    <a:pt x="83" y="740"/>
                  </a:cubicBezTo>
                  <a:cubicBezTo>
                    <a:pt x="85" y="739"/>
                    <a:pt x="86" y="739"/>
                    <a:pt x="88" y="738"/>
                  </a:cubicBezTo>
                  <a:cubicBezTo>
                    <a:pt x="89" y="738"/>
                    <a:pt x="91" y="737"/>
                    <a:pt x="92" y="737"/>
                  </a:cubicBezTo>
                  <a:cubicBezTo>
                    <a:pt x="93" y="737"/>
                    <a:pt x="94" y="736"/>
                    <a:pt x="95" y="736"/>
                  </a:cubicBezTo>
                  <a:cubicBezTo>
                    <a:pt x="93" y="737"/>
                    <a:pt x="91" y="739"/>
                    <a:pt x="89" y="740"/>
                  </a:cubicBezTo>
                  <a:cubicBezTo>
                    <a:pt x="88" y="740"/>
                    <a:pt x="87" y="740"/>
                    <a:pt x="85" y="741"/>
                  </a:cubicBezTo>
                  <a:cubicBezTo>
                    <a:pt x="78" y="743"/>
                    <a:pt x="69" y="746"/>
                    <a:pt x="69" y="754"/>
                  </a:cubicBezTo>
                  <a:cubicBezTo>
                    <a:pt x="69" y="758"/>
                    <a:pt x="73" y="761"/>
                    <a:pt x="79" y="761"/>
                  </a:cubicBezTo>
                  <a:cubicBezTo>
                    <a:pt x="80" y="761"/>
                    <a:pt x="80" y="760"/>
                    <a:pt x="81" y="760"/>
                  </a:cubicBezTo>
                  <a:cubicBezTo>
                    <a:pt x="85" y="760"/>
                    <a:pt x="87" y="758"/>
                    <a:pt x="89" y="755"/>
                  </a:cubicBezTo>
                  <a:cubicBezTo>
                    <a:pt x="90" y="755"/>
                    <a:pt x="90" y="754"/>
                    <a:pt x="91" y="754"/>
                  </a:cubicBezTo>
                  <a:cubicBezTo>
                    <a:pt x="92" y="752"/>
                    <a:pt x="93" y="752"/>
                    <a:pt x="95" y="752"/>
                  </a:cubicBezTo>
                  <a:cubicBezTo>
                    <a:pt x="96" y="752"/>
                    <a:pt x="97" y="752"/>
                    <a:pt x="99" y="752"/>
                  </a:cubicBezTo>
                  <a:cubicBezTo>
                    <a:pt x="100" y="753"/>
                    <a:pt x="102" y="753"/>
                    <a:pt x="104" y="753"/>
                  </a:cubicBezTo>
                  <a:cubicBezTo>
                    <a:pt x="106" y="753"/>
                    <a:pt x="108" y="753"/>
                    <a:pt x="110" y="751"/>
                  </a:cubicBezTo>
                  <a:cubicBezTo>
                    <a:pt x="112" y="751"/>
                    <a:pt x="113" y="750"/>
                    <a:pt x="114" y="749"/>
                  </a:cubicBezTo>
                  <a:cubicBezTo>
                    <a:pt x="117" y="747"/>
                    <a:pt x="119" y="745"/>
                    <a:pt x="121" y="745"/>
                  </a:cubicBezTo>
                  <a:cubicBezTo>
                    <a:pt x="121" y="745"/>
                    <a:pt x="121" y="745"/>
                    <a:pt x="121" y="745"/>
                  </a:cubicBezTo>
                  <a:cubicBezTo>
                    <a:pt x="121" y="746"/>
                    <a:pt x="120" y="747"/>
                    <a:pt x="119" y="748"/>
                  </a:cubicBezTo>
                  <a:cubicBezTo>
                    <a:pt x="117" y="751"/>
                    <a:pt x="117" y="751"/>
                    <a:pt x="117" y="751"/>
                  </a:cubicBezTo>
                  <a:cubicBezTo>
                    <a:pt x="120" y="752"/>
                    <a:pt x="120" y="752"/>
                    <a:pt x="120" y="752"/>
                  </a:cubicBezTo>
                  <a:cubicBezTo>
                    <a:pt x="121" y="753"/>
                    <a:pt x="122" y="754"/>
                    <a:pt x="123" y="756"/>
                  </a:cubicBezTo>
                  <a:cubicBezTo>
                    <a:pt x="124" y="758"/>
                    <a:pt x="126" y="761"/>
                    <a:pt x="130" y="761"/>
                  </a:cubicBezTo>
                  <a:cubicBezTo>
                    <a:pt x="130" y="761"/>
                    <a:pt x="131" y="761"/>
                    <a:pt x="132" y="761"/>
                  </a:cubicBezTo>
                  <a:cubicBezTo>
                    <a:pt x="134" y="760"/>
                    <a:pt x="135" y="759"/>
                    <a:pt x="137" y="758"/>
                  </a:cubicBezTo>
                  <a:cubicBezTo>
                    <a:pt x="138" y="758"/>
                    <a:pt x="139" y="757"/>
                    <a:pt x="140" y="757"/>
                  </a:cubicBezTo>
                  <a:cubicBezTo>
                    <a:pt x="140" y="756"/>
                    <a:pt x="141" y="756"/>
                    <a:pt x="142" y="756"/>
                  </a:cubicBezTo>
                  <a:cubicBezTo>
                    <a:pt x="143" y="756"/>
                    <a:pt x="143" y="756"/>
                    <a:pt x="144" y="756"/>
                  </a:cubicBezTo>
                  <a:cubicBezTo>
                    <a:pt x="145" y="756"/>
                    <a:pt x="145" y="756"/>
                    <a:pt x="146" y="756"/>
                  </a:cubicBezTo>
                  <a:cubicBezTo>
                    <a:pt x="147" y="756"/>
                    <a:pt x="148" y="756"/>
                    <a:pt x="150" y="756"/>
                  </a:cubicBezTo>
                  <a:cubicBezTo>
                    <a:pt x="152" y="755"/>
                    <a:pt x="155" y="754"/>
                    <a:pt x="157" y="753"/>
                  </a:cubicBezTo>
                  <a:cubicBezTo>
                    <a:pt x="159" y="753"/>
                    <a:pt x="161" y="752"/>
                    <a:pt x="163" y="751"/>
                  </a:cubicBezTo>
                  <a:cubicBezTo>
                    <a:pt x="165" y="750"/>
                    <a:pt x="165" y="750"/>
                    <a:pt x="165" y="750"/>
                  </a:cubicBezTo>
                  <a:cubicBezTo>
                    <a:pt x="165" y="748"/>
                    <a:pt x="165" y="748"/>
                    <a:pt x="165" y="748"/>
                  </a:cubicBezTo>
                  <a:cubicBezTo>
                    <a:pt x="165" y="747"/>
                    <a:pt x="165" y="747"/>
                    <a:pt x="165" y="747"/>
                  </a:cubicBezTo>
                  <a:cubicBezTo>
                    <a:pt x="165" y="747"/>
                    <a:pt x="166" y="746"/>
                    <a:pt x="169" y="746"/>
                  </a:cubicBezTo>
                  <a:cubicBezTo>
                    <a:pt x="172" y="746"/>
                    <a:pt x="176" y="747"/>
                    <a:pt x="177" y="748"/>
                  </a:cubicBezTo>
                  <a:cubicBezTo>
                    <a:pt x="177" y="748"/>
                    <a:pt x="178" y="748"/>
                    <a:pt x="178" y="749"/>
                  </a:cubicBezTo>
                  <a:cubicBezTo>
                    <a:pt x="179" y="750"/>
                    <a:pt x="180" y="750"/>
                    <a:pt x="182" y="750"/>
                  </a:cubicBezTo>
                  <a:cubicBezTo>
                    <a:pt x="183" y="750"/>
                    <a:pt x="184" y="750"/>
                    <a:pt x="186" y="749"/>
                  </a:cubicBezTo>
                  <a:cubicBezTo>
                    <a:pt x="186" y="748"/>
                    <a:pt x="186" y="748"/>
                    <a:pt x="186" y="748"/>
                  </a:cubicBezTo>
                  <a:cubicBezTo>
                    <a:pt x="187" y="747"/>
                    <a:pt x="189" y="747"/>
                    <a:pt x="190" y="746"/>
                  </a:cubicBezTo>
                  <a:cubicBezTo>
                    <a:pt x="192" y="746"/>
                    <a:pt x="194" y="745"/>
                    <a:pt x="195" y="744"/>
                  </a:cubicBezTo>
                  <a:cubicBezTo>
                    <a:pt x="196" y="743"/>
                    <a:pt x="196" y="743"/>
                    <a:pt x="196" y="743"/>
                  </a:cubicBezTo>
                  <a:cubicBezTo>
                    <a:pt x="197" y="743"/>
                    <a:pt x="198" y="742"/>
                    <a:pt x="198" y="742"/>
                  </a:cubicBezTo>
                  <a:cubicBezTo>
                    <a:pt x="199" y="742"/>
                    <a:pt x="200" y="742"/>
                    <a:pt x="201" y="743"/>
                  </a:cubicBezTo>
                  <a:cubicBezTo>
                    <a:pt x="203" y="744"/>
                    <a:pt x="206" y="746"/>
                    <a:pt x="210" y="746"/>
                  </a:cubicBezTo>
                  <a:cubicBezTo>
                    <a:pt x="211" y="746"/>
                    <a:pt x="213" y="745"/>
                    <a:pt x="214" y="745"/>
                  </a:cubicBezTo>
                  <a:cubicBezTo>
                    <a:pt x="216" y="743"/>
                    <a:pt x="216" y="742"/>
                    <a:pt x="216" y="741"/>
                  </a:cubicBezTo>
                  <a:cubicBezTo>
                    <a:pt x="217" y="738"/>
                    <a:pt x="215" y="735"/>
                    <a:pt x="212" y="733"/>
                  </a:cubicBezTo>
                  <a:cubicBezTo>
                    <a:pt x="212" y="732"/>
                    <a:pt x="212" y="732"/>
                    <a:pt x="211" y="732"/>
                  </a:cubicBezTo>
                  <a:cubicBezTo>
                    <a:pt x="211" y="732"/>
                    <a:pt x="211" y="732"/>
                    <a:pt x="212" y="732"/>
                  </a:cubicBezTo>
                  <a:cubicBezTo>
                    <a:pt x="212" y="732"/>
                    <a:pt x="213" y="733"/>
                    <a:pt x="214" y="733"/>
                  </a:cubicBezTo>
                  <a:cubicBezTo>
                    <a:pt x="216" y="733"/>
                    <a:pt x="217" y="733"/>
                    <a:pt x="218" y="733"/>
                  </a:cubicBezTo>
                  <a:cubicBezTo>
                    <a:pt x="219" y="733"/>
                    <a:pt x="219" y="733"/>
                    <a:pt x="220" y="733"/>
                  </a:cubicBezTo>
                  <a:cubicBezTo>
                    <a:pt x="221" y="733"/>
                    <a:pt x="222" y="734"/>
                    <a:pt x="223" y="735"/>
                  </a:cubicBezTo>
                  <a:cubicBezTo>
                    <a:pt x="225" y="736"/>
                    <a:pt x="227" y="737"/>
                    <a:pt x="230" y="737"/>
                  </a:cubicBezTo>
                  <a:cubicBezTo>
                    <a:pt x="230" y="737"/>
                    <a:pt x="231" y="737"/>
                    <a:pt x="231" y="737"/>
                  </a:cubicBezTo>
                  <a:cubicBezTo>
                    <a:pt x="233" y="737"/>
                    <a:pt x="233" y="737"/>
                    <a:pt x="233" y="737"/>
                  </a:cubicBezTo>
                  <a:cubicBezTo>
                    <a:pt x="233" y="735"/>
                    <a:pt x="233" y="735"/>
                    <a:pt x="233" y="735"/>
                  </a:cubicBezTo>
                  <a:cubicBezTo>
                    <a:pt x="234" y="730"/>
                    <a:pt x="235" y="728"/>
                    <a:pt x="237" y="727"/>
                  </a:cubicBezTo>
                  <a:cubicBezTo>
                    <a:pt x="238" y="726"/>
                    <a:pt x="239" y="726"/>
                    <a:pt x="241" y="726"/>
                  </a:cubicBezTo>
                  <a:cubicBezTo>
                    <a:pt x="243" y="725"/>
                    <a:pt x="246" y="725"/>
                    <a:pt x="248" y="723"/>
                  </a:cubicBezTo>
                  <a:cubicBezTo>
                    <a:pt x="250" y="722"/>
                    <a:pt x="252" y="720"/>
                    <a:pt x="254" y="719"/>
                  </a:cubicBezTo>
                  <a:cubicBezTo>
                    <a:pt x="255" y="718"/>
                    <a:pt x="256" y="717"/>
                    <a:pt x="257" y="716"/>
                  </a:cubicBezTo>
                  <a:cubicBezTo>
                    <a:pt x="259" y="715"/>
                    <a:pt x="260" y="714"/>
                    <a:pt x="262" y="713"/>
                  </a:cubicBezTo>
                  <a:cubicBezTo>
                    <a:pt x="266" y="711"/>
                    <a:pt x="267" y="698"/>
                    <a:pt x="264" y="695"/>
                  </a:cubicBezTo>
                  <a:cubicBezTo>
                    <a:pt x="263" y="692"/>
                    <a:pt x="261" y="692"/>
                    <a:pt x="260" y="691"/>
                  </a:cubicBezTo>
                  <a:cubicBezTo>
                    <a:pt x="259" y="691"/>
                    <a:pt x="259" y="691"/>
                    <a:pt x="259" y="691"/>
                  </a:cubicBezTo>
                  <a:cubicBezTo>
                    <a:pt x="258" y="690"/>
                    <a:pt x="258" y="690"/>
                    <a:pt x="257" y="689"/>
                  </a:cubicBezTo>
                  <a:cubicBezTo>
                    <a:pt x="257" y="688"/>
                    <a:pt x="256" y="687"/>
                    <a:pt x="256" y="687"/>
                  </a:cubicBezTo>
                  <a:cubicBezTo>
                    <a:pt x="255" y="686"/>
                    <a:pt x="255" y="686"/>
                    <a:pt x="255" y="686"/>
                  </a:cubicBezTo>
                  <a:cubicBezTo>
                    <a:pt x="254" y="685"/>
                    <a:pt x="254" y="685"/>
                    <a:pt x="253" y="684"/>
                  </a:cubicBezTo>
                  <a:cubicBezTo>
                    <a:pt x="254" y="684"/>
                    <a:pt x="257" y="686"/>
                    <a:pt x="260" y="688"/>
                  </a:cubicBezTo>
                  <a:cubicBezTo>
                    <a:pt x="260" y="688"/>
                    <a:pt x="262" y="689"/>
                    <a:pt x="262" y="689"/>
                  </a:cubicBezTo>
                  <a:cubicBezTo>
                    <a:pt x="265" y="691"/>
                    <a:pt x="267" y="692"/>
                    <a:pt x="269" y="693"/>
                  </a:cubicBezTo>
                  <a:cubicBezTo>
                    <a:pt x="268" y="693"/>
                    <a:pt x="268" y="694"/>
                    <a:pt x="267" y="696"/>
                  </a:cubicBezTo>
                  <a:cubicBezTo>
                    <a:pt x="267" y="698"/>
                    <a:pt x="267" y="700"/>
                    <a:pt x="269" y="702"/>
                  </a:cubicBezTo>
                  <a:cubicBezTo>
                    <a:pt x="270" y="704"/>
                    <a:pt x="272" y="705"/>
                    <a:pt x="274" y="705"/>
                  </a:cubicBezTo>
                  <a:cubicBezTo>
                    <a:pt x="275" y="705"/>
                    <a:pt x="275" y="705"/>
                    <a:pt x="275" y="705"/>
                  </a:cubicBezTo>
                  <a:cubicBezTo>
                    <a:pt x="277" y="705"/>
                    <a:pt x="279" y="704"/>
                    <a:pt x="281" y="703"/>
                  </a:cubicBezTo>
                  <a:cubicBezTo>
                    <a:pt x="282" y="703"/>
                    <a:pt x="282" y="702"/>
                    <a:pt x="283" y="702"/>
                  </a:cubicBezTo>
                  <a:cubicBezTo>
                    <a:pt x="284" y="702"/>
                    <a:pt x="284" y="702"/>
                    <a:pt x="285" y="702"/>
                  </a:cubicBezTo>
                  <a:cubicBezTo>
                    <a:pt x="285" y="702"/>
                    <a:pt x="286" y="702"/>
                    <a:pt x="287" y="702"/>
                  </a:cubicBezTo>
                  <a:cubicBezTo>
                    <a:pt x="287" y="702"/>
                    <a:pt x="288" y="702"/>
                    <a:pt x="289" y="702"/>
                  </a:cubicBezTo>
                  <a:cubicBezTo>
                    <a:pt x="291" y="702"/>
                    <a:pt x="292" y="702"/>
                    <a:pt x="294" y="701"/>
                  </a:cubicBezTo>
                  <a:cubicBezTo>
                    <a:pt x="296" y="700"/>
                    <a:pt x="298" y="698"/>
                    <a:pt x="299" y="696"/>
                  </a:cubicBezTo>
                  <a:cubicBezTo>
                    <a:pt x="300" y="695"/>
                    <a:pt x="300" y="695"/>
                    <a:pt x="301" y="694"/>
                  </a:cubicBezTo>
                  <a:cubicBezTo>
                    <a:pt x="302" y="692"/>
                    <a:pt x="303" y="692"/>
                    <a:pt x="306" y="692"/>
                  </a:cubicBezTo>
                  <a:cubicBezTo>
                    <a:pt x="306" y="692"/>
                    <a:pt x="307" y="692"/>
                    <a:pt x="308" y="692"/>
                  </a:cubicBezTo>
                  <a:cubicBezTo>
                    <a:pt x="313" y="691"/>
                    <a:pt x="314" y="689"/>
                    <a:pt x="314" y="685"/>
                  </a:cubicBezTo>
                  <a:cubicBezTo>
                    <a:pt x="314" y="685"/>
                    <a:pt x="314" y="684"/>
                    <a:pt x="314" y="683"/>
                  </a:cubicBezTo>
                  <a:cubicBezTo>
                    <a:pt x="314" y="682"/>
                    <a:pt x="317" y="678"/>
                    <a:pt x="319" y="677"/>
                  </a:cubicBezTo>
                  <a:cubicBezTo>
                    <a:pt x="319" y="676"/>
                    <a:pt x="320" y="676"/>
                    <a:pt x="320" y="676"/>
                  </a:cubicBezTo>
                  <a:cubicBezTo>
                    <a:pt x="322" y="676"/>
                    <a:pt x="323" y="676"/>
                    <a:pt x="324" y="677"/>
                  </a:cubicBezTo>
                  <a:cubicBezTo>
                    <a:pt x="326" y="678"/>
                    <a:pt x="328" y="678"/>
                    <a:pt x="330" y="678"/>
                  </a:cubicBezTo>
                  <a:cubicBezTo>
                    <a:pt x="332" y="678"/>
                    <a:pt x="334" y="678"/>
                    <a:pt x="335" y="677"/>
                  </a:cubicBezTo>
                  <a:cubicBezTo>
                    <a:pt x="336" y="676"/>
                    <a:pt x="337" y="675"/>
                    <a:pt x="338" y="674"/>
                  </a:cubicBezTo>
                  <a:cubicBezTo>
                    <a:pt x="338" y="673"/>
                    <a:pt x="338" y="673"/>
                    <a:pt x="339" y="672"/>
                  </a:cubicBezTo>
                  <a:cubicBezTo>
                    <a:pt x="340" y="672"/>
                    <a:pt x="341" y="672"/>
                    <a:pt x="342" y="672"/>
                  </a:cubicBezTo>
                  <a:cubicBezTo>
                    <a:pt x="346" y="671"/>
                    <a:pt x="351" y="670"/>
                    <a:pt x="353" y="667"/>
                  </a:cubicBezTo>
                  <a:cubicBezTo>
                    <a:pt x="354" y="665"/>
                    <a:pt x="354" y="664"/>
                    <a:pt x="355" y="663"/>
                  </a:cubicBezTo>
                  <a:cubicBezTo>
                    <a:pt x="355" y="662"/>
                    <a:pt x="355" y="661"/>
                    <a:pt x="356" y="660"/>
                  </a:cubicBezTo>
                  <a:cubicBezTo>
                    <a:pt x="356" y="660"/>
                    <a:pt x="356" y="660"/>
                    <a:pt x="357" y="659"/>
                  </a:cubicBezTo>
                  <a:cubicBezTo>
                    <a:pt x="357" y="658"/>
                    <a:pt x="359" y="657"/>
                    <a:pt x="358" y="655"/>
                  </a:cubicBezTo>
                  <a:cubicBezTo>
                    <a:pt x="358" y="653"/>
                    <a:pt x="356" y="652"/>
                    <a:pt x="356" y="651"/>
                  </a:cubicBezTo>
                  <a:cubicBezTo>
                    <a:pt x="354" y="650"/>
                    <a:pt x="353" y="650"/>
                    <a:pt x="351" y="650"/>
                  </a:cubicBezTo>
                  <a:cubicBezTo>
                    <a:pt x="351" y="650"/>
                    <a:pt x="351" y="650"/>
                    <a:pt x="351" y="650"/>
                  </a:cubicBezTo>
                  <a:cubicBezTo>
                    <a:pt x="351" y="650"/>
                    <a:pt x="350" y="650"/>
                    <a:pt x="350" y="650"/>
                  </a:cubicBezTo>
                  <a:cubicBezTo>
                    <a:pt x="350" y="650"/>
                    <a:pt x="351" y="649"/>
                    <a:pt x="352" y="649"/>
                  </a:cubicBezTo>
                  <a:cubicBezTo>
                    <a:pt x="352" y="649"/>
                    <a:pt x="352" y="649"/>
                    <a:pt x="353" y="649"/>
                  </a:cubicBezTo>
                  <a:cubicBezTo>
                    <a:pt x="353" y="649"/>
                    <a:pt x="354" y="649"/>
                    <a:pt x="354" y="649"/>
                  </a:cubicBezTo>
                  <a:cubicBezTo>
                    <a:pt x="355" y="650"/>
                    <a:pt x="356" y="650"/>
                    <a:pt x="357" y="650"/>
                  </a:cubicBezTo>
                  <a:cubicBezTo>
                    <a:pt x="358" y="650"/>
                    <a:pt x="358" y="650"/>
                    <a:pt x="359" y="650"/>
                  </a:cubicBezTo>
                  <a:cubicBezTo>
                    <a:pt x="361" y="649"/>
                    <a:pt x="362" y="648"/>
                    <a:pt x="364" y="648"/>
                  </a:cubicBezTo>
                  <a:cubicBezTo>
                    <a:pt x="366" y="647"/>
                    <a:pt x="367" y="646"/>
                    <a:pt x="368" y="646"/>
                  </a:cubicBezTo>
                  <a:cubicBezTo>
                    <a:pt x="369" y="646"/>
                    <a:pt x="371" y="646"/>
                    <a:pt x="372" y="646"/>
                  </a:cubicBezTo>
                  <a:cubicBezTo>
                    <a:pt x="376" y="645"/>
                    <a:pt x="380" y="644"/>
                    <a:pt x="384" y="644"/>
                  </a:cubicBezTo>
                  <a:cubicBezTo>
                    <a:pt x="384" y="644"/>
                    <a:pt x="384" y="644"/>
                    <a:pt x="384" y="644"/>
                  </a:cubicBezTo>
                  <a:cubicBezTo>
                    <a:pt x="387" y="644"/>
                    <a:pt x="390" y="644"/>
                    <a:pt x="392" y="644"/>
                  </a:cubicBezTo>
                  <a:cubicBezTo>
                    <a:pt x="395" y="644"/>
                    <a:pt x="398" y="644"/>
                    <a:pt x="400" y="644"/>
                  </a:cubicBezTo>
                  <a:cubicBezTo>
                    <a:pt x="403" y="644"/>
                    <a:pt x="405" y="643"/>
                    <a:pt x="407" y="642"/>
                  </a:cubicBezTo>
                  <a:cubicBezTo>
                    <a:pt x="408" y="641"/>
                    <a:pt x="409" y="641"/>
                    <a:pt x="410" y="641"/>
                  </a:cubicBezTo>
                  <a:cubicBezTo>
                    <a:pt x="411" y="641"/>
                    <a:pt x="411" y="641"/>
                    <a:pt x="412" y="641"/>
                  </a:cubicBezTo>
                  <a:cubicBezTo>
                    <a:pt x="414" y="643"/>
                    <a:pt x="417" y="643"/>
                    <a:pt x="419" y="643"/>
                  </a:cubicBezTo>
                  <a:cubicBezTo>
                    <a:pt x="425" y="643"/>
                    <a:pt x="428" y="641"/>
                    <a:pt x="430" y="636"/>
                  </a:cubicBezTo>
                  <a:cubicBezTo>
                    <a:pt x="430" y="634"/>
                    <a:pt x="430" y="632"/>
                    <a:pt x="430" y="630"/>
                  </a:cubicBezTo>
                  <a:cubicBezTo>
                    <a:pt x="430" y="630"/>
                    <a:pt x="430" y="630"/>
                    <a:pt x="430" y="630"/>
                  </a:cubicBezTo>
                  <a:cubicBezTo>
                    <a:pt x="431" y="633"/>
                    <a:pt x="430" y="636"/>
                    <a:pt x="429" y="639"/>
                  </a:cubicBezTo>
                  <a:cubicBezTo>
                    <a:pt x="427" y="643"/>
                    <a:pt x="427" y="643"/>
                    <a:pt x="427" y="643"/>
                  </a:cubicBezTo>
                  <a:cubicBezTo>
                    <a:pt x="430" y="644"/>
                    <a:pt x="430" y="644"/>
                    <a:pt x="430" y="644"/>
                  </a:cubicBezTo>
                  <a:cubicBezTo>
                    <a:pt x="431" y="644"/>
                    <a:pt x="432" y="644"/>
                    <a:pt x="433" y="644"/>
                  </a:cubicBezTo>
                  <a:cubicBezTo>
                    <a:pt x="440" y="644"/>
                    <a:pt x="446" y="635"/>
                    <a:pt x="447" y="630"/>
                  </a:cubicBezTo>
                  <a:cubicBezTo>
                    <a:pt x="447" y="629"/>
                    <a:pt x="447" y="629"/>
                    <a:pt x="447" y="629"/>
                  </a:cubicBezTo>
                  <a:cubicBezTo>
                    <a:pt x="447" y="628"/>
                    <a:pt x="448" y="626"/>
                    <a:pt x="449" y="626"/>
                  </a:cubicBezTo>
                  <a:cubicBezTo>
                    <a:pt x="449" y="626"/>
                    <a:pt x="449" y="626"/>
                    <a:pt x="449" y="626"/>
                  </a:cubicBezTo>
                  <a:cubicBezTo>
                    <a:pt x="449" y="626"/>
                    <a:pt x="449" y="626"/>
                    <a:pt x="450" y="627"/>
                  </a:cubicBezTo>
                  <a:cubicBezTo>
                    <a:pt x="450" y="628"/>
                    <a:pt x="451" y="630"/>
                    <a:pt x="454" y="630"/>
                  </a:cubicBezTo>
                  <a:cubicBezTo>
                    <a:pt x="455" y="631"/>
                    <a:pt x="456" y="631"/>
                    <a:pt x="457" y="631"/>
                  </a:cubicBezTo>
                  <a:cubicBezTo>
                    <a:pt x="458" y="631"/>
                    <a:pt x="459" y="631"/>
                    <a:pt x="460" y="630"/>
                  </a:cubicBezTo>
                  <a:cubicBezTo>
                    <a:pt x="461" y="630"/>
                    <a:pt x="462" y="630"/>
                    <a:pt x="462" y="630"/>
                  </a:cubicBezTo>
                  <a:cubicBezTo>
                    <a:pt x="463" y="630"/>
                    <a:pt x="464" y="630"/>
                    <a:pt x="464" y="630"/>
                  </a:cubicBezTo>
                  <a:cubicBezTo>
                    <a:pt x="465" y="631"/>
                    <a:pt x="466" y="632"/>
                    <a:pt x="467" y="633"/>
                  </a:cubicBezTo>
                  <a:cubicBezTo>
                    <a:pt x="468" y="634"/>
                    <a:pt x="469" y="636"/>
                    <a:pt x="472" y="637"/>
                  </a:cubicBezTo>
                  <a:cubicBezTo>
                    <a:pt x="473" y="637"/>
                    <a:pt x="474" y="637"/>
                    <a:pt x="475" y="637"/>
                  </a:cubicBezTo>
                  <a:cubicBezTo>
                    <a:pt x="477" y="637"/>
                    <a:pt x="479" y="636"/>
                    <a:pt x="481" y="635"/>
                  </a:cubicBezTo>
                  <a:cubicBezTo>
                    <a:pt x="482" y="635"/>
                    <a:pt x="483" y="634"/>
                    <a:pt x="485" y="634"/>
                  </a:cubicBezTo>
                  <a:cubicBezTo>
                    <a:pt x="485" y="634"/>
                    <a:pt x="486" y="634"/>
                    <a:pt x="486" y="634"/>
                  </a:cubicBezTo>
                  <a:cubicBezTo>
                    <a:pt x="489" y="634"/>
                    <a:pt x="489" y="634"/>
                    <a:pt x="489" y="634"/>
                  </a:cubicBezTo>
                  <a:cubicBezTo>
                    <a:pt x="489" y="634"/>
                    <a:pt x="490" y="634"/>
                    <a:pt x="491" y="634"/>
                  </a:cubicBezTo>
                  <a:cubicBezTo>
                    <a:pt x="492" y="634"/>
                    <a:pt x="493" y="634"/>
                    <a:pt x="494" y="633"/>
                  </a:cubicBezTo>
                  <a:cubicBezTo>
                    <a:pt x="494" y="633"/>
                    <a:pt x="494" y="633"/>
                    <a:pt x="494" y="633"/>
                  </a:cubicBezTo>
                  <a:cubicBezTo>
                    <a:pt x="494" y="634"/>
                    <a:pt x="495" y="635"/>
                    <a:pt x="495" y="636"/>
                  </a:cubicBezTo>
                  <a:cubicBezTo>
                    <a:pt x="496" y="637"/>
                    <a:pt x="497" y="638"/>
                    <a:pt x="499" y="638"/>
                  </a:cubicBezTo>
                  <a:cubicBezTo>
                    <a:pt x="499" y="638"/>
                    <a:pt x="499" y="638"/>
                    <a:pt x="499" y="638"/>
                  </a:cubicBezTo>
                  <a:cubicBezTo>
                    <a:pt x="501" y="638"/>
                    <a:pt x="502" y="637"/>
                    <a:pt x="504" y="634"/>
                  </a:cubicBezTo>
                  <a:cubicBezTo>
                    <a:pt x="508" y="631"/>
                    <a:pt x="510" y="625"/>
                    <a:pt x="507" y="621"/>
                  </a:cubicBezTo>
                  <a:cubicBezTo>
                    <a:pt x="506" y="618"/>
                    <a:pt x="503" y="617"/>
                    <a:pt x="501" y="615"/>
                  </a:cubicBezTo>
                  <a:cubicBezTo>
                    <a:pt x="500" y="614"/>
                    <a:pt x="498" y="613"/>
                    <a:pt x="498" y="612"/>
                  </a:cubicBezTo>
                  <a:cubicBezTo>
                    <a:pt x="497" y="611"/>
                    <a:pt x="497" y="611"/>
                    <a:pt x="497" y="611"/>
                  </a:cubicBezTo>
                  <a:cubicBezTo>
                    <a:pt x="495" y="609"/>
                    <a:pt x="493" y="607"/>
                    <a:pt x="491" y="605"/>
                  </a:cubicBezTo>
                  <a:cubicBezTo>
                    <a:pt x="490" y="604"/>
                    <a:pt x="488" y="601"/>
                    <a:pt x="489" y="601"/>
                  </a:cubicBezTo>
                  <a:cubicBezTo>
                    <a:pt x="489" y="600"/>
                    <a:pt x="489" y="600"/>
                    <a:pt x="490" y="600"/>
                  </a:cubicBezTo>
                  <a:cubicBezTo>
                    <a:pt x="491" y="599"/>
                    <a:pt x="492" y="598"/>
                    <a:pt x="494" y="598"/>
                  </a:cubicBezTo>
                  <a:cubicBezTo>
                    <a:pt x="496" y="597"/>
                    <a:pt x="498" y="595"/>
                    <a:pt x="501" y="593"/>
                  </a:cubicBezTo>
                  <a:cubicBezTo>
                    <a:pt x="508" y="588"/>
                    <a:pt x="512" y="583"/>
                    <a:pt x="518" y="574"/>
                  </a:cubicBezTo>
                  <a:cubicBezTo>
                    <a:pt x="522" y="569"/>
                    <a:pt x="523" y="563"/>
                    <a:pt x="523" y="554"/>
                  </a:cubicBezTo>
                  <a:cubicBezTo>
                    <a:pt x="523" y="553"/>
                    <a:pt x="523" y="552"/>
                    <a:pt x="522" y="551"/>
                  </a:cubicBezTo>
                  <a:cubicBezTo>
                    <a:pt x="522" y="546"/>
                    <a:pt x="522" y="542"/>
                    <a:pt x="524" y="538"/>
                  </a:cubicBezTo>
                  <a:cubicBezTo>
                    <a:pt x="524" y="537"/>
                    <a:pt x="525" y="537"/>
                    <a:pt x="525" y="536"/>
                  </a:cubicBezTo>
                  <a:cubicBezTo>
                    <a:pt x="527" y="533"/>
                    <a:pt x="529" y="530"/>
                    <a:pt x="530" y="526"/>
                  </a:cubicBezTo>
                  <a:cubicBezTo>
                    <a:pt x="530" y="524"/>
                    <a:pt x="530" y="523"/>
                    <a:pt x="530" y="521"/>
                  </a:cubicBezTo>
                  <a:cubicBezTo>
                    <a:pt x="530" y="518"/>
                    <a:pt x="530" y="516"/>
                    <a:pt x="530" y="514"/>
                  </a:cubicBezTo>
                  <a:cubicBezTo>
                    <a:pt x="531" y="511"/>
                    <a:pt x="534" y="508"/>
                    <a:pt x="536" y="505"/>
                  </a:cubicBezTo>
                  <a:cubicBezTo>
                    <a:pt x="537" y="505"/>
                    <a:pt x="537" y="504"/>
                    <a:pt x="538" y="504"/>
                  </a:cubicBezTo>
                  <a:cubicBezTo>
                    <a:pt x="545" y="496"/>
                    <a:pt x="548" y="486"/>
                    <a:pt x="545" y="477"/>
                  </a:cubicBezTo>
                  <a:close/>
                  <a:moveTo>
                    <a:pt x="363" y="39"/>
                  </a:moveTo>
                  <a:cubicBezTo>
                    <a:pt x="363" y="39"/>
                    <a:pt x="364" y="39"/>
                    <a:pt x="364" y="39"/>
                  </a:cubicBezTo>
                  <a:cubicBezTo>
                    <a:pt x="365" y="40"/>
                    <a:pt x="365" y="41"/>
                    <a:pt x="365" y="41"/>
                  </a:cubicBezTo>
                  <a:cubicBezTo>
                    <a:pt x="364" y="41"/>
                    <a:pt x="364" y="40"/>
                    <a:pt x="363" y="39"/>
                  </a:cubicBezTo>
                  <a:close/>
                  <a:moveTo>
                    <a:pt x="383" y="60"/>
                  </a:moveTo>
                  <a:cubicBezTo>
                    <a:pt x="382" y="61"/>
                    <a:pt x="381" y="62"/>
                    <a:pt x="381" y="64"/>
                  </a:cubicBezTo>
                  <a:cubicBezTo>
                    <a:pt x="381" y="66"/>
                    <a:pt x="382" y="67"/>
                    <a:pt x="384" y="68"/>
                  </a:cubicBezTo>
                  <a:cubicBezTo>
                    <a:pt x="383" y="69"/>
                    <a:pt x="382" y="70"/>
                    <a:pt x="380" y="70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80" y="67"/>
                    <a:pt x="379" y="66"/>
                    <a:pt x="376" y="64"/>
                  </a:cubicBezTo>
                  <a:cubicBezTo>
                    <a:pt x="376" y="64"/>
                    <a:pt x="376" y="64"/>
                    <a:pt x="376" y="64"/>
                  </a:cubicBezTo>
                  <a:cubicBezTo>
                    <a:pt x="377" y="63"/>
                    <a:pt x="378" y="63"/>
                    <a:pt x="378" y="63"/>
                  </a:cubicBezTo>
                  <a:cubicBezTo>
                    <a:pt x="380" y="62"/>
                    <a:pt x="381" y="61"/>
                    <a:pt x="383" y="59"/>
                  </a:cubicBezTo>
                  <a:cubicBezTo>
                    <a:pt x="383" y="59"/>
                    <a:pt x="383" y="58"/>
                    <a:pt x="384" y="58"/>
                  </a:cubicBezTo>
                  <a:cubicBezTo>
                    <a:pt x="384" y="58"/>
                    <a:pt x="385" y="57"/>
                    <a:pt x="385" y="57"/>
                  </a:cubicBezTo>
                  <a:cubicBezTo>
                    <a:pt x="385" y="58"/>
                    <a:pt x="385" y="58"/>
                    <a:pt x="386" y="59"/>
                  </a:cubicBezTo>
                  <a:cubicBezTo>
                    <a:pt x="385" y="59"/>
                    <a:pt x="384" y="59"/>
                    <a:pt x="383" y="60"/>
                  </a:cubicBezTo>
                  <a:close/>
                  <a:moveTo>
                    <a:pt x="196" y="524"/>
                  </a:moveTo>
                  <a:cubicBezTo>
                    <a:pt x="198" y="525"/>
                    <a:pt x="199" y="525"/>
                    <a:pt x="200" y="525"/>
                  </a:cubicBezTo>
                  <a:cubicBezTo>
                    <a:pt x="194" y="529"/>
                    <a:pt x="187" y="531"/>
                    <a:pt x="179" y="534"/>
                  </a:cubicBezTo>
                  <a:cubicBezTo>
                    <a:pt x="175" y="535"/>
                    <a:pt x="171" y="535"/>
                    <a:pt x="166" y="536"/>
                  </a:cubicBezTo>
                  <a:cubicBezTo>
                    <a:pt x="165" y="536"/>
                    <a:pt x="163" y="537"/>
                    <a:pt x="161" y="537"/>
                  </a:cubicBezTo>
                  <a:cubicBezTo>
                    <a:pt x="161" y="537"/>
                    <a:pt x="162" y="537"/>
                    <a:pt x="162" y="537"/>
                  </a:cubicBezTo>
                  <a:cubicBezTo>
                    <a:pt x="163" y="536"/>
                    <a:pt x="165" y="536"/>
                    <a:pt x="166" y="535"/>
                  </a:cubicBezTo>
                  <a:cubicBezTo>
                    <a:pt x="171" y="534"/>
                    <a:pt x="176" y="532"/>
                    <a:pt x="179" y="528"/>
                  </a:cubicBezTo>
                  <a:cubicBezTo>
                    <a:pt x="180" y="527"/>
                    <a:pt x="182" y="525"/>
                    <a:pt x="183" y="522"/>
                  </a:cubicBezTo>
                  <a:cubicBezTo>
                    <a:pt x="184" y="520"/>
                    <a:pt x="187" y="516"/>
                    <a:pt x="188" y="514"/>
                  </a:cubicBezTo>
                  <a:cubicBezTo>
                    <a:pt x="188" y="514"/>
                    <a:pt x="188" y="514"/>
                    <a:pt x="188" y="514"/>
                  </a:cubicBezTo>
                  <a:cubicBezTo>
                    <a:pt x="189" y="515"/>
                    <a:pt x="189" y="515"/>
                    <a:pt x="189" y="516"/>
                  </a:cubicBezTo>
                  <a:cubicBezTo>
                    <a:pt x="191" y="519"/>
                    <a:pt x="193" y="522"/>
                    <a:pt x="196" y="524"/>
                  </a:cubicBez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>
                <a:cs typeface="+mn-ea"/>
                <a:sym typeface="+mn-lt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-799107" y="1075734"/>
              <a:ext cx="1208571" cy="1660031"/>
              <a:chOff x="-799107" y="1075734"/>
              <a:chExt cx="1208571" cy="1660031"/>
            </a:xfrm>
            <a:grpFill/>
          </p:grpSpPr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-799107" y="1944035"/>
                <a:ext cx="17125" cy="26799"/>
              </a:xfrm>
              <a:custGeom>
                <a:avLst/>
                <a:gdLst>
                  <a:gd name="T0" fmla="*/ 8 w 9"/>
                  <a:gd name="T1" fmla="*/ 5 h 15"/>
                  <a:gd name="T2" fmla="*/ 7 w 9"/>
                  <a:gd name="T3" fmla="*/ 2 h 15"/>
                  <a:gd name="T4" fmla="*/ 3 w 9"/>
                  <a:gd name="T5" fmla="*/ 0 h 15"/>
                  <a:gd name="T6" fmla="*/ 3 w 9"/>
                  <a:gd name="T7" fmla="*/ 3 h 15"/>
                  <a:gd name="T8" fmla="*/ 2 w 9"/>
                  <a:gd name="T9" fmla="*/ 4 h 15"/>
                  <a:gd name="T10" fmla="*/ 2 w 9"/>
                  <a:gd name="T11" fmla="*/ 7 h 15"/>
                  <a:gd name="T12" fmla="*/ 3 w 9"/>
                  <a:gd name="T13" fmla="*/ 7 h 15"/>
                  <a:gd name="T14" fmla="*/ 1 w 9"/>
                  <a:gd name="T15" fmla="*/ 8 h 15"/>
                  <a:gd name="T16" fmla="*/ 1 w 9"/>
                  <a:gd name="T17" fmla="*/ 13 h 15"/>
                  <a:gd name="T18" fmla="*/ 4 w 9"/>
                  <a:gd name="T19" fmla="*/ 15 h 15"/>
                  <a:gd name="T20" fmla="*/ 7 w 9"/>
                  <a:gd name="T21" fmla="*/ 14 h 15"/>
                  <a:gd name="T22" fmla="*/ 9 w 9"/>
                  <a:gd name="T23" fmla="*/ 10 h 15"/>
                  <a:gd name="T24" fmla="*/ 7 w 9"/>
                  <a:gd name="T25" fmla="*/ 8 h 15"/>
                  <a:gd name="T26" fmla="*/ 8 w 9"/>
                  <a:gd name="T27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15">
                    <a:moveTo>
                      <a:pt x="8" y="5"/>
                    </a:moveTo>
                    <a:cubicBezTo>
                      <a:pt x="8" y="4"/>
                      <a:pt x="8" y="3"/>
                      <a:pt x="7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4"/>
                      <a:pt x="2" y="4"/>
                    </a:cubicBezTo>
                    <a:cubicBezTo>
                      <a:pt x="2" y="4"/>
                      <a:pt x="2" y="7"/>
                      <a:pt x="2" y="7"/>
                    </a:cubicBezTo>
                    <a:cubicBezTo>
                      <a:pt x="2" y="7"/>
                      <a:pt x="2" y="7"/>
                      <a:pt x="3" y="7"/>
                    </a:cubicBezTo>
                    <a:cubicBezTo>
                      <a:pt x="2" y="7"/>
                      <a:pt x="2" y="8"/>
                      <a:pt x="1" y="8"/>
                    </a:cubicBezTo>
                    <a:cubicBezTo>
                      <a:pt x="0" y="10"/>
                      <a:pt x="0" y="11"/>
                      <a:pt x="1" y="13"/>
                    </a:cubicBezTo>
                    <a:cubicBezTo>
                      <a:pt x="2" y="14"/>
                      <a:pt x="3" y="15"/>
                      <a:pt x="4" y="15"/>
                    </a:cubicBezTo>
                    <a:cubicBezTo>
                      <a:pt x="5" y="15"/>
                      <a:pt x="6" y="14"/>
                      <a:pt x="7" y="14"/>
                    </a:cubicBezTo>
                    <a:cubicBezTo>
                      <a:pt x="8" y="13"/>
                      <a:pt x="9" y="12"/>
                      <a:pt x="9" y="10"/>
                    </a:cubicBezTo>
                    <a:cubicBezTo>
                      <a:pt x="9" y="9"/>
                      <a:pt x="8" y="8"/>
                      <a:pt x="7" y="8"/>
                    </a:cubicBezTo>
                    <a:cubicBezTo>
                      <a:pt x="8" y="7"/>
                      <a:pt x="8" y="6"/>
                      <a:pt x="8" y="5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198249" y="1134693"/>
                <a:ext cx="32620" cy="40582"/>
              </a:xfrm>
              <a:custGeom>
                <a:avLst/>
                <a:gdLst>
                  <a:gd name="T0" fmla="*/ 13 w 17"/>
                  <a:gd name="T1" fmla="*/ 10 h 23"/>
                  <a:gd name="T2" fmla="*/ 11 w 17"/>
                  <a:gd name="T3" fmla="*/ 6 h 23"/>
                  <a:gd name="T4" fmla="*/ 11 w 17"/>
                  <a:gd name="T5" fmla="*/ 6 h 23"/>
                  <a:gd name="T6" fmla="*/ 5 w 17"/>
                  <a:gd name="T7" fmla="*/ 0 h 23"/>
                  <a:gd name="T8" fmla="*/ 3 w 17"/>
                  <a:gd name="T9" fmla="*/ 1 h 23"/>
                  <a:gd name="T10" fmla="*/ 1 w 17"/>
                  <a:gd name="T11" fmla="*/ 4 h 23"/>
                  <a:gd name="T12" fmla="*/ 3 w 17"/>
                  <a:gd name="T13" fmla="*/ 9 h 23"/>
                  <a:gd name="T14" fmla="*/ 4 w 17"/>
                  <a:gd name="T15" fmla="*/ 9 h 23"/>
                  <a:gd name="T16" fmla="*/ 4 w 17"/>
                  <a:gd name="T17" fmla="*/ 11 h 23"/>
                  <a:gd name="T18" fmla="*/ 6 w 17"/>
                  <a:gd name="T19" fmla="*/ 17 h 23"/>
                  <a:gd name="T20" fmla="*/ 9 w 17"/>
                  <a:gd name="T21" fmla="*/ 19 h 23"/>
                  <a:gd name="T22" fmla="*/ 11 w 17"/>
                  <a:gd name="T23" fmla="*/ 21 h 23"/>
                  <a:gd name="T24" fmla="*/ 12 w 17"/>
                  <a:gd name="T25" fmla="*/ 22 h 23"/>
                  <a:gd name="T26" fmla="*/ 13 w 17"/>
                  <a:gd name="T27" fmla="*/ 22 h 23"/>
                  <a:gd name="T28" fmla="*/ 13 w 17"/>
                  <a:gd name="T29" fmla="*/ 22 h 23"/>
                  <a:gd name="T30" fmla="*/ 16 w 17"/>
                  <a:gd name="T31" fmla="*/ 23 h 23"/>
                  <a:gd name="T32" fmla="*/ 17 w 17"/>
                  <a:gd name="T33" fmla="*/ 20 h 23"/>
                  <a:gd name="T34" fmla="*/ 15 w 17"/>
                  <a:gd name="T35" fmla="*/ 14 h 23"/>
                  <a:gd name="T36" fmla="*/ 14 w 17"/>
                  <a:gd name="T37" fmla="*/ 12 h 23"/>
                  <a:gd name="T38" fmla="*/ 13 w 17"/>
                  <a:gd name="T39" fmla="*/ 1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" h="23">
                    <a:moveTo>
                      <a:pt x="13" y="10"/>
                    </a:moveTo>
                    <a:cubicBezTo>
                      <a:pt x="12" y="9"/>
                      <a:pt x="12" y="8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0" y="4"/>
                      <a:pt x="8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1" y="1"/>
                      <a:pt x="1" y="3"/>
                      <a:pt x="1" y="4"/>
                    </a:cubicBezTo>
                    <a:cubicBezTo>
                      <a:pt x="0" y="6"/>
                      <a:pt x="2" y="7"/>
                      <a:pt x="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10"/>
                      <a:pt x="4" y="11"/>
                    </a:cubicBezTo>
                    <a:cubicBezTo>
                      <a:pt x="4" y="13"/>
                      <a:pt x="4" y="15"/>
                      <a:pt x="6" y="17"/>
                    </a:cubicBezTo>
                    <a:cubicBezTo>
                      <a:pt x="7" y="18"/>
                      <a:pt x="8" y="19"/>
                      <a:pt x="9" y="19"/>
                    </a:cubicBezTo>
                    <a:cubicBezTo>
                      <a:pt x="10" y="20"/>
                      <a:pt x="11" y="20"/>
                      <a:pt x="11" y="21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17"/>
                      <a:pt x="16" y="15"/>
                      <a:pt x="15" y="14"/>
                    </a:cubicBezTo>
                    <a:cubicBezTo>
                      <a:pt x="14" y="13"/>
                      <a:pt x="14" y="13"/>
                      <a:pt x="14" y="12"/>
                    </a:cubicBezTo>
                    <a:cubicBezTo>
                      <a:pt x="13" y="11"/>
                      <a:pt x="13" y="11"/>
                      <a:pt x="13" y="10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auto">
              <a:xfrm>
                <a:off x="55537" y="1218919"/>
                <a:ext cx="74210" cy="62021"/>
              </a:xfrm>
              <a:custGeom>
                <a:avLst/>
                <a:gdLst>
                  <a:gd name="T0" fmla="*/ 5 w 39"/>
                  <a:gd name="T1" fmla="*/ 19 h 35"/>
                  <a:gd name="T2" fmla="*/ 8 w 39"/>
                  <a:gd name="T3" fmla="*/ 22 h 35"/>
                  <a:gd name="T4" fmla="*/ 9 w 39"/>
                  <a:gd name="T5" fmla="*/ 26 h 35"/>
                  <a:gd name="T6" fmla="*/ 19 w 39"/>
                  <a:gd name="T7" fmla="*/ 35 h 35"/>
                  <a:gd name="T8" fmla="*/ 19 w 39"/>
                  <a:gd name="T9" fmla="*/ 35 h 35"/>
                  <a:gd name="T10" fmla="*/ 26 w 39"/>
                  <a:gd name="T11" fmla="*/ 32 h 35"/>
                  <a:gd name="T12" fmla="*/ 26 w 39"/>
                  <a:gd name="T13" fmla="*/ 33 h 35"/>
                  <a:gd name="T14" fmla="*/ 29 w 39"/>
                  <a:gd name="T15" fmla="*/ 33 h 35"/>
                  <a:gd name="T16" fmla="*/ 34 w 39"/>
                  <a:gd name="T17" fmla="*/ 29 h 35"/>
                  <a:gd name="T18" fmla="*/ 34 w 39"/>
                  <a:gd name="T19" fmla="*/ 28 h 35"/>
                  <a:gd name="T20" fmla="*/ 35 w 39"/>
                  <a:gd name="T21" fmla="*/ 27 h 35"/>
                  <a:gd name="T22" fmla="*/ 38 w 39"/>
                  <a:gd name="T23" fmla="*/ 25 h 35"/>
                  <a:gd name="T24" fmla="*/ 39 w 39"/>
                  <a:gd name="T25" fmla="*/ 21 h 35"/>
                  <a:gd name="T26" fmla="*/ 34 w 39"/>
                  <a:gd name="T27" fmla="*/ 19 h 35"/>
                  <a:gd name="T28" fmla="*/ 33 w 39"/>
                  <a:gd name="T29" fmla="*/ 19 h 35"/>
                  <a:gd name="T30" fmla="*/ 33 w 39"/>
                  <a:gd name="T31" fmla="*/ 18 h 35"/>
                  <a:gd name="T32" fmla="*/ 29 w 39"/>
                  <a:gd name="T33" fmla="*/ 15 h 35"/>
                  <a:gd name="T34" fmla="*/ 28 w 39"/>
                  <a:gd name="T35" fmla="*/ 15 h 35"/>
                  <a:gd name="T36" fmla="*/ 27 w 39"/>
                  <a:gd name="T37" fmla="*/ 16 h 35"/>
                  <a:gd name="T38" fmla="*/ 17 w 39"/>
                  <a:gd name="T39" fmla="*/ 3 h 35"/>
                  <a:gd name="T40" fmla="*/ 8 w 39"/>
                  <a:gd name="T41" fmla="*/ 0 h 35"/>
                  <a:gd name="T42" fmla="*/ 7 w 39"/>
                  <a:gd name="T43" fmla="*/ 0 h 35"/>
                  <a:gd name="T44" fmla="*/ 2 w 39"/>
                  <a:gd name="T45" fmla="*/ 3 h 35"/>
                  <a:gd name="T46" fmla="*/ 1 w 39"/>
                  <a:gd name="T47" fmla="*/ 12 h 35"/>
                  <a:gd name="T48" fmla="*/ 5 w 39"/>
                  <a:gd name="T49" fmla="*/ 1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" h="35">
                    <a:moveTo>
                      <a:pt x="5" y="19"/>
                    </a:moveTo>
                    <a:cubicBezTo>
                      <a:pt x="6" y="20"/>
                      <a:pt x="7" y="21"/>
                      <a:pt x="8" y="22"/>
                    </a:cubicBezTo>
                    <a:cubicBezTo>
                      <a:pt x="8" y="23"/>
                      <a:pt x="9" y="24"/>
                      <a:pt x="9" y="26"/>
                    </a:cubicBezTo>
                    <a:cubicBezTo>
                      <a:pt x="11" y="30"/>
                      <a:pt x="13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2" y="35"/>
                      <a:pt x="24" y="34"/>
                      <a:pt x="26" y="32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3" y="33"/>
                      <a:pt x="33" y="30"/>
                      <a:pt x="34" y="29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28"/>
                      <a:pt x="35" y="28"/>
                      <a:pt x="35" y="27"/>
                    </a:cubicBezTo>
                    <a:cubicBezTo>
                      <a:pt x="36" y="27"/>
                      <a:pt x="38" y="27"/>
                      <a:pt x="38" y="25"/>
                    </a:cubicBezTo>
                    <a:cubicBezTo>
                      <a:pt x="39" y="23"/>
                      <a:pt x="39" y="22"/>
                      <a:pt x="39" y="21"/>
                    </a:cubicBezTo>
                    <a:cubicBezTo>
                      <a:pt x="38" y="19"/>
                      <a:pt x="36" y="19"/>
                      <a:pt x="34" y="19"/>
                    </a:cubicBezTo>
                    <a:cubicBezTo>
                      <a:pt x="34" y="19"/>
                      <a:pt x="34" y="19"/>
                      <a:pt x="33" y="19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7"/>
                      <a:pt x="32" y="15"/>
                      <a:pt x="29" y="15"/>
                    </a:cubicBezTo>
                    <a:cubicBezTo>
                      <a:pt x="29" y="15"/>
                      <a:pt x="28" y="15"/>
                      <a:pt x="28" y="15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5" y="10"/>
                      <a:pt x="22" y="6"/>
                      <a:pt x="17" y="3"/>
                    </a:cubicBezTo>
                    <a:cubicBezTo>
                      <a:pt x="15" y="2"/>
                      <a:pt x="12" y="0"/>
                      <a:pt x="8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5" y="0"/>
                      <a:pt x="4" y="1"/>
                      <a:pt x="2" y="3"/>
                    </a:cubicBezTo>
                    <a:cubicBezTo>
                      <a:pt x="1" y="6"/>
                      <a:pt x="0" y="9"/>
                      <a:pt x="1" y="12"/>
                    </a:cubicBezTo>
                    <a:cubicBezTo>
                      <a:pt x="2" y="15"/>
                      <a:pt x="4" y="17"/>
                      <a:pt x="5" y="19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13" name="Freeform 9"/>
              <p:cNvSpPr>
                <a:spLocks noEditPoints="1"/>
              </p:cNvSpPr>
              <p:nvPr/>
            </p:nvSpPr>
            <p:spPr bwMode="auto">
              <a:xfrm>
                <a:off x="61245" y="1121676"/>
                <a:ext cx="141081" cy="120214"/>
              </a:xfrm>
              <a:custGeom>
                <a:avLst/>
                <a:gdLst>
                  <a:gd name="T0" fmla="*/ 13 w 74"/>
                  <a:gd name="T1" fmla="*/ 52 h 67"/>
                  <a:gd name="T2" fmla="*/ 19 w 74"/>
                  <a:gd name="T3" fmla="*/ 59 h 67"/>
                  <a:gd name="T4" fmla="*/ 29 w 74"/>
                  <a:gd name="T5" fmla="*/ 61 h 67"/>
                  <a:gd name="T6" fmla="*/ 35 w 74"/>
                  <a:gd name="T7" fmla="*/ 56 h 67"/>
                  <a:gd name="T8" fmla="*/ 42 w 74"/>
                  <a:gd name="T9" fmla="*/ 53 h 67"/>
                  <a:gd name="T10" fmla="*/ 46 w 74"/>
                  <a:gd name="T11" fmla="*/ 60 h 67"/>
                  <a:gd name="T12" fmla="*/ 54 w 74"/>
                  <a:gd name="T13" fmla="*/ 67 h 67"/>
                  <a:gd name="T14" fmla="*/ 67 w 74"/>
                  <a:gd name="T15" fmla="*/ 62 h 67"/>
                  <a:gd name="T16" fmla="*/ 67 w 74"/>
                  <a:gd name="T17" fmla="*/ 59 h 67"/>
                  <a:gd name="T18" fmla="*/ 73 w 74"/>
                  <a:gd name="T19" fmla="*/ 47 h 67"/>
                  <a:gd name="T20" fmla="*/ 66 w 74"/>
                  <a:gd name="T21" fmla="*/ 45 h 67"/>
                  <a:gd name="T22" fmla="*/ 60 w 74"/>
                  <a:gd name="T23" fmla="*/ 51 h 67"/>
                  <a:gd name="T24" fmla="*/ 59 w 74"/>
                  <a:gd name="T25" fmla="*/ 46 h 67"/>
                  <a:gd name="T26" fmla="*/ 60 w 74"/>
                  <a:gd name="T27" fmla="*/ 38 h 67"/>
                  <a:gd name="T28" fmla="*/ 58 w 74"/>
                  <a:gd name="T29" fmla="*/ 29 h 67"/>
                  <a:gd name="T30" fmla="*/ 57 w 74"/>
                  <a:gd name="T31" fmla="*/ 29 h 67"/>
                  <a:gd name="T32" fmla="*/ 50 w 74"/>
                  <a:gd name="T33" fmla="*/ 27 h 67"/>
                  <a:gd name="T34" fmla="*/ 46 w 74"/>
                  <a:gd name="T35" fmla="*/ 35 h 67"/>
                  <a:gd name="T36" fmla="*/ 35 w 74"/>
                  <a:gd name="T37" fmla="*/ 40 h 67"/>
                  <a:gd name="T38" fmla="*/ 33 w 74"/>
                  <a:gd name="T39" fmla="*/ 40 h 67"/>
                  <a:gd name="T40" fmla="*/ 36 w 74"/>
                  <a:gd name="T41" fmla="*/ 36 h 67"/>
                  <a:gd name="T42" fmla="*/ 38 w 74"/>
                  <a:gd name="T43" fmla="*/ 23 h 67"/>
                  <a:gd name="T44" fmla="*/ 34 w 74"/>
                  <a:gd name="T45" fmla="*/ 19 h 67"/>
                  <a:gd name="T46" fmla="*/ 39 w 74"/>
                  <a:gd name="T47" fmla="*/ 20 h 67"/>
                  <a:gd name="T48" fmla="*/ 44 w 74"/>
                  <a:gd name="T49" fmla="*/ 9 h 67"/>
                  <a:gd name="T50" fmla="*/ 37 w 74"/>
                  <a:gd name="T51" fmla="*/ 3 h 67"/>
                  <a:gd name="T52" fmla="*/ 28 w 74"/>
                  <a:gd name="T53" fmla="*/ 1 h 67"/>
                  <a:gd name="T54" fmla="*/ 26 w 74"/>
                  <a:gd name="T55" fmla="*/ 11 h 67"/>
                  <a:gd name="T56" fmla="*/ 29 w 74"/>
                  <a:gd name="T57" fmla="*/ 13 h 67"/>
                  <a:gd name="T58" fmla="*/ 22 w 74"/>
                  <a:gd name="T59" fmla="*/ 10 h 67"/>
                  <a:gd name="T60" fmla="*/ 6 w 74"/>
                  <a:gd name="T61" fmla="*/ 16 h 67"/>
                  <a:gd name="T62" fmla="*/ 2 w 74"/>
                  <a:gd name="T63" fmla="*/ 33 h 67"/>
                  <a:gd name="T64" fmla="*/ 9 w 74"/>
                  <a:gd name="T65" fmla="*/ 53 h 67"/>
                  <a:gd name="T66" fmla="*/ 17 w 74"/>
                  <a:gd name="T67" fmla="*/ 40 h 67"/>
                  <a:gd name="T68" fmla="*/ 16 w 74"/>
                  <a:gd name="T69" fmla="*/ 4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4" h="67">
                    <a:moveTo>
                      <a:pt x="9" y="53"/>
                    </a:moveTo>
                    <a:cubicBezTo>
                      <a:pt x="10" y="53"/>
                      <a:pt x="12" y="53"/>
                      <a:pt x="13" y="52"/>
                    </a:cubicBezTo>
                    <a:cubicBezTo>
                      <a:pt x="14" y="51"/>
                      <a:pt x="15" y="50"/>
                      <a:pt x="15" y="49"/>
                    </a:cubicBezTo>
                    <a:cubicBezTo>
                      <a:pt x="15" y="52"/>
                      <a:pt x="16" y="56"/>
                      <a:pt x="19" y="59"/>
                    </a:cubicBezTo>
                    <a:cubicBezTo>
                      <a:pt x="21" y="60"/>
                      <a:pt x="24" y="61"/>
                      <a:pt x="27" y="61"/>
                    </a:cubicBezTo>
                    <a:cubicBezTo>
                      <a:pt x="27" y="61"/>
                      <a:pt x="28" y="61"/>
                      <a:pt x="29" y="61"/>
                    </a:cubicBezTo>
                    <a:cubicBezTo>
                      <a:pt x="31" y="61"/>
                      <a:pt x="32" y="59"/>
                      <a:pt x="33" y="58"/>
                    </a:cubicBezTo>
                    <a:cubicBezTo>
                      <a:pt x="34" y="57"/>
                      <a:pt x="35" y="57"/>
                      <a:pt x="35" y="56"/>
                    </a:cubicBezTo>
                    <a:cubicBezTo>
                      <a:pt x="36" y="56"/>
                      <a:pt x="37" y="56"/>
                      <a:pt x="38" y="55"/>
                    </a:cubicBezTo>
                    <a:cubicBezTo>
                      <a:pt x="39" y="54"/>
                      <a:pt x="41" y="53"/>
                      <a:pt x="42" y="53"/>
                    </a:cubicBezTo>
                    <a:cubicBezTo>
                      <a:pt x="42" y="54"/>
                      <a:pt x="43" y="56"/>
                      <a:pt x="44" y="57"/>
                    </a:cubicBezTo>
                    <a:cubicBezTo>
                      <a:pt x="44" y="58"/>
                      <a:pt x="45" y="59"/>
                      <a:pt x="46" y="60"/>
                    </a:cubicBezTo>
                    <a:cubicBezTo>
                      <a:pt x="46" y="60"/>
                      <a:pt x="46" y="61"/>
                      <a:pt x="47" y="61"/>
                    </a:cubicBezTo>
                    <a:cubicBezTo>
                      <a:pt x="48" y="63"/>
                      <a:pt x="50" y="66"/>
                      <a:pt x="54" y="67"/>
                    </a:cubicBezTo>
                    <a:cubicBezTo>
                      <a:pt x="55" y="67"/>
                      <a:pt x="56" y="67"/>
                      <a:pt x="57" y="67"/>
                    </a:cubicBezTo>
                    <a:cubicBezTo>
                      <a:pt x="60" y="67"/>
                      <a:pt x="65" y="66"/>
                      <a:pt x="67" y="62"/>
                    </a:cubicBezTo>
                    <a:cubicBezTo>
                      <a:pt x="67" y="61"/>
                      <a:pt x="67" y="60"/>
                      <a:pt x="67" y="59"/>
                    </a:cubicBezTo>
                    <a:cubicBezTo>
                      <a:pt x="67" y="59"/>
                      <a:pt x="67" y="59"/>
                      <a:pt x="67" y="59"/>
                    </a:cubicBezTo>
                    <a:cubicBezTo>
                      <a:pt x="69" y="59"/>
                      <a:pt x="70" y="59"/>
                      <a:pt x="71" y="58"/>
                    </a:cubicBezTo>
                    <a:cubicBezTo>
                      <a:pt x="74" y="55"/>
                      <a:pt x="74" y="51"/>
                      <a:pt x="73" y="47"/>
                    </a:cubicBezTo>
                    <a:cubicBezTo>
                      <a:pt x="73" y="46"/>
                      <a:pt x="73" y="44"/>
                      <a:pt x="69" y="44"/>
                    </a:cubicBezTo>
                    <a:cubicBezTo>
                      <a:pt x="69" y="44"/>
                      <a:pt x="67" y="44"/>
                      <a:pt x="66" y="45"/>
                    </a:cubicBezTo>
                    <a:cubicBezTo>
                      <a:pt x="64" y="45"/>
                      <a:pt x="62" y="46"/>
                      <a:pt x="61" y="48"/>
                    </a:cubicBezTo>
                    <a:cubicBezTo>
                      <a:pt x="61" y="49"/>
                      <a:pt x="60" y="50"/>
                      <a:pt x="60" y="51"/>
                    </a:cubicBezTo>
                    <a:cubicBezTo>
                      <a:pt x="60" y="51"/>
                      <a:pt x="60" y="50"/>
                      <a:pt x="59" y="50"/>
                    </a:cubicBezTo>
                    <a:cubicBezTo>
                      <a:pt x="59" y="49"/>
                      <a:pt x="59" y="48"/>
                      <a:pt x="59" y="46"/>
                    </a:cubicBezTo>
                    <a:cubicBezTo>
                      <a:pt x="59" y="44"/>
                      <a:pt x="59" y="41"/>
                      <a:pt x="57" y="39"/>
                    </a:cubicBezTo>
                    <a:cubicBezTo>
                      <a:pt x="58" y="39"/>
                      <a:pt x="59" y="38"/>
                      <a:pt x="60" y="38"/>
                    </a:cubicBezTo>
                    <a:cubicBezTo>
                      <a:pt x="61" y="37"/>
                      <a:pt x="62" y="35"/>
                      <a:pt x="62" y="34"/>
                    </a:cubicBezTo>
                    <a:cubicBezTo>
                      <a:pt x="61" y="32"/>
                      <a:pt x="59" y="30"/>
                      <a:pt x="58" y="29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56" y="28"/>
                      <a:pt x="54" y="26"/>
                      <a:pt x="52" y="26"/>
                    </a:cubicBezTo>
                    <a:cubicBezTo>
                      <a:pt x="51" y="26"/>
                      <a:pt x="51" y="26"/>
                      <a:pt x="50" y="27"/>
                    </a:cubicBezTo>
                    <a:cubicBezTo>
                      <a:pt x="47" y="27"/>
                      <a:pt x="46" y="30"/>
                      <a:pt x="46" y="33"/>
                    </a:cubicBezTo>
                    <a:cubicBezTo>
                      <a:pt x="46" y="33"/>
                      <a:pt x="46" y="34"/>
                      <a:pt x="46" y="35"/>
                    </a:cubicBezTo>
                    <a:cubicBezTo>
                      <a:pt x="44" y="35"/>
                      <a:pt x="42" y="36"/>
                      <a:pt x="40" y="37"/>
                    </a:cubicBezTo>
                    <a:cubicBezTo>
                      <a:pt x="38" y="39"/>
                      <a:pt x="36" y="40"/>
                      <a:pt x="35" y="40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3" y="40"/>
                      <a:pt x="33" y="40"/>
                      <a:pt x="33" y="39"/>
                    </a:cubicBezTo>
                    <a:cubicBezTo>
                      <a:pt x="33" y="38"/>
                      <a:pt x="35" y="37"/>
                      <a:pt x="36" y="36"/>
                    </a:cubicBezTo>
                    <a:cubicBezTo>
                      <a:pt x="39" y="34"/>
                      <a:pt x="44" y="31"/>
                      <a:pt x="42" y="26"/>
                    </a:cubicBezTo>
                    <a:cubicBezTo>
                      <a:pt x="41" y="24"/>
                      <a:pt x="39" y="23"/>
                      <a:pt x="38" y="23"/>
                    </a:cubicBezTo>
                    <a:cubicBezTo>
                      <a:pt x="37" y="22"/>
                      <a:pt x="36" y="22"/>
                      <a:pt x="36" y="21"/>
                    </a:cubicBezTo>
                    <a:cubicBezTo>
                      <a:pt x="35" y="21"/>
                      <a:pt x="35" y="20"/>
                      <a:pt x="34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6" y="20"/>
                      <a:pt x="37" y="20"/>
                      <a:pt x="39" y="20"/>
                    </a:cubicBezTo>
                    <a:cubicBezTo>
                      <a:pt x="40" y="20"/>
                      <a:pt x="41" y="20"/>
                      <a:pt x="42" y="19"/>
                    </a:cubicBezTo>
                    <a:cubicBezTo>
                      <a:pt x="45" y="17"/>
                      <a:pt x="46" y="13"/>
                      <a:pt x="44" y="9"/>
                    </a:cubicBezTo>
                    <a:cubicBezTo>
                      <a:pt x="43" y="5"/>
                      <a:pt x="40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6" y="1"/>
                      <a:pt x="34" y="0"/>
                      <a:pt x="31" y="0"/>
                    </a:cubicBezTo>
                    <a:cubicBezTo>
                      <a:pt x="30" y="0"/>
                      <a:pt x="29" y="0"/>
                      <a:pt x="28" y="1"/>
                    </a:cubicBezTo>
                    <a:cubicBezTo>
                      <a:pt x="26" y="2"/>
                      <a:pt x="25" y="4"/>
                      <a:pt x="25" y="6"/>
                    </a:cubicBezTo>
                    <a:cubicBezTo>
                      <a:pt x="24" y="8"/>
                      <a:pt x="25" y="9"/>
                      <a:pt x="26" y="11"/>
                    </a:cubicBezTo>
                    <a:cubicBezTo>
                      <a:pt x="27" y="12"/>
                      <a:pt x="28" y="12"/>
                      <a:pt x="28" y="12"/>
                    </a:cubicBezTo>
                    <a:cubicBezTo>
                      <a:pt x="28" y="12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4"/>
                    </a:cubicBezTo>
                    <a:cubicBezTo>
                      <a:pt x="27" y="12"/>
                      <a:pt x="25" y="11"/>
                      <a:pt x="22" y="10"/>
                    </a:cubicBezTo>
                    <a:cubicBezTo>
                      <a:pt x="21" y="10"/>
                      <a:pt x="20" y="10"/>
                      <a:pt x="19" y="10"/>
                    </a:cubicBezTo>
                    <a:cubicBezTo>
                      <a:pt x="14" y="10"/>
                      <a:pt x="9" y="13"/>
                      <a:pt x="6" y="16"/>
                    </a:cubicBezTo>
                    <a:cubicBezTo>
                      <a:pt x="3" y="20"/>
                      <a:pt x="3" y="24"/>
                      <a:pt x="2" y="28"/>
                    </a:cubicBezTo>
                    <a:cubicBezTo>
                      <a:pt x="2" y="30"/>
                      <a:pt x="2" y="32"/>
                      <a:pt x="2" y="33"/>
                    </a:cubicBezTo>
                    <a:cubicBezTo>
                      <a:pt x="1" y="36"/>
                      <a:pt x="0" y="42"/>
                      <a:pt x="2" y="47"/>
                    </a:cubicBezTo>
                    <a:cubicBezTo>
                      <a:pt x="3" y="51"/>
                      <a:pt x="6" y="53"/>
                      <a:pt x="9" y="53"/>
                    </a:cubicBezTo>
                    <a:close/>
                    <a:moveTo>
                      <a:pt x="16" y="42"/>
                    </a:moveTo>
                    <a:cubicBezTo>
                      <a:pt x="17" y="41"/>
                      <a:pt x="17" y="41"/>
                      <a:pt x="17" y="40"/>
                    </a:cubicBezTo>
                    <a:cubicBezTo>
                      <a:pt x="17" y="41"/>
                      <a:pt x="17" y="43"/>
                      <a:pt x="16" y="44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43"/>
                      <a:pt x="16" y="43"/>
                      <a:pt x="16" y="42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133825" y="1243422"/>
                <a:ext cx="34251" cy="50536"/>
              </a:xfrm>
              <a:custGeom>
                <a:avLst/>
                <a:gdLst>
                  <a:gd name="T0" fmla="*/ 15 w 18"/>
                  <a:gd name="T1" fmla="*/ 13 h 28"/>
                  <a:gd name="T2" fmla="*/ 16 w 18"/>
                  <a:gd name="T3" fmla="*/ 13 h 28"/>
                  <a:gd name="T4" fmla="*/ 17 w 18"/>
                  <a:gd name="T5" fmla="*/ 11 h 28"/>
                  <a:gd name="T6" fmla="*/ 16 w 18"/>
                  <a:gd name="T7" fmla="*/ 1 h 28"/>
                  <a:gd name="T8" fmla="*/ 15 w 18"/>
                  <a:gd name="T9" fmla="*/ 0 h 28"/>
                  <a:gd name="T10" fmla="*/ 14 w 18"/>
                  <a:gd name="T11" fmla="*/ 0 h 28"/>
                  <a:gd name="T12" fmla="*/ 13 w 18"/>
                  <a:gd name="T13" fmla="*/ 0 h 28"/>
                  <a:gd name="T14" fmla="*/ 7 w 18"/>
                  <a:gd name="T15" fmla="*/ 3 h 28"/>
                  <a:gd name="T16" fmla="*/ 6 w 18"/>
                  <a:gd name="T17" fmla="*/ 4 h 28"/>
                  <a:gd name="T18" fmla="*/ 5 w 18"/>
                  <a:gd name="T19" fmla="*/ 5 h 28"/>
                  <a:gd name="T20" fmla="*/ 3 w 18"/>
                  <a:gd name="T21" fmla="*/ 6 h 28"/>
                  <a:gd name="T22" fmla="*/ 0 w 18"/>
                  <a:gd name="T23" fmla="*/ 11 h 28"/>
                  <a:gd name="T24" fmla="*/ 4 w 18"/>
                  <a:gd name="T25" fmla="*/ 17 h 28"/>
                  <a:gd name="T26" fmla="*/ 5 w 18"/>
                  <a:gd name="T27" fmla="*/ 18 h 28"/>
                  <a:gd name="T28" fmla="*/ 5 w 18"/>
                  <a:gd name="T29" fmla="*/ 20 h 28"/>
                  <a:gd name="T30" fmla="*/ 6 w 18"/>
                  <a:gd name="T31" fmla="*/ 25 h 28"/>
                  <a:gd name="T32" fmla="*/ 11 w 18"/>
                  <a:gd name="T33" fmla="*/ 28 h 28"/>
                  <a:gd name="T34" fmla="*/ 16 w 18"/>
                  <a:gd name="T35" fmla="*/ 24 h 28"/>
                  <a:gd name="T36" fmla="*/ 15 w 18"/>
                  <a:gd name="T37" fmla="*/ 19 h 28"/>
                  <a:gd name="T38" fmla="*/ 15 w 18"/>
                  <a:gd name="T39" fmla="*/ 17 h 28"/>
                  <a:gd name="T40" fmla="*/ 15 w 18"/>
                  <a:gd name="T41" fmla="*/ 14 h 28"/>
                  <a:gd name="T42" fmla="*/ 15 w 18"/>
                  <a:gd name="T43" fmla="*/ 1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28">
                    <a:moveTo>
                      <a:pt x="15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2"/>
                      <a:pt x="17" y="12"/>
                      <a:pt x="17" y="11"/>
                    </a:cubicBezTo>
                    <a:cubicBezTo>
                      <a:pt x="18" y="8"/>
                      <a:pt x="17" y="3"/>
                      <a:pt x="16" y="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0" y="0"/>
                      <a:pt x="8" y="2"/>
                      <a:pt x="7" y="3"/>
                    </a:cubicBezTo>
                    <a:cubicBezTo>
                      <a:pt x="7" y="3"/>
                      <a:pt x="6" y="4"/>
                      <a:pt x="6" y="4"/>
                    </a:cubicBezTo>
                    <a:cubicBezTo>
                      <a:pt x="5" y="4"/>
                      <a:pt x="5" y="5"/>
                      <a:pt x="5" y="5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0" y="7"/>
                      <a:pt x="0" y="9"/>
                      <a:pt x="0" y="11"/>
                    </a:cubicBezTo>
                    <a:cubicBezTo>
                      <a:pt x="0" y="15"/>
                      <a:pt x="3" y="16"/>
                      <a:pt x="4" y="17"/>
                    </a:cubicBezTo>
                    <a:cubicBezTo>
                      <a:pt x="4" y="17"/>
                      <a:pt x="5" y="17"/>
                      <a:pt x="5" y="18"/>
                    </a:cubicBezTo>
                    <a:cubicBezTo>
                      <a:pt x="5" y="18"/>
                      <a:pt x="5" y="19"/>
                      <a:pt x="5" y="20"/>
                    </a:cubicBezTo>
                    <a:cubicBezTo>
                      <a:pt x="5" y="22"/>
                      <a:pt x="5" y="24"/>
                      <a:pt x="6" y="25"/>
                    </a:cubicBezTo>
                    <a:cubicBezTo>
                      <a:pt x="7" y="27"/>
                      <a:pt x="9" y="28"/>
                      <a:pt x="11" y="28"/>
                    </a:cubicBezTo>
                    <a:cubicBezTo>
                      <a:pt x="13" y="28"/>
                      <a:pt x="15" y="26"/>
                      <a:pt x="16" y="24"/>
                    </a:cubicBezTo>
                    <a:cubicBezTo>
                      <a:pt x="16" y="22"/>
                      <a:pt x="16" y="20"/>
                      <a:pt x="15" y="19"/>
                    </a:cubicBezTo>
                    <a:cubicBezTo>
                      <a:pt x="15" y="18"/>
                      <a:pt x="15" y="17"/>
                      <a:pt x="15" y="17"/>
                    </a:cubicBezTo>
                    <a:cubicBezTo>
                      <a:pt x="15" y="16"/>
                      <a:pt x="15" y="15"/>
                      <a:pt x="15" y="14"/>
                    </a:cubicBezTo>
                    <a:lnTo>
                      <a:pt x="15" y="13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16699" y="1075734"/>
                <a:ext cx="54638" cy="37519"/>
              </a:xfrm>
              <a:custGeom>
                <a:avLst/>
                <a:gdLst>
                  <a:gd name="T0" fmla="*/ 7 w 29"/>
                  <a:gd name="T1" fmla="*/ 10 h 21"/>
                  <a:gd name="T2" fmla="*/ 7 w 29"/>
                  <a:gd name="T3" fmla="*/ 10 h 21"/>
                  <a:gd name="T4" fmla="*/ 13 w 29"/>
                  <a:gd name="T5" fmla="*/ 17 h 21"/>
                  <a:gd name="T6" fmla="*/ 17 w 29"/>
                  <a:gd name="T7" fmla="*/ 18 h 21"/>
                  <a:gd name="T8" fmla="*/ 16 w 29"/>
                  <a:gd name="T9" fmla="*/ 15 h 21"/>
                  <a:gd name="T10" fmla="*/ 19 w 29"/>
                  <a:gd name="T11" fmla="*/ 16 h 21"/>
                  <a:gd name="T12" fmla="*/ 21 w 29"/>
                  <a:gd name="T13" fmla="*/ 20 h 21"/>
                  <a:gd name="T14" fmla="*/ 24 w 29"/>
                  <a:gd name="T15" fmla="*/ 21 h 21"/>
                  <a:gd name="T16" fmla="*/ 25 w 29"/>
                  <a:gd name="T17" fmla="*/ 21 h 21"/>
                  <a:gd name="T18" fmla="*/ 27 w 29"/>
                  <a:gd name="T19" fmla="*/ 21 h 21"/>
                  <a:gd name="T20" fmla="*/ 27 w 29"/>
                  <a:gd name="T21" fmla="*/ 19 h 21"/>
                  <a:gd name="T22" fmla="*/ 23 w 29"/>
                  <a:gd name="T23" fmla="*/ 8 h 21"/>
                  <a:gd name="T24" fmla="*/ 22 w 29"/>
                  <a:gd name="T25" fmla="*/ 8 h 21"/>
                  <a:gd name="T26" fmla="*/ 18 w 29"/>
                  <a:gd name="T27" fmla="*/ 5 h 21"/>
                  <a:gd name="T28" fmla="*/ 16 w 29"/>
                  <a:gd name="T29" fmla="*/ 5 h 21"/>
                  <a:gd name="T30" fmla="*/ 16 w 29"/>
                  <a:gd name="T31" fmla="*/ 5 h 21"/>
                  <a:gd name="T32" fmla="*/ 15 w 29"/>
                  <a:gd name="T33" fmla="*/ 4 h 21"/>
                  <a:gd name="T34" fmla="*/ 15 w 29"/>
                  <a:gd name="T35" fmla="*/ 4 h 21"/>
                  <a:gd name="T36" fmla="*/ 8 w 29"/>
                  <a:gd name="T37" fmla="*/ 0 h 21"/>
                  <a:gd name="T38" fmla="*/ 6 w 29"/>
                  <a:gd name="T39" fmla="*/ 0 h 21"/>
                  <a:gd name="T40" fmla="*/ 0 w 29"/>
                  <a:gd name="T41" fmla="*/ 4 h 21"/>
                  <a:gd name="T42" fmla="*/ 1 w 29"/>
                  <a:gd name="T43" fmla="*/ 7 h 21"/>
                  <a:gd name="T44" fmla="*/ 7 w 29"/>
                  <a:gd name="T45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" h="21">
                    <a:moveTo>
                      <a:pt x="7" y="10"/>
                    </a:moveTo>
                    <a:cubicBezTo>
                      <a:pt x="7" y="10"/>
                      <a:pt x="7" y="10"/>
                      <a:pt x="7" y="10"/>
                    </a:cubicBezTo>
                    <a:cubicBezTo>
                      <a:pt x="8" y="12"/>
                      <a:pt x="9" y="17"/>
                      <a:pt x="13" y="17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7" y="15"/>
                      <a:pt x="18" y="15"/>
                      <a:pt x="19" y="16"/>
                    </a:cubicBezTo>
                    <a:cubicBezTo>
                      <a:pt x="19" y="17"/>
                      <a:pt x="20" y="19"/>
                      <a:pt x="21" y="20"/>
                    </a:cubicBezTo>
                    <a:cubicBezTo>
                      <a:pt x="22" y="21"/>
                      <a:pt x="23" y="21"/>
                      <a:pt x="24" y="21"/>
                    </a:cubicBezTo>
                    <a:cubicBezTo>
                      <a:pt x="24" y="21"/>
                      <a:pt x="25" y="21"/>
                      <a:pt x="25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9" y="13"/>
                      <a:pt x="27" y="11"/>
                      <a:pt x="23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6"/>
                      <a:pt x="20" y="6"/>
                      <a:pt x="18" y="5"/>
                    </a:cubicBezTo>
                    <a:cubicBezTo>
                      <a:pt x="17" y="5"/>
                      <a:pt x="16" y="5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1"/>
                      <a:pt x="11" y="0"/>
                      <a:pt x="8" y="0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3" y="0"/>
                      <a:pt x="0" y="1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2" y="9"/>
                      <a:pt x="5" y="9"/>
                      <a:pt x="7" y="10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>
                <a:off x="163998" y="1078797"/>
                <a:ext cx="93782" cy="71976"/>
              </a:xfrm>
              <a:custGeom>
                <a:avLst/>
                <a:gdLst>
                  <a:gd name="T0" fmla="*/ 2 w 49"/>
                  <a:gd name="T1" fmla="*/ 24 h 40"/>
                  <a:gd name="T2" fmla="*/ 3 w 49"/>
                  <a:gd name="T3" fmla="*/ 27 h 40"/>
                  <a:gd name="T4" fmla="*/ 3 w 49"/>
                  <a:gd name="T5" fmla="*/ 26 h 40"/>
                  <a:gd name="T6" fmla="*/ 1 w 49"/>
                  <a:gd name="T7" fmla="*/ 30 h 40"/>
                  <a:gd name="T8" fmla="*/ 3 w 49"/>
                  <a:gd name="T9" fmla="*/ 35 h 40"/>
                  <a:gd name="T10" fmla="*/ 4 w 49"/>
                  <a:gd name="T11" fmla="*/ 35 h 40"/>
                  <a:gd name="T12" fmla="*/ 4 w 49"/>
                  <a:gd name="T13" fmla="*/ 36 h 40"/>
                  <a:gd name="T14" fmla="*/ 7 w 49"/>
                  <a:gd name="T15" fmla="*/ 39 h 40"/>
                  <a:gd name="T16" fmla="*/ 10 w 49"/>
                  <a:gd name="T17" fmla="*/ 40 h 40"/>
                  <a:gd name="T18" fmla="*/ 15 w 49"/>
                  <a:gd name="T19" fmla="*/ 37 h 40"/>
                  <a:gd name="T20" fmla="*/ 15 w 49"/>
                  <a:gd name="T21" fmla="*/ 33 h 40"/>
                  <a:gd name="T22" fmla="*/ 12 w 49"/>
                  <a:gd name="T23" fmla="*/ 31 h 40"/>
                  <a:gd name="T24" fmla="*/ 12 w 49"/>
                  <a:gd name="T25" fmla="*/ 31 h 40"/>
                  <a:gd name="T26" fmla="*/ 13 w 49"/>
                  <a:gd name="T27" fmla="*/ 28 h 40"/>
                  <a:gd name="T28" fmla="*/ 14 w 49"/>
                  <a:gd name="T29" fmla="*/ 27 h 40"/>
                  <a:gd name="T30" fmla="*/ 14 w 49"/>
                  <a:gd name="T31" fmla="*/ 27 h 40"/>
                  <a:gd name="T32" fmla="*/ 19 w 49"/>
                  <a:gd name="T33" fmla="*/ 30 h 40"/>
                  <a:gd name="T34" fmla="*/ 19 w 49"/>
                  <a:gd name="T35" fmla="*/ 30 h 40"/>
                  <a:gd name="T36" fmla="*/ 25 w 49"/>
                  <a:gd name="T37" fmla="*/ 24 h 40"/>
                  <a:gd name="T38" fmla="*/ 28 w 49"/>
                  <a:gd name="T39" fmla="*/ 21 h 40"/>
                  <a:gd name="T40" fmla="*/ 31 w 49"/>
                  <a:gd name="T41" fmla="*/ 20 h 40"/>
                  <a:gd name="T42" fmla="*/ 39 w 49"/>
                  <a:gd name="T43" fmla="*/ 17 h 40"/>
                  <a:gd name="T44" fmla="*/ 41 w 49"/>
                  <a:gd name="T45" fmla="*/ 14 h 40"/>
                  <a:gd name="T46" fmla="*/ 42 w 49"/>
                  <a:gd name="T47" fmla="*/ 13 h 40"/>
                  <a:gd name="T48" fmla="*/ 43 w 49"/>
                  <a:gd name="T49" fmla="*/ 12 h 40"/>
                  <a:gd name="T50" fmla="*/ 48 w 49"/>
                  <a:gd name="T51" fmla="*/ 10 h 40"/>
                  <a:gd name="T52" fmla="*/ 48 w 49"/>
                  <a:gd name="T53" fmla="*/ 3 h 40"/>
                  <a:gd name="T54" fmla="*/ 44 w 49"/>
                  <a:gd name="T55" fmla="*/ 1 h 40"/>
                  <a:gd name="T56" fmla="*/ 39 w 49"/>
                  <a:gd name="T57" fmla="*/ 3 h 40"/>
                  <a:gd name="T58" fmla="*/ 37 w 49"/>
                  <a:gd name="T59" fmla="*/ 4 h 40"/>
                  <a:gd name="T60" fmla="*/ 35 w 49"/>
                  <a:gd name="T61" fmla="*/ 1 h 40"/>
                  <a:gd name="T62" fmla="*/ 31 w 49"/>
                  <a:gd name="T63" fmla="*/ 0 h 40"/>
                  <a:gd name="T64" fmla="*/ 23 w 49"/>
                  <a:gd name="T65" fmla="*/ 9 h 40"/>
                  <a:gd name="T66" fmla="*/ 20 w 49"/>
                  <a:gd name="T67" fmla="*/ 15 h 40"/>
                  <a:gd name="T68" fmla="*/ 19 w 49"/>
                  <a:gd name="T69" fmla="*/ 16 h 40"/>
                  <a:gd name="T70" fmla="*/ 16 w 49"/>
                  <a:gd name="T71" fmla="*/ 20 h 40"/>
                  <a:gd name="T72" fmla="*/ 15 w 49"/>
                  <a:gd name="T73" fmla="*/ 19 h 40"/>
                  <a:gd name="T74" fmla="*/ 14 w 49"/>
                  <a:gd name="T75" fmla="*/ 17 h 40"/>
                  <a:gd name="T76" fmla="*/ 14 w 49"/>
                  <a:gd name="T77" fmla="*/ 16 h 40"/>
                  <a:gd name="T78" fmla="*/ 12 w 49"/>
                  <a:gd name="T79" fmla="*/ 15 h 40"/>
                  <a:gd name="T80" fmla="*/ 9 w 49"/>
                  <a:gd name="T81" fmla="*/ 14 h 40"/>
                  <a:gd name="T82" fmla="*/ 5 w 49"/>
                  <a:gd name="T83" fmla="*/ 16 h 40"/>
                  <a:gd name="T84" fmla="*/ 4 w 49"/>
                  <a:gd name="T85" fmla="*/ 17 h 40"/>
                  <a:gd name="T86" fmla="*/ 3 w 49"/>
                  <a:gd name="T87" fmla="*/ 19 h 40"/>
                  <a:gd name="T88" fmla="*/ 2 w 49"/>
                  <a:gd name="T89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0">
                    <a:moveTo>
                      <a:pt x="2" y="24"/>
                    </a:moveTo>
                    <a:cubicBezTo>
                      <a:pt x="3" y="27"/>
                      <a:pt x="3" y="27"/>
                      <a:pt x="3" y="27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2" y="27"/>
                      <a:pt x="1" y="28"/>
                      <a:pt x="1" y="30"/>
                    </a:cubicBezTo>
                    <a:cubicBezTo>
                      <a:pt x="0" y="34"/>
                      <a:pt x="2" y="35"/>
                      <a:pt x="3" y="35"/>
                    </a:cubicBezTo>
                    <a:cubicBezTo>
                      <a:pt x="3" y="35"/>
                      <a:pt x="4" y="35"/>
                      <a:pt x="4" y="35"/>
                    </a:cubicBezTo>
                    <a:cubicBezTo>
                      <a:pt x="4" y="35"/>
                      <a:pt x="4" y="36"/>
                      <a:pt x="4" y="36"/>
                    </a:cubicBezTo>
                    <a:cubicBezTo>
                      <a:pt x="5" y="37"/>
                      <a:pt x="5" y="38"/>
                      <a:pt x="7" y="39"/>
                    </a:cubicBezTo>
                    <a:cubicBezTo>
                      <a:pt x="8" y="39"/>
                      <a:pt x="9" y="40"/>
                      <a:pt x="10" y="40"/>
                    </a:cubicBezTo>
                    <a:cubicBezTo>
                      <a:pt x="13" y="40"/>
                      <a:pt x="15" y="39"/>
                      <a:pt x="15" y="37"/>
                    </a:cubicBezTo>
                    <a:cubicBezTo>
                      <a:pt x="16" y="36"/>
                      <a:pt x="16" y="35"/>
                      <a:pt x="15" y="33"/>
                    </a:cubicBezTo>
                    <a:cubicBezTo>
                      <a:pt x="14" y="32"/>
                      <a:pt x="13" y="32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0"/>
                      <a:pt x="13" y="28"/>
                      <a:pt x="13" y="28"/>
                    </a:cubicBezTo>
                    <a:cubicBezTo>
                      <a:pt x="13" y="27"/>
                      <a:pt x="14" y="27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5" y="28"/>
                      <a:pt x="16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22" y="30"/>
                      <a:pt x="24" y="27"/>
                      <a:pt x="25" y="24"/>
                    </a:cubicBezTo>
                    <a:cubicBezTo>
                      <a:pt x="26" y="23"/>
                      <a:pt x="27" y="21"/>
                      <a:pt x="28" y="21"/>
                    </a:cubicBezTo>
                    <a:cubicBezTo>
                      <a:pt x="29" y="20"/>
                      <a:pt x="30" y="20"/>
                      <a:pt x="31" y="20"/>
                    </a:cubicBezTo>
                    <a:cubicBezTo>
                      <a:pt x="34" y="20"/>
                      <a:pt x="37" y="20"/>
                      <a:pt x="39" y="17"/>
                    </a:cubicBezTo>
                    <a:cubicBezTo>
                      <a:pt x="40" y="16"/>
                      <a:pt x="41" y="15"/>
                      <a:pt x="41" y="14"/>
                    </a:cubicBezTo>
                    <a:cubicBezTo>
                      <a:pt x="42" y="14"/>
                      <a:pt x="42" y="13"/>
                      <a:pt x="42" y="13"/>
                    </a:cubicBezTo>
                    <a:cubicBezTo>
                      <a:pt x="42" y="13"/>
                      <a:pt x="43" y="12"/>
                      <a:pt x="43" y="12"/>
                    </a:cubicBezTo>
                    <a:cubicBezTo>
                      <a:pt x="45" y="12"/>
                      <a:pt x="47" y="12"/>
                      <a:pt x="48" y="10"/>
                    </a:cubicBezTo>
                    <a:cubicBezTo>
                      <a:pt x="49" y="8"/>
                      <a:pt x="49" y="5"/>
                      <a:pt x="48" y="3"/>
                    </a:cubicBezTo>
                    <a:cubicBezTo>
                      <a:pt x="48" y="2"/>
                      <a:pt x="46" y="1"/>
                      <a:pt x="44" y="1"/>
                    </a:cubicBezTo>
                    <a:cubicBezTo>
                      <a:pt x="42" y="1"/>
                      <a:pt x="40" y="1"/>
                      <a:pt x="39" y="3"/>
                    </a:cubicBezTo>
                    <a:cubicBezTo>
                      <a:pt x="38" y="3"/>
                      <a:pt x="38" y="4"/>
                      <a:pt x="37" y="4"/>
                    </a:cubicBezTo>
                    <a:cubicBezTo>
                      <a:pt x="37" y="3"/>
                      <a:pt x="36" y="2"/>
                      <a:pt x="35" y="1"/>
                    </a:cubicBezTo>
                    <a:cubicBezTo>
                      <a:pt x="34" y="1"/>
                      <a:pt x="32" y="0"/>
                      <a:pt x="31" y="0"/>
                    </a:cubicBezTo>
                    <a:cubicBezTo>
                      <a:pt x="27" y="0"/>
                      <a:pt x="24" y="6"/>
                      <a:pt x="23" y="9"/>
                    </a:cubicBezTo>
                    <a:cubicBezTo>
                      <a:pt x="23" y="11"/>
                      <a:pt x="22" y="12"/>
                      <a:pt x="20" y="15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8" y="17"/>
                      <a:pt x="17" y="18"/>
                      <a:pt x="16" y="20"/>
                    </a:cubicBezTo>
                    <a:cubicBezTo>
                      <a:pt x="16" y="20"/>
                      <a:pt x="16" y="19"/>
                      <a:pt x="15" y="19"/>
                    </a:cubicBezTo>
                    <a:cubicBezTo>
                      <a:pt x="15" y="18"/>
                      <a:pt x="14" y="18"/>
                      <a:pt x="14" y="17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4"/>
                      <a:pt x="10" y="14"/>
                      <a:pt x="9" y="14"/>
                    </a:cubicBezTo>
                    <a:cubicBezTo>
                      <a:pt x="8" y="14"/>
                      <a:pt x="6" y="15"/>
                      <a:pt x="5" y="16"/>
                    </a:cubicBezTo>
                    <a:cubicBezTo>
                      <a:pt x="5" y="16"/>
                      <a:pt x="5" y="17"/>
                      <a:pt x="4" y="17"/>
                    </a:cubicBezTo>
                    <a:cubicBezTo>
                      <a:pt x="4" y="18"/>
                      <a:pt x="3" y="18"/>
                      <a:pt x="3" y="19"/>
                    </a:cubicBezTo>
                    <a:cubicBezTo>
                      <a:pt x="2" y="20"/>
                      <a:pt x="2" y="22"/>
                      <a:pt x="2" y="24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>
                <a:off x="-603387" y="2001462"/>
                <a:ext cx="55454" cy="49770"/>
              </a:xfrm>
              <a:custGeom>
                <a:avLst/>
                <a:gdLst>
                  <a:gd name="T0" fmla="*/ 18 w 29"/>
                  <a:gd name="T1" fmla="*/ 20 h 28"/>
                  <a:gd name="T2" fmla="*/ 21 w 29"/>
                  <a:gd name="T3" fmla="*/ 17 h 28"/>
                  <a:gd name="T4" fmla="*/ 22 w 29"/>
                  <a:gd name="T5" fmla="*/ 15 h 28"/>
                  <a:gd name="T6" fmla="*/ 29 w 29"/>
                  <a:gd name="T7" fmla="*/ 5 h 28"/>
                  <a:gd name="T8" fmla="*/ 24 w 29"/>
                  <a:gd name="T9" fmla="*/ 0 h 28"/>
                  <a:gd name="T10" fmla="*/ 17 w 29"/>
                  <a:gd name="T11" fmla="*/ 3 h 28"/>
                  <a:gd name="T12" fmla="*/ 13 w 29"/>
                  <a:gd name="T13" fmla="*/ 6 h 28"/>
                  <a:gd name="T14" fmla="*/ 10 w 29"/>
                  <a:gd name="T15" fmla="*/ 9 h 28"/>
                  <a:gd name="T16" fmla="*/ 7 w 29"/>
                  <a:gd name="T17" fmla="*/ 13 h 28"/>
                  <a:gd name="T18" fmla="*/ 5 w 29"/>
                  <a:gd name="T19" fmla="*/ 15 h 28"/>
                  <a:gd name="T20" fmla="*/ 4 w 29"/>
                  <a:gd name="T21" fmla="*/ 16 h 28"/>
                  <a:gd name="T22" fmla="*/ 0 w 29"/>
                  <a:gd name="T23" fmla="*/ 23 h 28"/>
                  <a:gd name="T24" fmla="*/ 2 w 29"/>
                  <a:gd name="T25" fmla="*/ 27 h 28"/>
                  <a:gd name="T26" fmla="*/ 6 w 29"/>
                  <a:gd name="T27" fmla="*/ 28 h 28"/>
                  <a:gd name="T28" fmla="*/ 13 w 29"/>
                  <a:gd name="T29" fmla="*/ 25 h 28"/>
                  <a:gd name="T30" fmla="*/ 18 w 29"/>
                  <a:gd name="T31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" h="28">
                    <a:moveTo>
                      <a:pt x="18" y="20"/>
                    </a:moveTo>
                    <a:cubicBezTo>
                      <a:pt x="19" y="19"/>
                      <a:pt x="20" y="18"/>
                      <a:pt x="21" y="17"/>
                    </a:cubicBezTo>
                    <a:cubicBezTo>
                      <a:pt x="21" y="16"/>
                      <a:pt x="22" y="16"/>
                      <a:pt x="22" y="15"/>
                    </a:cubicBezTo>
                    <a:cubicBezTo>
                      <a:pt x="25" y="13"/>
                      <a:pt x="29" y="10"/>
                      <a:pt x="29" y="5"/>
                    </a:cubicBezTo>
                    <a:cubicBezTo>
                      <a:pt x="29" y="1"/>
                      <a:pt x="26" y="0"/>
                      <a:pt x="24" y="0"/>
                    </a:cubicBezTo>
                    <a:cubicBezTo>
                      <a:pt x="22" y="0"/>
                      <a:pt x="20" y="1"/>
                      <a:pt x="17" y="3"/>
                    </a:cubicBezTo>
                    <a:cubicBezTo>
                      <a:pt x="16" y="4"/>
                      <a:pt x="14" y="5"/>
                      <a:pt x="13" y="6"/>
                    </a:cubicBezTo>
                    <a:cubicBezTo>
                      <a:pt x="12" y="7"/>
                      <a:pt x="11" y="8"/>
                      <a:pt x="10" y="9"/>
                    </a:cubicBezTo>
                    <a:cubicBezTo>
                      <a:pt x="8" y="10"/>
                      <a:pt x="7" y="11"/>
                      <a:pt x="7" y="13"/>
                    </a:cubicBezTo>
                    <a:cubicBezTo>
                      <a:pt x="6" y="13"/>
                      <a:pt x="6" y="14"/>
                      <a:pt x="5" y="15"/>
                    </a:cubicBezTo>
                    <a:cubicBezTo>
                      <a:pt x="5" y="15"/>
                      <a:pt x="5" y="15"/>
                      <a:pt x="4" y="16"/>
                    </a:cubicBezTo>
                    <a:cubicBezTo>
                      <a:pt x="2" y="18"/>
                      <a:pt x="0" y="20"/>
                      <a:pt x="0" y="23"/>
                    </a:cubicBezTo>
                    <a:cubicBezTo>
                      <a:pt x="0" y="25"/>
                      <a:pt x="0" y="26"/>
                      <a:pt x="2" y="27"/>
                    </a:cubicBezTo>
                    <a:cubicBezTo>
                      <a:pt x="3" y="28"/>
                      <a:pt x="4" y="28"/>
                      <a:pt x="6" y="28"/>
                    </a:cubicBezTo>
                    <a:cubicBezTo>
                      <a:pt x="9" y="28"/>
                      <a:pt x="12" y="26"/>
                      <a:pt x="13" y="25"/>
                    </a:cubicBezTo>
                    <a:cubicBezTo>
                      <a:pt x="15" y="24"/>
                      <a:pt x="17" y="22"/>
                      <a:pt x="18" y="20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auto">
              <a:xfrm>
                <a:off x="-666181" y="2049701"/>
                <a:ext cx="59531" cy="44410"/>
              </a:xfrm>
              <a:custGeom>
                <a:avLst/>
                <a:gdLst>
                  <a:gd name="T0" fmla="*/ 26 w 31"/>
                  <a:gd name="T1" fmla="*/ 0 h 25"/>
                  <a:gd name="T2" fmla="*/ 16 w 31"/>
                  <a:gd name="T3" fmla="*/ 3 h 25"/>
                  <a:gd name="T4" fmla="*/ 14 w 31"/>
                  <a:gd name="T5" fmla="*/ 4 h 25"/>
                  <a:gd name="T6" fmla="*/ 10 w 31"/>
                  <a:gd name="T7" fmla="*/ 6 h 25"/>
                  <a:gd name="T8" fmla="*/ 8 w 31"/>
                  <a:gd name="T9" fmla="*/ 6 h 25"/>
                  <a:gd name="T10" fmla="*/ 7 w 31"/>
                  <a:gd name="T11" fmla="*/ 6 h 25"/>
                  <a:gd name="T12" fmla="*/ 3 w 31"/>
                  <a:gd name="T13" fmla="*/ 7 h 25"/>
                  <a:gd name="T14" fmla="*/ 1 w 31"/>
                  <a:gd name="T15" fmla="*/ 19 h 25"/>
                  <a:gd name="T16" fmla="*/ 9 w 31"/>
                  <a:gd name="T17" fmla="*/ 25 h 25"/>
                  <a:gd name="T18" fmla="*/ 11 w 31"/>
                  <a:gd name="T19" fmla="*/ 25 h 25"/>
                  <a:gd name="T20" fmla="*/ 15 w 31"/>
                  <a:gd name="T21" fmla="*/ 19 h 25"/>
                  <a:gd name="T22" fmla="*/ 16 w 31"/>
                  <a:gd name="T23" fmla="*/ 18 h 25"/>
                  <a:gd name="T24" fmla="*/ 18 w 31"/>
                  <a:gd name="T25" fmla="*/ 17 h 25"/>
                  <a:gd name="T26" fmla="*/ 21 w 31"/>
                  <a:gd name="T27" fmla="*/ 15 h 25"/>
                  <a:gd name="T28" fmla="*/ 23 w 31"/>
                  <a:gd name="T29" fmla="*/ 12 h 25"/>
                  <a:gd name="T30" fmla="*/ 23 w 31"/>
                  <a:gd name="T31" fmla="*/ 11 h 25"/>
                  <a:gd name="T32" fmla="*/ 24 w 31"/>
                  <a:gd name="T33" fmla="*/ 11 h 25"/>
                  <a:gd name="T34" fmla="*/ 25 w 31"/>
                  <a:gd name="T35" fmla="*/ 10 h 25"/>
                  <a:gd name="T36" fmla="*/ 31 w 31"/>
                  <a:gd name="T37" fmla="*/ 5 h 25"/>
                  <a:gd name="T38" fmla="*/ 29 w 31"/>
                  <a:gd name="T39" fmla="*/ 1 h 25"/>
                  <a:gd name="T40" fmla="*/ 26 w 31"/>
                  <a:gd name="T4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1" h="25">
                    <a:moveTo>
                      <a:pt x="26" y="0"/>
                    </a:moveTo>
                    <a:cubicBezTo>
                      <a:pt x="23" y="0"/>
                      <a:pt x="19" y="1"/>
                      <a:pt x="16" y="3"/>
                    </a:cubicBezTo>
                    <a:cubicBezTo>
                      <a:pt x="15" y="4"/>
                      <a:pt x="15" y="4"/>
                      <a:pt x="14" y="4"/>
                    </a:cubicBezTo>
                    <a:cubicBezTo>
                      <a:pt x="13" y="5"/>
                      <a:pt x="11" y="5"/>
                      <a:pt x="10" y="6"/>
                    </a:cubicBezTo>
                    <a:cubicBezTo>
                      <a:pt x="9" y="6"/>
                      <a:pt x="9" y="6"/>
                      <a:pt x="8" y="6"/>
                    </a:cubicBezTo>
                    <a:cubicBezTo>
                      <a:pt x="8" y="6"/>
                      <a:pt x="7" y="6"/>
                      <a:pt x="7" y="6"/>
                    </a:cubicBezTo>
                    <a:cubicBezTo>
                      <a:pt x="6" y="6"/>
                      <a:pt x="4" y="6"/>
                      <a:pt x="3" y="7"/>
                    </a:cubicBezTo>
                    <a:cubicBezTo>
                      <a:pt x="0" y="9"/>
                      <a:pt x="0" y="17"/>
                      <a:pt x="1" y="19"/>
                    </a:cubicBezTo>
                    <a:cubicBezTo>
                      <a:pt x="2" y="23"/>
                      <a:pt x="5" y="25"/>
                      <a:pt x="9" y="25"/>
                    </a:cubicBezTo>
                    <a:cubicBezTo>
                      <a:pt x="10" y="25"/>
                      <a:pt x="11" y="25"/>
                      <a:pt x="11" y="25"/>
                    </a:cubicBezTo>
                    <a:cubicBezTo>
                      <a:pt x="14" y="24"/>
                      <a:pt x="15" y="21"/>
                      <a:pt x="15" y="19"/>
                    </a:cubicBezTo>
                    <a:cubicBezTo>
                      <a:pt x="15" y="19"/>
                      <a:pt x="16" y="18"/>
                      <a:pt x="16" y="18"/>
                    </a:cubicBezTo>
                    <a:cubicBezTo>
                      <a:pt x="16" y="18"/>
                      <a:pt x="17" y="17"/>
                      <a:pt x="18" y="17"/>
                    </a:cubicBezTo>
                    <a:cubicBezTo>
                      <a:pt x="19" y="17"/>
                      <a:pt x="20" y="16"/>
                      <a:pt x="21" y="15"/>
                    </a:cubicBezTo>
                    <a:cubicBezTo>
                      <a:pt x="22" y="14"/>
                      <a:pt x="23" y="13"/>
                      <a:pt x="23" y="12"/>
                    </a:cubicBezTo>
                    <a:cubicBezTo>
                      <a:pt x="23" y="12"/>
                      <a:pt x="23" y="12"/>
                      <a:pt x="23" y="11"/>
                    </a:cubicBezTo>
                    <a:cubicBezTo>
                      <a:pt x="23" y="11"/>
                      <a:pt x="24" y="11"/>
                      <a:pt x="24" y="11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7" y="9"/>
                      <a:pt x="31" y="8"/>
                      <a:pt x="31" y="5"/>
                    </a:cubicBezTo>
                    <a:cubicBezTo>
                      <a:pt x="31" y="4"/>
                      <a:pt x="31" y="2"/>
                      <a:pt x="29" y="1"/>
                    </a:cubicBezTo>
                    <a:cubicBezTo>
                      <a:pt x="28" y="0"/>
                      <a:pt x="27" y="0"/>
                      <a:pt x="26" y="0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auto">
              <a:xfrm>
                <a:off x="-526730" y="2201309"/>
                <a:ext cx="41590" cy="53599"/>
              </a:xfrm>
              <a:custGeom>
                <a:avLst/>
                <a:gdLst>
                  <a:gd name="T0" fmla="*/ 4 w 22"/>
                  <a:gd name="T1" fmla="*/ 29 h 30"/>
                  <a:gd name="T2" fmla="*/ 6 w 22"/>
                  <a:gd name="T3" fmla="*/ 30 h 30"/>
                  <a:gd name="T4" fmla="*/ 11 w 22"/>
                  <a:gd name="T5" fmla="*/ 25 h 30"/>
                  <a:gd name="T6" fmla="*/ 11 w 22"/>
                  <a:gd name="T7" fmla="*/ 24 h 30"/>
                  <a:gd name="T8" fmla="*/ 13 w 22"/>
                  <a:gd name="T9" fmla="*/ 22 h 30"/>
                  <a:gd name="T10" fmla="*/ 15 w 22"/>
                  <a:gd name="T11" fmla="*/ 20 h 30"/>
                  <a:gd name="T12" fmla="*/ 16 w 22"/>
                  <a:gd name="T13" fmla="*/ 17 h 30"/>
                  <a:gd name="T14" fmla="*/ 17 w 22"/>
                  <a:gd name="T15" fmla="*/ 16 h 30"/>
                  <a:gd name="T16" fmla="*/ 18 w 22"/>
                  <a:gd name="T17" fmla="*/ 14 h 30"/>
                  <a:gd name="T18" fmla="*/ 22 w 22"/>
                  <a:gd name="T19" fmla="*/ 7 h 30"/>
                  <a:gd name="T20" fmla="*/ 21 w 22"/>
                  <a:gd name="T21" fmla="*/ 2 h 30"/>
                  <a:gd name="T22" fmla="*/ 17 w 22"/>
                  <a:gd name="T23" fmla="*/ 0 h 30"/>
                  <a:gd name="T24" fmla="*/ 14 w 22"/>
                  <a:gd name="T25" fmla="*/ 0 h 30"/>
                  <a:gd name="T26" fmla="*/ 0 w 22"/>
                  <a:gd name="T27" fmla="*/ 23 h 30"/>
                  <a:gd name="T28" fmla="*/ 4 w 22"/>
                  <a:gd name="T29" fmla="*/ 2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" h="30">
                    <a:moveTo>
                      <a:pt x="4" y="29"/>
                    </a:moveTo>
                    <a:cubicBezTo>
                      <a:pt x="5" y="30"/>
                      <a:pt x="5" y="30"/>
                      <a:pt x="6" y="30"/>
                    </a:cubicBezTo>
                    <a:cubicBezTo>
                      <a:pt x="9" y="30"/>
                      <a:pt x="10" y="26"/>
                      <a:pt x="11" y="25"/>
                    </a:cubicBezTo>
                    <a:cubicBezTo>
                      <a:pt x="11" y="25"/>
                      <a:pt x="11" y="24"/>
                      <a:pt x="11" y="24"/>
                    </a:cubicBezTo>
                    <a:cubicBezTo>
                      <a:pt x="12" y="23"/>
                      <a:pt x="12" y="23"/>
                      <a:pt x="13" y="22"/>
                    </a:cubicBezTo>
                    <a:cubicBezTo>
                      <a:pt x="13" y="22"/>
                      <a:pt x="14" y="21"/>
                      <a:pt x="15" y="20"/>
                    </a:cubicBezTo>
                    <a:cubicBezTo>
                      <a:pt x="16" y="19"/>
                      <a:pt x="16" y="18"/>
                      <a:pt x="16" y="17"/>
                    </a:cubicBezTo>
                    <a:cubicBezTo>
                      <a:pt x="16" y="17"/>
                      <a:pt x="17" y="16"/>
                      <a:pt x="17" y="16"/>
                    </a:cubicBezTo>
                    <a:cubicBezTo>
                      <a:pt x="17" y="15"/>
                      <a:pt x="18" y="14"/>
                      <a:pt x="18" y="14"/>
                    </a:cubicBezTo>
                    <a:cubicBezTo>
                      <a:pt x="20" y="12"/>
                      <a:pt x="21" y="9"/>
                      <a:pt x="22" y="7"/>
                    </a:cubicBezTo>
                    <a:cubicBezTo>
                      <a:pt x="22" y="4"/>
                      <a:pt x="22" y="2"/>
                      <a:pt x="21" y="2"/>
                    </a:cubicBezTo>
                    <a:cubicBezTo>
                      <a:pt x="20" y="0"/>
                      <a:pt x="19" y="0"/>
                      <a:pt x="17" y="0"/>
                    </a:cubicBezTo>
                    <a:cubicBezTo>
                      <a:pt x="16" y="0"/>
                      <a:pt x="15" y="0"/>
                      <a:pt x="14" y="0"/>
                    </a:cubicBezTo>
                    <a:cubicBezTo>
                      <a:pt x="9" y="2"/>
                      <a:pt x="0" y="16"/>
                      <a:pt x="0" y="23"/>
                    </a:cubicBezTo>
                    <a:cubicBezTo>
                      <a:pt x="0" y="26"/>
                      <a:pt x="2" y="28"/>
                      <a:pt x="4" y="29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auto">
              <a:xfrm>
                <a:off x="-580553" y="2178338"/>
                <a:ext cx="192458" cy="226646"/>
              </a:xfrm>
              <a:custGeom>
                <a:avLst/>
                <a:gdLst>
                  <a:gd name="T0" fmla="*/ 93 w 101"/>
                  <a:gd name="T1" fmla="*/ 28 h 127"/>
                  <a:gd name="T2" fmla="*/ 98 w 101"/>
                  <a:gd name="T3" fmla="*/ 11 h 127"/>
                  <a:gd name="T4" fmla="*/ 97 w 101"/>
                  <a:gd name="T5" fmla="*/ 9 h 127"/>
                  <a:gd name="T6" fmla="*/ 95 w 101"/>
                  <a:gd name="T7" fmla="*/ 0 h 127"/>
                  <a:gd name="T8" fmla="*/ 90 w 101"/>
                  <a:gd name="T9" fmla="*/ 3 h 127"/>
                  <a:gd name="T10" fmla="*/ 89 w 101"/>
                  <a:gd name="T11" fmla="*/ 4 h 127"/>
                  <a:gd name="T12" fmla="*/ 85 w 101"/>
                  <a:gd name="T13" fmla="*/ 13 h 127"/>
                  <a:gd name="T14" fmla="*/ 79 w 101"/>
                  <a:gd name="T15" fmla="*/ 18 h 127"/>
                  <a:gd name="T16" fmla="*/ 68 w 101"/>
                  <a:gd name="T17" fmla="*/ 30 h 127"/>
                  <a:gd name="T18" fmla="*/ 63 w 101"/>
                  <a:gd name="T19" fmla="*/ 36 h 127"/>
                  <a:gd name="T20" fmla="*/ 63 w 101"/>
                  <a:gd name="T21" fmla="*/ 48 h 127"/>
                  <a:gd name="T22" fmla="*/ 51 w 101"/>
                  <a:gd name="T23" fmla="*/ 58 h 127"/>
                  <a:gd name="T24" fmla="*/ 50 w 101"/>
                  <a:gd name="T25" fmla="*/ 53 h 127"/>
                  <a:gd name="T26" fmla="*/ 48 w 101"/>
                  <a:gd name="T27" fmla="*/ 51 h 127"/>
                  <a:gd name="T28" fmla="*/ 40 w 101"/>
                  <a:gd name="T29" fmla="*/ 55 h 127"/>
                  <a:gd name="T30" fmla="*/ 35 w 101"/>
                  <a:gd name="T31" fmla="*/ 58 h 127"/>
                  <a:gd name="T32" fmla="*/ 27 w 101"/>
                  <a:gd name="T33" fmla="*/ 63 h 127"/>
                  <a:gd name="T34" fmla="*/ 18 w 101"/>
                  <a:gd name="T35" fmla="*/ 63 h 127"/>
                  <a:gd name="T36" fmla="*/ 15 w 101"/>
                  <a:gd name="T37" fmla="*/ 65 h 127"/>
                  <a:gd name="T38" fmla="*/ 8 w 101"/>
                  <a:gd name="T39" fmla="*/ 78 h 127"/>
                  <a:gd name="T40" fmla="*/ 4 w 101"/>
                  <a:gd name="T41" fmla="*/ 90 h 127"/>
                  <a:gd name="T42" fmla="*/ 6 w 101"/>
                  <a:gd name="T43" fmla="*/ 107 h 127"/>
                  <a:gd name="T44" fmla="*/ 19 w 101"/>
                  <a:gd name="T45" fmla="*/ 94 h 127"/>
                  <a:gd name="T46" fmla="*/ 27 w 101"/>
                  <a:gd name="T47" fmla="*/ 84 h 127"/>
                  <a:gd name="T48" fmla="*/ 26 w 101"/>
                  <a:gd name="T49" fmla="*/ 88 h 127"/>
                  <a:gd name="T50" fmla="*/ 27 w 101"/>
                  <a:gd name="T51" fmla="*/ 102 h 127"/>
                  <a:gd name="T52" fmla="*/ 24 w 101"/>
                  <a:gd name="T53" fmla="*/ 111 h 127"/>
                  <a:gd name="T54" fmla="*/ 26 w 101"/>
                  <a:gd name="T55" fmla="*/ 126 h 127"/>
                  <a:gd name="T56" fmla="*/ 39 w 101"/>
                  <a:gd name="T57" fmla="*/ 119 h 127"/>
                  <a:gd name="T58" fmla="*/ 57 w 101"/>
                  <a:gd name="T59" fmla="*/ 105 h 127"/>
                  <a:gd name="T60" fmla="*/ 56 w 101"/>
                  <a:gd name="T61" fmla="*/ 85 h 127"/>
                  <a:gd name="T62" fmla="*/ 61 w 101"/>
                  <a:gd name="T63" fmla="*/ 86 h 127"/>
                  <a:gd name="T64" fmla="*/ 68 w 101"/>
                  <a:gd name="T65" fmla="*/ 75 h 127"/>
                  <a:gd name="T66" fmla="*/ 73 w 101"/>
                  <a:gd name="T67" fmla="*/ 66 h 127"/>
                  <a:gd name="T68" fmla="*/ 83 w 101"/>
                  <a:gd name="T69" fmla="*/ 48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1" h="127">
                    <a:moveTo>
                      <a:pt x="85" y="43"/>
                    </a:moveTo>
                    <a:cubicBezTo>
                      <a:pt x="87" y="38"/>
                      <a:pt x="90" y="33"/>
                      <a:pt x="93" y="28"/>
                    </a:cubicBezTo>
                    <a:cubicBezTo>
                      <a:pt x="95" y="26"/>
                      <a:pt x="95" y="26"/>
                      <a:pt x="95" y="26"/>
                    </a:cubicBezTo>
                    <a:cubicBezTo>
                      <a:pt x="95" y="26"/>
                      <a:pt x="101" y="16"/>
                      <a:pt x="98" y="11"/>
                    </a:cubicBezTo>
                    <a:cubicBezTo>
                      <a:pt x="98" y="11"/>
                      <a:pt x="97" y="10"/>
                      <a:pt x="97" y="10"/>
                    </a:cubicBezTo>
                    <a:cubicBezTo>
                      <a:pt x="97" y="9"/>
                      <a:pt x="97" y="9"/>
                      <a:pt x="97" y="9"/>
                    </a:cubicBezTo>
                    <a:cubicBezTo>
                      <a:pt x="100" y="6"/>
                      <a:pt x="99" y="4"/>
                      <a:pt x="98" y="3"/>
                    </a:cubicBezTo>
                    <a:cubicBezTo>
                      <a:pt x="97" y="0"/>
                      <a:pt x="95" y="0"/>
                      <a:pt x="95" y="0"/>
                    </a:cubicBezTo>
                    <a:cubicBezTo>
                      <a:pt x="93" y="0"/>
                      <a:pt x="91" y="1"/>
                      <a:pt x="91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89" y="3"/>
                      <a:pt x="89" y="3"/>
                      <a:pt x="89" y="3"/>
                    </a:cubicBezTo>
                    <a:cubicBezTo>
                      <a:pt x="89" y="4"/>
                      <a:pt x="89" y="4"/>
                      <a:pt x="89" y="4"/>
                    </a:cubicBezTo>
                    <a:cubicBezTo>
                      <a:pt x="88" y="6"/>
                      <a:pt x="88" y="8"/>
                      <a:pt x="89" y="10"/>
                    </a:cubicBezTo>
                    <a:cubicBezTo>
                      <a:pt x="88" y="11"/>
                      <a:pt x="86" y="12"/>
                      <a:pt x="85" y="13"/>
                    </a:cubicBezTo>
                    <a:cubicBezTo>
                      <a:pt x="85" y="14"/>
                      <a:pt x="84" y="14"/>
                      <a:pt x="84" y="14"/>
                    </a:cubicBezTo>
                    <a:cubicBezTo>
                      <a:pt x="82" y="16"/>
                      <a:pt x="81" y="17"/>
                      <a:pt x="79" y="18"/>
                    </a:cubicBezTo>
                    <a:cubicBezTo>
                      <a:pt x="77" y="19"/>
                      <a:pt x="77" y="19"/>
                      <a:pt x="77" y="19"/>
                    </a:cubicBezTo>
                    <a:cubicBezTo>
                      <a:pt x="73" y="22"/>
                      <a:pt x="70" y="26"/>
                      <a:pt x="68" y="30"/>
                    </a:cubicBezTo>
                    <a:cubicBezTo>
                      <a:pt x="66" y="31"/>
                      <a:pt x="65" y="33"/>
                      <a:pt x="64" y="35"/>
                    </a:cubicBezTo>
                    <a:cubicBezTo>
                      <a:pt x="64" y="35"/>
                      <a:pt x="63" y="35"/>
                      <a:pt x="63" y="36"/>
                    </a:cubicBezTo>
                    <a:cubicBezTo>
                      <a:pt x="61" y="38"/>
                      <a:pt x="58" y="41"/>
                      <a:pt x="59" y="44"/>
                    </a:cubicBezTo>
                    <a:cubicBezTo>
                      <a:pt x="59" y="45"/>
                      <a:pt x="60" y="48"/>
                      <a:pt x="63" y="48"/>
                    </a:cubicBezTo>
                    <a:cubicBezTo>
                      <a:pt x="62" y="48"/>
                      <a:pt x="60" y="50"/>
                      <a:pt x="60" y="50"/>
                    </a:cubicBezTo>
                    <a:cubicBezTo>
                      <a:pt x="56" y="51"/>
                      <a:pt x="52" y="53"/>
                      <a:pt x="51" y="58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1" y="56"/>
                      <a:pt x="51" y="55"/>
                      <a:pt x="50" y="53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48" y="51"/>
                      <a:pt x="48" y="51"/>
                      <a:pt x="48" y="51"/>
                    </a:cubicBezTo>
                    <a:cubicBezTo>
                      <a:pt x="48" y="51"/>
                      <a:pt x="47" y="51"/>
                      <a:pt x="47" y="51"/>
                    </a:cubicBezTo>
                    <a:cubicBezTo>
                      <a:pt x="43" y="51"/>
                      <a:pt x="41" y="53"/>
                      <a:pt x="40" y="55"/>
                    </a:cubicBezTo>
                    <a:cubicBezTo>
                      <a:pt x="39" y="56"/>
                      <a:pt x="38" y="56"/>
                      <a:pt x="37" y="57"/>
                    </a:cubicBezTo>
                    <a:cubicBezTo>
                      <a:pt x="36" y="57"/>
                      <a:pt x="35" y="57"/>
                      <a:pt x="35" y="58"/>
                    </a:cubicBezTo>
                    <a:cubicBezTo>
                      <a:pt x="32" y="59"/>
                      <a:pt x="29" y="61"/>
                      <a:pt x="28" y="63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26" y="61"/>
                      <a:pt x="25" y="61"/>
                      <a:pt x="24" y="61"/>
                    </a:cubicBezTo>
                    <a:cubicBezTo>
                      <a:pt x="21" y="61"/>
                      <a:pt x="20" y="62"/>
                      <a:pt x="18" y="63"/>
                    </a:cubicBezTo>
                    <a:cubicBezTo>
                      <a:pt x="18" y="63"/>
                      <a:pt x="18" y="64"/>
                      <a:pt x="17" y="64"/>
                    </a:cubicBezTo>
                    <a:cubicBezTo>
                      <a:pt x="16" y="64"/>
                      <a:pt x="16" y="65"/>
                      <a:pt x="15" y="65"/>
                    </a:cubicBezTo>
                    <a:cubicBezTo>
                      <a:pt x="13" y="66"/>
                      <a:pt x="11" y="66"/>
                      <a:pt x="9" y="71"/>
                    </a:cubicBezTo>
                    <a:cubicBezTo>
                      <a:pt x="8" y="73"/>
                      <a:pt x="8" y="75"/>
                      <a:pt x="8" y="78"/>
                    </a:cubicBezTo>
                    <a:cubicBezTo>
                      <a:pt x="8" y="79"/>
                      <a:pt x="8" y="80"/>
                      <a:pt x="7" y="82"/>
                    </a:cubicBezTo>
                    <a:cubicBezTo>
                      <a:pt x="7" y="85"/>
                      <a:pt x="6" y="87"/>
                      <a:pt x="4" y="90"/>
                    </a:cubicBezTo>
                    <a:cubicBezTo>
                      <a:pt x="3" y="93"/>
                      <a:pt x="0" y="98"/>
                      <a:pt x="2" y="102"/>
                    </a:cubicBezTo>
                    <a:cubicBezTo>
                      <a:pt x="3" y="106"/>
                      <a:pt x="5" y="107"/>
                      <a:pt x="6" y="107"/>
                    </a:cubicBezTo>
                    <a:cubicBezTo>
                      <a:pt x="8" y="107"/>
                      <a:pt x="10" y="106"/>
                      <a:pt x="12" y="104"/>
                    </a:cubicBezTo>
                    <a:cubicBezTo>
                      <a:pt x="15" y="101"/>
                      <a:pt x="17" y="97"/>
                      <a:pt x="19" y="94"/>
                    </a:cubicBezTo>
                    <a:cubicBezTo>
                      <a:pt x="21" y="91"/>
                      <a:pt x="22" y="89"/>
                      <a:pt x="24" y="87"/>
                    </a:cubicBezTo>
                    <a:cubicBezTo>
                      <a:pt x="25" y="85"/>
                      <a:pt x="26" y="84"/>
                      <a:pt x="27" y="84"/>
                    </a:cubicBezTo>
                    <a:cubicBezTo>
                      <a:pt x="27" y="84"/>
                      <a:pt x="27" y="84"/>
                      <a:pt x="27" y="85"/>
                    </a:cubicBezTo>
                    <a:cubicBezTo>
                      <a:pt x="28" y="85"/>
                      <a:pt x="27" y="86"/>
                      <a:pt x="26" y="88"/>
                    </a:cubicBezTo>
                    <a:cubicBezTo>
                      <a:pt x="26" y="87"/>
                      <a:pt x="26" y="87"/>
                      <a:pt x="26" y="87"/>
                    </a:cubicBezTo>
                    <a:cubicBezTo>
                      <a:pt x="21" y="93"/>
                      <a:pt x="24" y="98"/>
                      <a:pt x="27" y="102"/>
                    </a:cubicBezTo>
                    <a:cubicBezTo>
                      <a:pt x="28" y="105"/>
                      <a:pt x="28" y="106"/>
                      <a:pt x="25" y="109"/>
                    </a:cubicBezTo>
                    <a:cubicBezTo>
                      <a:pt x="24" y="110"/>
                      <a:pt x="24" y="111"/>
                      <a:pt x="24" y="111"/>
                    </a:cubicBezTo>
                    <a:cubicBezTo>
                      <a:pt x="23" y="113"/>
                      <a:pt x="19" y="117"/>
                      <a:pt x="21" y="122"/>
                    </a:cubicBezTo>
                    <a:cubicBezTo>
                      <a:pt x="21" y="123"/>
                      <a:pt x="22" y="125"/>
                      <a:pt x="26" y="126"/>
                    </a:cubicBezTo>
                    <a:cubicBezTo>
                      <a:pt x="27" y="127"/>
                      <a:pt x="28" y="127"/>
                      <a:pt x="29" y="127"/>
                    </a:cubicBezTo>
                    <a:cubicBezTo>
                      <a:pt x="34" y="127"/>
                      <a:pt x="37" y="122"/>
                      <a:pt x="39" y="119"/>
                    </a:cubicBezTo>
                    <a:cubicBezTo>
                      <a:pt x="41" y="116"/>
                      <a:pt x="43" y="116"/>
                      <a:pt x="47" y="115"/>
                    </a:cubicBezTo>
                    <a:cubicBezTo>
                      <a:pt x="51" y="114"/>
                      <a:pt x="56" y="112"/>
                      <a:pt x="57" y="105"/>
                    </a:cubicBezTo>
                    <a:cubicBezTo>
                      <a:pt x="58" y="100"/>
                      <a:pt x="58" y="95"/>
                      <a:pt x="58" y="90"/>
                    </a:cubicBezTo>
                    <a:cubicBezTo>
                      <a:pt x="57" y="88"/>
                      <a:pt x="57" y="86"/>
                      <a:pt x="56" y="85"/>
                    </a:cubicBezTo>
                    <a:cubicBezTo>
                      <a:pt x="57" y="85"/>
                      <a:pt x="58" y="86"/>
                      <a:pt x="59" y="86"/>
                    </a:cubicBezTo>
                    <a:cubicBezTo>
                      <a:pt x="60" y="86"/>
                      <a:pt x="60" y="86"/>
                      <a:pt x="61" y="86"/>
                    </a:cubicBezTo>
                    <a:cubicBezTo>
                      <a:pt x="66" y="85"/>
                      <a:pt x="67" y="79"/>
                      <a:pt x="68" y="77"/>
                    </a:cubicBezTo>
                    <a:cubicBezTo>
                      <a:pt x="68" y="76"/>
                      <a:pt x="68" y="75"/>
                      <a:pt x="68" y="75"/>
                    </a:cubicBezTo>
                    <a:cubicBezTo>
                      <a:pt x="69" y="73"/>
                      <a:pt x="69" y="71"/>
                      <a:pt x="70" y="69"/>
                    </a:cubicBezTo>
                    <a:cubicBezTo>
                      <a:pt x="71" y="68"/>
                      <a:pt x="72" y="67"/>
                      <a:pt x="73" y="66"/>
                    </a:cubicBezTo>
                    <a:cubicBezTo>
                      <a:pt x="74" y="65"/>
                      <a:pt x="75" y="64"/>
                      <a:pt x="76" y="63"/>
                    </a:cubicBezTo>
                    <a:cubicBezTo>
                      <a:pt x="80" y="58"/>
                      <a:pt x="82" y="53"/>
                      <a:pt x="83" y="48"/>
                    </a:cubicBezTo>
                    <a:cubicBezTo>
                      <a:pt x="84" y="46"/>
                      <a:pt x="84" y="45"/>
                      <a:pt x="85" y="43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-423977" y="2342963"/>
                <a:ext cx="22834" cy="35222"/>
              </a:xfrm>
              <a:custGeom>
                <a:avLst/>
                <a:gdLst>
                  <a:gd name="T0" fmla="*/ 1 w 12"/>
                  <a:gd name="T1" fmla="*/ 15 h 20"/>
                  <a:gd name="T2" fmla="*/ 6 w 12"/>
                  <a:gd name="T3" fmla="*/ 20 h 20"/>
                  <a:gd name="T4" fmla="*/ 6 w 12"/>
                  <a:gd name="T5" fmla="*/ 20 h 20"/>
                  <a:gd name="T6" fmla="*/ 10 w 12"/>
                  <a:gd name="T7" fmla="*/ 15 h 20"/>
                  <a:gd name="T8" fmla="*/ 11 w 12"/>
                  <a:gd name="T9" fmla="*/ 6 h 20"/>
                  <a:gd name="T10" fmla="*/ 11 w 12"/>
                  <a:gd name="T11" fmla="*/ 6 h 20"/>
                  <a:gd name="T12" fmla="*/ 10 w 12"/>
                  <a:gd name="T13" fmla="*/ 1 h 20"/>
                  <a:gd name="T14" fmla="*/ 7 w 12"/>
                  <a:gd name="T15" fmla="*/ 0 h 20"/>
                  <a:gd name="T16" fmla="*/ 6 w 12"/>
                  <a:gd name="T17" fmla="*/ 0 h 20"/>
                  <a:gd name="T18" fmla="*/ 3 w 12"/>
                  <a:gd name="T19" fmla="*/ 2 h 20"/>
                  <a:gd name="T20" fmla="*/ 3 w 12"/>
                  <a:gd name="T21" fmla="*/ 7 h 20"/>
                  <a:gd name="T22" fmla="*/ 1 w 12"/>
                  <a:gd name="T23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20">
                    <a:moveTo>
                      <a:pt x="1" y="15"/>
                    </a:moveTo>
                    <a:cubicBezTo>
                      <a:pt x="2" y="16"/>
                      <a:pt x="3" y="20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9" y="20"/>
                      <a:pt x="10" y="17"/>
                      <a:pt x="10" y="15"/>
                    </a:cubicBezTo>
                    <a:cubicBezTo>
                      <a:pt x="11" y="12"/>
                      <a:pt x="11" y="9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2" y="2"/>
                      <a:pt x="10" y="1"/>
                    </a:cubicBezTo>
                    <a:cubicBezTo>
                      <a:pt x="10" y="0"/>
                      <a:pt x="9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4" y="0"/>
                      <a:pt x="3" y="2"/>
                    </a:cubicBezTo>
                    <a:cubicBezTo>
                      <a:pt x="2" y="3"/>
                      <a:pt x="2" y="5"/>
                      <a:pt x="3" y="7"/>
                    </a:cubicBezTo>
                    <a:cubicBezTo>
                      <a:pt x="1" y="9"/>
                      <a:pt x="0" y="11"/>
                      <a:pt x="1" y="15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-344058" y="2349854"/>
                <a:ext cx="79919" cy="119449"/>
              </a:xfrm>
              <a:custGeom>
                <a:avLst/>
                <a:gdLst>
                  <a:gd name="T0" fmla="*/ 28 w 42"/>
                  <a:gd name="T1" fmla="*/ 67 h 67"/>
                  <a:gd name="T2" fmla="*/ 28 w 42"/>
                  <a:gd name="T3" fmla="*/ 67 h 67"/>
                  <a:gd name="T4" fmla="*/ 35 w 42"/>
                  <a:gd name="T5" fmla="*/ 66 h 67"/>
                  <a:gd name="T6" fmla="*/ 39 w 42"/>
                  <a:gd name="T7" fmla="*/ 52 h 67"/>
                  <a:gd name="T8" fmla="*/ 39 w 42"/>
                  <a:gd name="T9" fmla="*/ 51 h 67"/>
                  <a:gd name="T10" fmla="*/ 39 w 42"/>
                  <a:gd name="T11" fmla="*/ 44 h 67"/>
                  <a:gd name="T12" fmla="*/ 40 w 42"/>
                  <a:gd name="T13" fmla="*/ 42 h 67"/>
                  <a:gd name="T14" fmla="*/ 40 w 42"/>
                  <a:gd name="T15" fmla="*/ 33 h 67"/>
                  <a:gd name="T16" fmla="*/ 38 w 42"/>
                  <a:gd name="T17" fmla="*/ 29 h 67"/>
                  <a:gd name="T18" fmla="*/ 35 w 42"/>
                  <a:gd name="T19" fmla="*/ 24 h 67"/>
                  <a:gd name="T20" fmla="*/ 35 w 42"/>
                  <a:gd name="T21" fmla="*/ 20 h 67"/>
                  <a:gd name="T22" fmla="*/ 34 w 42"/>
                  <a:gd name="T23" fmla="*/ 15 h 67"/>
                  <a:gd name="T24" fmla="*/ 26 w 42"/>
                  <a:gd name="T25" fmla="*/ 2 h 67"/>
                  <a:gd name="T26" fmla="*/ 18 w 42"/>
                  <a:gd name="T27" fmla="*/ 0 h 67"/>
                  <a:gd name="T28" fmla="*/ 12 w 42"/>
                  <a:gd name="T29" fmla="*/ 1 h 67"/>
                  <a:gd name="T30" fmla="*/ 10 w 42"/>
                  <a:gd name="T31" fmla="*/ 4 h 67"/>
                  <a:gd name="T32" fmla="*/ 8 w 42"/>
                  <a:gd name="T33" fmla="*/ 6 h 67"/>
                  <a:gd name="T34" fmla="*/ 4 w 42"/>
                  <a:gd name="T35" fmla="*/ 10 h 67"/>
                  <a:gd name="T36" fmla="*/ 3 w 42"/>
                  <a:gd name="T37" fmla="*/ 11 h 67"/>
                  <a:gd name="T38" fmla="*/ 1 w 42"/>
                  <a:gd name="T39" fmla="*/ 15 h 67"/>
                  <a:gd name="T40" fmla="*/ 0 w 42"/>
                  <a:gd name="T41" fmla="*/ 19 h 67"/>
                  <a:gd name="T42" fmla="*/ 1 w 42"/>
                  <a:gd name="T43" fmla="*/ 20 h 67"/>
                  <a:gd name="T44" fmla="*/ 1 w 42"/>
                  <a:gd name="T45" fmla="*/ 22 h 67"/>
                  <a:gd name="T46" fmla="*/ 1 w 42"/>
                  <a:gd name="T47" fmla="*/ 26 h 67"/>
                  <a:gd name="T48" fmla="*/ 3 w 42"/>
                  <a:gd name="T49" fmla="*/ 29 h 67"/>
                  <a:gd name="T50" fmla="*/ 4 w 42"/>
                  <a:gd name="T51" fmla="*/ 30 h 67"/>
                  <a:gd name="T52" fmla="*/ 6 w 42"/>
                  <a:gd name="T53" fmla="*/ 38 h 67"/>
                  <a:gd name="T54" fmla="*/ 5 w 42"/>
                  <a:gd name="T55" fmla="*/ 42 h 67"/>
                  <a:gd name="T56" fmla="*/ 5 w 42"/>
                  <a:gd name="T57" fmla="*/ 50 h 67"/>
                  <a:gd name="T58" fmla="*/ 11 w 42"/>
                  <a:gd name="T59" fmla="*/ 62 h 67"/>
                  <a:gd name="T60" fmla="*/ 22 w 42"/>
                  <a:gd name="T61" fmla="*/ 67 h 67"/>
                  <a:gd name="T62" fmla="*/ 28 w 42"/>
                  <a:gd name="T63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67">
                    <a:moveTo>
                      <a:pt x="28" y="67"/>
                    </a:moveTo>
                    <a:cubicBezTo>
                      <a:pt x="28" y="67"/>
                      <a:pt x="28" y="67"/>
                      <a:pt x="28" y="67"/>
                    </a:cubicBezTo>
                    <a:cubicBezTo>
                      <a:pt x="31" y="67"/>
                      <a:pt x="33" y="67"/>
                      <a:pt x="35" y="66"/>
                    </a:cubicBezTo>
                    <a:cubicBezTo>
                      <a:pt x="41" y="62"/>
                      <a:pt x="40" y="55"/>
                      <a:pt x="39" y="52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8" y="48"/>
                      <a:pt x="38" y="46"/>
                      <a:pt x="39" y="44"/>
                    </a:cubicBezTo>
                    <a:cubicBezTo>
                      <a:pt x="39" y="43"/>
                      <a:pt x="39" y="43"/>
                      <a:pt x="40" y="42"/>
                    </a:cubicBezTo>
                    <a:cubicBezTo>
                      <a:pt x="41" y="40"/>
                      <a:pt x="42" y="37"/>
                      <a:pt x="40" y="33"/>
                    </a:cubicBezTo>
                    <a:cubicBezTo>
                      <a:pt x="40" y="32"/>
                      <a:pt x="39" y="30"/>
                      <a:pt x="38" y="29"/>
                    </a:cubicBezTo>
                    <a:cubicBezTo>
                      <a:pt x="36" y="28"/>
                      <a:pt x="35" y="26"/>
                      <a:pt x="35" y="24"/>
                    </a:cubicBezTo>
                    <a:cubicBezTo>
                      <a:pt x="35" y="23"/>
                      <a:pt x="35" y="22"/>
                      <a:pt x="35" y="20"/>
                    </a:cubicBezTo>
                    <a:cubicBezTo>
                      <a:pt x="35" y="18"/>
                      <a:pt x="35" y="17"/>
                      <a:pt x="34" y="15"/>
                    </a:cubicBezTo>
                    <a:cubicBezTo>
                      <a:pt x="34" y="10"/>
                      <a:pt x="30" y="5"/>
                      <a:pt x="26" y="2"/>
                    </a:cubicBezTo>
                    <a:cubicBezTo>
                      <a:pt x="24" y="1"/>
                      <a:pt x="20" y="0"/>
                      <a:pt x="18" y="0"/>
                    </a:cubicBezTo>
                    <a:cubicBezTo>
                      <a:pt x="16" y="0"/>
                      <a:pt x="14" y="0"/>
                      <a:pt x="12" y="1"/>
                    </a:cubicBezTo>
                    <a:cubicBezTo>
                      <a:pt x="11" y="2"/>
                      <a:pt x="10" y="3"/>
                      <a:pt x="10" y="4"/>
                    </a:cubicBezTo>
                    <a:cubicBezTo>
                      <a:pt x="9" y="5"/>
                      <a:pt x="9" y="5"/>
                      <a:pt x="8" y="6"/>
                    </a:cubicBezTo>
                    <a:cubicBezTo>
                      <a:pt x="7" y="7"/>
                      <a:pt x="5" y="8"/>
                      <a:pt x="4" y="10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2"/>
                      <a:pt x="1" y="13"/>
                      <a:pt x="1" y="15"/>
                    </a:cubicBezTo>
                    <a:cubicBezTo>
                      <a:pt x="0" y="17"/>
                      <a:pt x="0" y="18"/>
                      <a:pt x="0" y="19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1"/>
                      <a:pt x="1" y="21"/>
                      <a:pt x="1" y="22"/>
                    </a:cubicBezTo>
                    <a:cubicBezTo>
                      <a:pt x="1" y="23"/>
                      <a:pt x="1" y="24"/>
                      <a:pt x="1" y="26"/>
                    </a:cubicBezTo>
                    <a:cubicBezTo>
                      <a:pt x="2" y="27"/>
                      <a:pt x="2" y="28"/>
                      <a:pt x="3" y="29"/>
                    </a:cubicBezTo>
                    <a:cubicBezTo>
                      <a:pt x="3" y="29"/>
                      <a:pt x="3" y="29"/>
                      <a:pt x="4" y="30"/>
                    </a:cubicBezTo>
                    <a:cubicBezTo>
                      <a:pt x="5" y="33"/>
                      <a:pt x="6" y="35"/>
                      <a:pt x="6" y="38"/>
                    </a:cubicBezTo>
                    <a:cubicBezTo>
                      <a:pt x="6" y="39"/>
                      <a:pt x="5" y="41"/>
                      <a:pt x="5" y="42"/>
                    </a:cubicBezTo>
                    <a:cubicBezTo>
                      <a:pt x="5" y="45"/>
                      <a:pt x="4" y="47"/>
                      <a:pt x="5" y="50"/>
                    </a:cubicBezTo>
                    <a:cubicBezTo>
                      <a:pt x="5" y="54"/>
                      <a:pt x="8" y="60"/>
                      <a:pt x="11" y="62"/>
                    </a:cubicBezTo>
                    <a:cubicBezTo>
                      <a:pt x="14" y="65"/>
                      <a:pt x="18" y="66"/>
                      <a:pt x="22" y="67"/>
                    </a:cubicBezTo>
                    <a:cubicBezTo>
                      <a:pt x="24" y="67"/>
                      <a:pt x="26" y="67"/>
                      <a:pt x="28" y="67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-517760" y="1947863"/>
                <a:ext cx="21203" cy="16080"/>
              </a:xfrm>
              <a:custGeom>
                <a:avLst/>
                <a:gdLst>
                  <a:gd name="T0" fmla="*/ 6 w 11"/>
                  <a:gd name="T1" fmla="*/ 0 h 9"/>
                  <a:gd name="T2" fmla="*/ 0 w 11"/>
                  <a:gd name="T3" fmla="*/ 4 h 9"/>
                  <a:gd name="T4" fmla="*/ 1 w 11"/>
                  <a:gd name="T5" fmla="*/ 7 h 9"/>
                  <a:gd name="T6" fmla="*/ 6 w 11"/>
                  <a:gd name="T7" fmla="*/ 9 h 9"/>
                  <a:gd name="T8" fmla="*/ 8 w 11"/>
                  <a:gd name="T9" fmla="*/ 8 h 9"/>
                  <a:gd name="T10" fmla="*/ 10 w 11"/>
                  <a:gd name="T11" fmla="*/ 8 h 9"/>
                  <a:gd name="T12" fmla="*/ 10 w 11"/>
                  <a:gd name="T13" fmla="*/ 7 h 9"/>
                  <a:gd name="T14" fmla="*/ 9 w 11"/>
                  <a:gd name="T15" fmla="*/ 2 h 9"/>
                  <a:gd name="T16" fmla="*/ 6 w 11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9">
                    <a:moveTo>
                      <a:pt x="6" y="0"/>
                    </a:moveTo>
                    <a:cubicBezTo>
                      <a:pt x="3" y="0"/>
                      <a:pt x="1" y="2"/>
                      <a:pt x="0" y="4"/>
                    </a:cubicBezTo>
                    <a:cubicBezTo>
                      <a:pt x="0" y="5"/>
                      <a:pt x="1" y="7"/>
                      <a:pt x="1" y="7"/>
                    </a:cubicBezTo>
                    <a:cubicBezTo>
                      <a:pt x="2" y="8"/>
                      <a:pt x="4" y="9"/>
                      <a:pt x="6" y="9"/>
                    </a:cubicBezTo>
                    <a:cubicBezTo>
                      <a:pt x="7" y="9"/>
                      <a:pt x="8" y="9"/>
                      <a:pt x="8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1" y="4"/>
                      <a:pt x="10" y="2"/>
                      <a:pt x="9" y="2"/>
                    </a:cubicBezTo>
                    <a:cubicBezTo>
                      <a:pt x="8" y="1"/>
                      <a:pt x="7" y="0"/>
                      <a:pt x="6" y="0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-507974" y="1913407"/>
                <a:ext cx="34251" cy="35988"/>
              </a:xfrm>
              <a:custGeom>
                <a:avLst/>
                <a:gdLst>
                  <a:gd name="T0" fmla="*/ 2 w 18"/>
                  <a:gd name="T1" fmla="*/ 9 h 20"/>
                  <a:gd name="T2" fmla="*/ 5 w 18"/>
                  <a:gd name="T3" fmla="*/ 18 h 20"/>
                  <a:gd name="T4" fmla="*/ 6 w 18"/>
                  <a:gd name="T5" fmla="*/ 18 h 20"/>
                  <a:gd name="T6" fmla="*/ 11 w 18"/>
                  <a:gd name="T7" fmla="*/ 20 h 20"/>
                  <a:gd name="T8" fmla="*/ 15 w 18"/>
                  <a:gd name="T9" fmla="*/ 18 h 20"/>
                  <a:gd name="T10" fmla="*/ 15 w 18"/>
                  <a:gd name="T11" fmla="*/ 15 h 20"/>
                  <a:gd name="T12" fmla="*/ 16 w 18"/>
                  <a:gd name="T13" fmla="*/ 14 h 20"/>
                  <a:gd name="T14" fmla="*/ 16 w 18"/>
                  <a:gd name="T15" fmla="*/ 13 h 20"/>
                  <a:gd name="T16" fmla="*/ 17 w 18"/>
                  <a:gd name="T17" fmla="*/ 11 h 20"/>
                  <a:gd name="T18" fmla="*/ 17 w 18"/>
                  <a:gd name="T19" fmla="*/ 2 h 20"/>
                  <a:gd name="T20" fmla="*/ 16 w 18"/>
                  <a:gd name="T21" fmla="*/ 0 h 20"/>
                  <a:gd name="T22" fmla="*/ 14 w 18"/>
                  <a:gd name="T23" fmla="*/ 0 h 20"/>
                  <a:gd name="T24" fmla="*/ 14 w 18"/>
                  <a:gd name="T25" fmla="*/ 0 h 20"/>
                  <a:gd name="T26" fmla="*/ 12 w 18"/>
                  <a:gd name="T27" fmla="*/ 0 h 20"/>
                  <a:gd name="T28" fmla="*/ 9 w 18"/>
                  <a:gd name="T29" fmla="*/ 1 h 20"/>
                  <a:gd name="T30" fmla="*/ 7 w 18"/>
                  <a:gd name="T31" fmla="*/ 5 h 20"/>
                  <a:gd name="T32" fmla="*/ 7 w 18"/>
                  <a:gd name="T33" fmla="*/ 6 h 20"/>
                  <a:gd name="T34" fmla="*/ 6 w 18"/>
                  <a:gd name="T35" fmla="*/ 6 h 20"/>
                  <a:gd name="T36" fmla="*/ 2 w 18"/>
                  <a:gd name="T37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0">
                    <a:moveTo>
                      <a:pt x="2" y="9"/>
                    </a:moveTo>
                    <a:cubicBezTo>
                      <a:pt x="0" y="12"/>
                      <a:pt x="3" y="16"/>
                      <a:pt x="5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9"/>
                      <a:pt x="9" y="20"/>
                      <a:pt x="11" y="20"/>
                    </a:cubicBezTo>
                    <a:cubicBezTo>
                      <a:pt x="12" y="20"/>
                      <a:pt x="14" y="19"/>
                      <a:pt x="15" y="18"/>
                    </a:cubicBezTo>
                    <a:cubicBezTo>
                      <a:pt x="15" y="17"/>
                      <a:pt x="15" y="16"/>
                      <a:pt x="15" y="15"/>
                    </a:cubicBezTo>
                    <a:cubicBezTo>
                      <a:pt x="15" y="15"/>
                      <a:pt x="15" y="14"/>
                      <a:pt x="16" y="14"/>
                    </a:cubicBezTo>
                    <a:cubicBezTo>
                      <a:pt x="16" y="14"/>
                      <a:pt x="16" y="13"/>
                      <a:pt x="16" y="13"/>
                    </a:cubicBezTo>
                    <a:cubicBezTo>
                      <a:pt x="17" y="12"/>
                      <a:pt x="17" y="11"/>
                      <a:pt x="17" y="11"/>
                    </a:cubicBezTo>
                    <a:cubicBezTo>
                      <a:pt x="18" y="7"/>
                      <a:pt x="18" y="5"/>
                      <a:pt x="17" y="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2" y="0"/>
                      <a:pt x="12" y="0"/>
                    </a:cubicBezTo>
                    <a:cubicBezTo>
                      <a:pt x="11" y="0"/>
                      <a:pt x="10" y="0"/>
                      <a:pt x="9" y="1"/>
                    </a:cubicBezTo>
                    <a:cubicBezTo>
                      <a:pt x="7" y="2"/>
                      <a:pt x="7" y="4"/>
                      <a:pt x="7" y="5"/>
                    </a:cubicBezTo>
                    <a:cubicBezTo>
                      <a:pt x="7" y="5"/>
                      <a:pt x="7" y="5"/>
                      <a:pt x="7" y="6"/>
                    </a:cubicBezTo>
                    <a:cubicBezTo>
                      <a:pt x="7" y="6"/>
                      <a:pt x="6" y="6"/>
                      <a:pt x="6" y="6"/>
                    </a:cubicBezTo>
                    <a:cubicBezTo>
                      <a:pt x="5" y="6"/>
                      <a:pt x="3" y="7"/>
                      <a:pt x="2" y="9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-549564" y="1874356"/>
                <a:ext cx="48930" cy="52067"/>
              </a:xfrm>
              <a:custGeom>
                <a:avLst/>
                <a:gdLst>
                  <a:gd name="T0" fmla="*/ 22 w 26"/>
                  <a:gd name="T1" fmla="*/ 7 h 29"/>
                  <a:gd name="T2" fmla="*/ 18 w 26"/>
                  <a:gd name="T3" fmla="*/ 1 h 29"/>
                  <a:gd name="T4" fmla="*/ 13 w 26"/>
                  <a:gd name="T5" fmla="*/ 0 h 29"/>
                  <a:gd name="T6" fmla="*/ 7 w 26"/>
                  <a:gd name="T7" fmla="*/ 2 h 29"/>
                  <a:gd name="T8" fmla="*/ 0 w 26"/>
                  <a:gd name="T9" fmla="*/ 10 h 29"/>
                  <a:gd name="T10" fmla="*/ 5 w 26"/>
                  <a:gd name="T11" fmla="*/ 18 h 29"/>
                  <a:gd name="T12" fmla="*/ 7 w 26"/>
                  <a:gd name="T13" fmla="*/ 19 h 29"/>
                  <a:gd name="T14" fmla="*/ 7 w 26"/>
                  <a:gd name="T15" fmla="*/ 19 h 29"/>
                  <a:gd name="T16" fmla="*/ 8 w 26"/>
                  <a:gd name="T17" fmla="*/ 21 h 29"/>
                  <a:gd name="T18" fmla="*/ 9 w 26"/>
                  <a:gd name="T19" fmla="*/ 23 h 29"/>
                  <a:gd name="T20" fmla="*/ 9 w 26"/>
                  <a:gd name="T21" fmla="*/ 23 h 29"/>
                  <a:gd name="T22" fmla="*/ 10 w 26"/>
                  <a:gd name="T23" fmla="*/ 25 h 29"/>
                  <a:gd name="T24" fmla="*/ 15 w 26"/>
                  <a:gd name="T25" fmla="*/ 29 h 29"/>
                  <a:gd name="T26" fmla="*/ 18 w 26"/>
                  <a:gd name="T27" fmla="*/ 27 h 29"/>
                  <a:gd name="T28" fmla="*/ 24 w 26"/>
                  <a:gd name="T29" fmla="*/ 20 h 29"/>
                  <a:gd name="T30" fmla="*/ 23 w 26"/>
                  <a:gd name="T31" fmla="*/ 9 h 29"/>
                  <a:gd name="T32" fmla="*/ 22 w 26"/>
                  <a:gd name="T33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29">
                    <a:moveTo>
                      <a:pt x="22" y="7"/>
                    </a:moveTo>
                    <a:cubicBezTo>
                      <a:pt x="21" y="5"/>
                      <a:pt x="20" y="3"/>
                      <a:pt x="18" y="1"/>
                    </a:cubicBezTo>
                    <a:cubicBezTo>
                      <a:pt x="17" y="0"/>
                      <a:pt x="15" y="0"/>
                      <a:pt x="13" y="0"/>
                    </a:cubicBezTo>
                    <a:cubicBezTo>
                      <a:pt x="11" y="0"/>
                      <a:pt x="9" y="1"/>
                      <a:pt x="7" y="2"/>
                    </a:cubicBezTo>
                    <a:cubicBezTo>
                      <a:pt x="3" y="4"/>
                      <a:pt x="1" y="7"/>
                      <a:pt x="0" y="10"/>
                    </a:cubicBezTo>
                    <a:cubicBezTo>
                      <a:pt x="0" y="13"/>
                      <a:pt x="2" y="16"/>
                      <a:pt x="5" y="18"/>
                    </a:cubicBezTo>
                    <a:cubicBezTo>
                      <a:pt x="6" y="19"/>
                      <a:pt x="6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20"/>
                      <a:pt x="7" y="21"/>
                      <a:pt x="8" y="21"/>
                    </a:cubicBezTo>
                    <a:cubicBezTo>
                      <a:pt x="8" y="22"/>
                      <a:pt x="9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10" y="24"/>
                      <a:pt x="10" y="25"/>
                      <a:pt x="10" y="25"/>
                    </a:cubicBezTo>
                    <a:cubicBezTo>
                      <a:pt x="10" y="25"/>
                      <a:pt x="12" y="29"/>
                      <a:pt x="15" y="29"/>
                    </a:cubicBezTo>
                    <a:cubicBezTo>
                      <a:pt x="17" y="29"/>
                      <a:pt x="18" y="28"/>
                      <a:pt x="18" y="27"/>
                    </a:cubicBezTo>
                    <a:cubicBezTo>
                      <a:pt x="21" y="25"/>
                      <a:pt x="23" y="23"/>
                      <a:pt x="24" y="20"/>
                    </a:cubicBezTo>
                    <a:cubicBezTo>
                      <a:pt x="26" y="15"/>
                      <a:pt x="25" y="13"/>
                      <a:pt x="23" y="9"/>
                    </a:cubicBezTo>
                    <a:cubicBezTo>
                      <a:pt x="22" y="8"/>
                      <a:pt x="22" y="8"/>
                      <a:pt x="22" y="7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-582184" y="1867465"/>
                <a:ext cx="32620" cy="19142"/>
              </a:xfrm>
              <a:custGeom>
                <a:avLst/>
                <a:gdLst>
                  <a:gd name="T0" fmla="*/ 10 w 17"/>
                  <a:gd name="T1" fmla="*/ 11 h 11"/>
                  <a:gd name="T2" fmla="*/ 11 w 17"/>
                  <a:gd name="T3" fmla="*/ 10 h 11"/>
                  <a:gd name="T4" fmla="*/ 12 w 17"/>
                  <a:gd name="T5" fmla="*/ 8 h 11"/>
                  <a:gd name="T6" fmla="*/ 15 w 17"/>
                  <a:gd name="T7" fmla="*/ 7 h 11"/>
                  <a:gd name="T8" fmla="*/ 16 w 17"/>
                  <a:gd name="T9" fmla="*/ 3 h 11"/>
                  <a:gd name="T10" fmla="*/ 11 w 17"/>
                  <a:gd name="T11" fmla="*/ 0 h 11"/>
                  <a:gd name="T12" fmla="*/ 10 w 17"/>
                  <a:gd name="T13" fmla="*/ 0 h 11"/>
                  <a:gd name="T14" fmla="*/ 4 w 17"/>
                  <a:gd name="T15" fmla="*/ 2 h 11"/>
                  <a:gd name="T16" fmla="*/ 1 w 17"/>
                  <a:gd name="T17" fmla="*/ 6 h 11"/>
                  <a:gd name="T18" fmla="*/ 9 w 17"/>
                  <a:gd name="T19" fmla="*/ 11 h 11"/>
                  <a:gd name="T20" fmla="*/ 10 w 17"/>
                  <a:gd name="T2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1">
                    <a:moveTo>
                      <a:pt x="10" y="11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3" y="8"/>
                      <a:pt x="14" y="8"/>
                      <a:pt x="15" y="7"/>
                    </a:cubicBezTo>
                    <a:cubicBezTo>
                      <a:pt x="17" y="5"/>
                      <a:pt x="16" y="3"/>
                      <a:pt x="16" y="3"/>
                    </a:cubicBezTo>
                    <a:cubicBezTo>
                      <a:pt x="15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0"/>
                      <a:pt x="6" y="1"/>
                      <a:pt x="4" y="2"/>
                    </a:cubicBezTo>
                    <a:cubicBezTo>
                      <a:pt x="3" y="2"/>
                      <a:pt x="0" y="3"/>
                      <a:pt x="1" y="6"/>
                    </a:cubicBezTo>
                    <a:cubicBezTo>
                      <a:pt x="1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10" y="11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-456597" y="1697480"/>
                <a:ext cx="18756" cy="22971"/>
              </a:xfrm>
              <a:custGeom>
                <a:avLst/>
                <a:gdLst>
                  <a:gd name="T0" fmla="*/ 4 w 10"/>
                  <a:gd name="T1" fmla="*/ 13 h 13"/>
                  <a:gd name="T2" fmla="*/ 5 w 10"/>
                  <a:gd name="T3" fmla="*/ 12 h 13"/>
                  <a:gd name="T4" fmla="*/ 8 w 10"/>
                  <a:gd name="T5" fmla="*/ 8 h 13"/>
                  <a:gd name="T6" fmla="*/ 8 w 10"/>
                  <a:gd name="T7" fmla="*/ 8 h 13"/>
                  <a:gd name="T8" fmla="*/ 9 w 10"/>
                  <a:gd name="T9" fmla="*/ 1 h 13"/>
                  <a:gd name="T10" fmla="*/ 8 w 10"/>
                  <a:gd name="T11" fmla="*/ 0 h 13"/>
                  <a:gd name="T12" fmla="*/ 6 w 10"/>
                  <a:gd name="T13" fmla="*/ 0 h 13"/>
                  <a:gd name="T14" fmla="*/ 3 w 10"/>
                  <a:gd name="T15" fmla="*/ 2 h 13"/>
                  <a:gd name="T16" fmla="*/ 2 w 10"/>
                  <a:gd name="T17" fmla="*/ 11 h 13"/>
                  <a:gd name="T18" fmla="*/ 4 w 10"/>
                  <a:gd name="T1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3">
                    <a:moveTo>
                      <a:pt x="4" y="13"/>
                    </a:moveTo>
                    <a:cubicBezTo>
                      <a:pt x="5" y="12"/>
                      <a:pt x="5" y="12"/>
                      <a:pt x="5" y="12"/>
                    </a:cubicBezTo>
                    <a:cubicBezTo>
                      <a:pt x="7" y="11"/>
                      <a:pt x="8" y="9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0" y="3"/>
                      <a:pt x="9" y="2"/>
                      <a:pt x="9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4" y="1"/>
                      <a:pt x="3" y="2"/>
                    </a:cubicBezTo>
                    <a:cubicBezTo>
                      <a:pt x="1" y="3"/>
                      <a:pt x="0" y="8"/>
                      <a:pt x="2" y="11"/>
                    </a:cubicBezTo>
                    <a:lnTo>
                      <a:pt x="4" y="13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-557719" y="2068843"/>
                <a:ext cx="15494" cy="14548"/>
              </a:xfrm>
              <a:custGeom>
                <a:avLst/>
                <a:gdLst>
                  <a:gd name="T0" fmla="*/ 4 w 8"/>
                  <a:gd name="T1" fmla="*/ 0 h 8"/>
                  <a:gd name="T2" fmla="*/ 1 w 8"/>
                  <a:gd name="T3" fmla="*/ 1 h 8"/>
                  <a:gd name="T4" fmla="*/ 0 w 8"/>
                  <a:gd name="T5" fmla="*/ 4 h 8"/>
                  <a:gd name="T6" fmla="*/ 4 w 8"/>
                  <a:gd name="T7" fmla="*/ 8 h 8"/>
                  <a:gd name="T8" fmla="*/ 7 w 8"/>
                  <a:gd name="T9" fmla="*/ 6 h 8"/>
                  <a:gd name="T10" fmla="*/ 7 w 8"/>
                  <a:gd name="T11" fmla="*/ 2 h 8"/>
                  <a:gd name="T12" fmla="*/ 4 w 8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8">
                    <a:moveTo>
                      <a:pt x="4" y="0"/>
                    </a:moveTo>
                    <a:cubicBezTo>
                      <a:pt x="3" y="0"/>
                      <a:pt x="2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5" y="8"/>
                      <a:pt x="7" y="7"/>
                      <a:pt x="7" y="6"/>
                    </a:cubicBezTo>
                    <a:cubicBezTo>
                      <a:pt x="8" y="4"/>
                      <a:pt x="8" y="3"/>
                      <a:pt x="7" y="2"/>
                    </a:cubicBezTo>
                    <a:cubicBezTo>
                      <a:pt x="6" y="1"/>
                      <a:pt x="5" y="0"/>
                      <a:pt x="4" y="0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-791768" y="1934846"/>
                <a:ext cx="17125" cy="13017"/>
              </a:xfrm>
              <a:custGeom>
                <a:avLst/>
                <a:gdLst>
                  <a:gd name="T0" fmla="*/ 6 w 9"/>
                  <a:gd name="T1" fmla="*/ 0 h 7"/>
                  <a:gd name="T2" fmla="*/ 5 w 9"/>
                  <a:gd name="T3" fmla="*/ 0 h 7"/>
                  <a:gd name="T4" fmla="*/ 2 w 9"/>
                  <a:gd name="T5" fmla="*/ 2 h 7"/>
                  <a:gd name="T6" fmla="*/ 0 w 9"/>
                  <a:gd name="T7" fmla="*/ 5 h 7"/>
                  <a:gd name="T8" fmla="*/ 3 w 9"/>
                  <a:gd name="T9" fmla="*/ 6 h 7"/>
                  <a:gd name="T10" fmla="*/ 5 w 9"/>
                  <a:gd name="T11" fmla="*/ 7 h 7"/>
                  <a:gd name="T12" fmla="*/ 8 w 9"/>
                  <a:gd name="T13" fmla="*/ 5 h 7"/>
                  <a:gd name="T14" fmla="*/ 9 w 9"/>
                  <a:gd name="T15" fmla="*/ 2 h 7"/>
                  <a:gd name="T16" fmla="*/ 9 w 9"/>
                  <a:gd name="T17" fmla="*/ 0 h 7"/>
                  <a:gd name="T18" fmla="*/ 6 w 9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7">
                    <a:moveTo>
                      <a:pt x="6" y="0"/>
                    </a:move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3" y="1"/>
                      <a:pt x="2" y="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6" y="7"/>
                      <a:pt x="7" y="6"/>
                      <a:pt x="8" y="5"/>
                    </a:cubicBezTo>
                    <a:cubicBezTo>
                      <a:pt x="9" y="5"/>
                      <a:pt x="9" y="4"/>
                      <a:pt x="9" y="2"/>
                    </a:cubicBezTo>
                    <a:cubicBezTo>
                      <a:pt x="9" y="0"/>
                      <a:pt x="9" y="0"/>
                      <a:pt x="9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-781982" y="1867465"/>
                <a:ext cx="53007" cy="71210"/>
              </a:xfrm>
              <a:custGeom>
                <a:avLst/>
                <a:gdLst>
                  <a:gd name="T0" fmla="*/ 25 w 28"/>
                  <a:gd name="T1" fmla="*/ 12 h 40"/>
                  <a:gd name="T2" fmla="*/ 23 w 28"/>
                  <a:gd name="T3" fmla="*/ 9 h 40"/>
                  <a:gd name="T4" fmla="*/ 21 w 28"/>
                  <a:gd name="T5" fmla="*/ 7 h 40"/>
                  <a:gd name="T6" fmla="*/ 21 w 28"/>
                  <a:gd name="T7" fmla="*/ 6 h 40"/>
                  <a:gd name="T8" fmla="*/ 14 w 28"/>
                  <a:gd name="T9" fmla="*/ 0 h 40"/>
                  <a:gd name="T10" fmla="*/ 13 w 28"/>
                  <a:gd name="T11" fmla="*/ 0 h 40"/>
                  <a:gd name="T12" fmla="*/ 9 w 28"/>
                  <a:gd name="T13" fmla="*/ 4 h 40"/>
                  <a:gd name="T14" fmla="*/ 9 w 28"/>
                  <a:gd name="T15" fmla="*/ 5 h 40"/>
                  <a:gd name="T16" fmla="*/ 8 w 28"/>
                  <a:gd name="T17" fmla="*/ 6 h 40"/>
                  <a:gd name="T18" fmla="*/ 7 w 28"/>
                  <a:gd name="T19" fmla="*/ 10 h 40"/>
                  <a:gd name="T20" fmla="*/ 7 w 28"/>
                  <a:gd name="T21" fmla="*/ 12 h 40"/>
                  <a:gd name="T22" fmla="*/ 7 w 28"/>
                  <a:gd name="T23" fmla="*/ 13 h 40"/>
                  <a:gd name="T24" fmla="*/ 6 w 28"/>
                  <a:gd name="T25" fmla="*/ 14 h 40"/>
                  <a:gd name="T26" fmla="*/ 5 w 28"/>
                  <a:gd name="T27" fmla="*/ 16 h 40"/>
                  <a:gd name="T28" fmla="*/ 2 w 28"/>
                  <a:gd name="T29" fmla="*/ 21 h 40"/>
                  <a:gd name="T30" fmla="*/ 2 w 28"/>
                  <a:gd name="T31" fmla="*/ 24 h 40"/>
                  <a:gd name="T32" fmla="*/ 2 w 28"/>
                  <a:gd name="T33" fmla="*/ 24 h 40"/>
                  <a:gd name="T34" fmla="*/ 1 w 28"/>
                  <a:gd name="T35" fmla="*/ 25 h 40"/>
                  <a:gd name="T36" fmla="*/ 1 w 28"/>
                  <a:gd name="T37" fmla="*/ 29 h 40"/>
                  <a:gd name="T38" fmla="*/ 3 w 28"/>
                  <a:gd name="T39" fmla="*/ 32 h 40"/>
                  <a:gd name="T40" fmla="*/ 3 w 28"/>
                  <a:gd name="T41" fmla="*/ 33 h 40"/>
                  <a:gd name="T42" fmla="*/ 5 w 28"/>
                  <a:gd name="T43" fmla="*/ 34 h 40"/>
                  <a:gd name="T44" fmla="*/ 4 w 28"/>
                  <a:gd name="T45" fmla="*/ 37 h 40"/>
                  <a:gd name="T46" fmla="*/ 6 w 28"/>
                  <a:gd name="T47" fmla="*/ 39 h 40"/>
                  <a:gd name="T48" fmla="*/ 8 w 28"/>
                  <a:gd name="T49" fmla="*/ 40 h 40"/>
                  <a:gd name="T50" fmla="*/ 12 w 28"/>
                  <a:gd name="T51" fmla="*/ 38 h 40"/>
                  <a:gd name="T52" fmla="*/ 13 w 28"/>
                  <a:gd name="T53" fmla="*/ 34 h 40"/>
                  <a:gd name="T54" fmla="*/ 10 w 28"/>
                  <a:gd name="T55" fmla="*/ 32 h 40"/>
                  <a:gd name="T56" fmla="*/ 11 w 28"/>
                  <a:gd name="T57" fmla="*/ 30 h 40"/>
                  <a:gd name="T58" fmla="*/ 11 w 28"/>
                  <a:gd name="T59" fmla="*/ 30 h 40"/>
                  <a:gd name="T60" fmla="*/ 12 w 28"/>
                  <a:gd name="T61" fmla="*/ 28 h 40"/>
                  <a:gd name="T62" fmla="*/ 14 w 28"/>
                  <a:gd name="T63" fmla="*/ 26 h 40"/>
                  <a:gd name="T64" fmla="*/ 15 w 28"/>
                  <a:gd name="T65" fmla="*/ 26 h 40"/>
                  <a:gd name="T66" fmla="*/ 17 w 28"/>
                  <a:gd name="T67" fmla="*/ 26 h 40"/>
                  <a:gd name="T68" fmla="*/ 19 w 28"/>
                  <a:gd name="T69" fmla="*/ 23 h 40"/>
                  <a:gd name="T70" fmla="*/ 20 w 28"/>
                  <a:gd name="T71" fmla="*/ 23 h 40"/>
                  <a:gd name="T72" fmla="*/ 20 w 28"/>
                  <a:gd name="T73" fmla="*/ 22 h 40"/>
                  <a:gd name="T74" fmla="*/ 22 w 28"/>
                  <a:gd name="T75" fmla="*/ 20 h 40"/>
                  <a:gd name="T76" fmla="*/ 26 w 28"/>
                  <a:gd name="T77" fmla="*/ 18 h 40"/>
                  <a:gd name="T78" fmla="*/ 26 w 28"/>
                  <a:gd name="T79" fmla="*/ 13 h 40"/>
                  <a:gd name="T80" fmla="*/ 25 w 28"/>
                  <a:gd name="T81" fmla="*/ 1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" h="40">
                    <a:moveTo>
                      <a:pt x="25" y="12"/>
                    </a:moveTo>
                    <a:cubicBezTo>
                      <a:pt x="25" y="11"/>
                      <a:pt x="24" y="10"/>
                      <a:pt x="23" y="9"/>
                    </a:cubicBezTo>
                    <a:cubicBezTo>
                      <a:pt x="22" y="8"/>
                      <a:pt x="22" y="8"/>
                      <a:pt x="21" y="7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0" y="4"/>
                      <a:pt x="18" y="0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  <a:cubicBezTo>
                      <a:pt x="10" y="1"/>
                      <a:pt x="9" y="3"/>
                      <a:pt x="9" y="4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6"/>
                      <a:pt x="8" y="6"/>
                    </a:cubicBezTo>
                    <a:cubicBezTo>
                      <a:pt x="8" y="7"/>
                      <a:pt x="7" y="8"/>
                      <a:pt x="7" y="10"/>
                    </a:cubicBezTo>
                    <a:cubicBezTo>
                      <a:pt x="6" y="11"/>
                      <a:pt x="7" y="12"/>
                      <a:pt x="7" y="12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4"/>
                      <a:pt x="7" y="14"/>
                      <a:pt x="6" y="14"/>
                    </a:cubicBezTo>
                    <a:cubicBezTo>
                      <a:pt x="6" y="15"/>
                      <a:pt x="6" y="16"/>
                      <a:pt x="5" y="16"/>
                    </a:cubicBezTo>
                    <a:cubicBezTo>
                      <a:pt x="3" y="17"/>
                      <a:pt x="2" y="19"/>
                      <a:pt x="2" y="21"/>
                    </a:cubicBezTo>
                    <a:cubicBezTo>
                      <a:pt x="1" y="22"/>
                      <a:pt x="1" y="23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1" y="24"/>
                      <a:pt x="1" y="25"/>
                    </a:cubicBezTo>
                    <a:cubicBezTo>
                      <a:pt x="1" y="25"/>
                      <a:pt x="0" y="27"/>
                      <a:pt x="1" y="29"/>
                    </a:cubicBezTo>
                    <a:cubicBezTo>
                      <a:pt x="1" y="30"/>
                      <a:pt x="2" y="31"/>
                      <a:pt x="3" y="32"/>
                    </a:cubicBezTo>
                    <a:cubicBezTo>
                      <a:pt x="3" y="32"/>
                      <a:pt x="3" y="33"/>
                      <a:pt x="3" y="33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4" y="35"/>
                      <a:pt x="4" y="36"/>
                      <a:pt x="4" y="37"/>
                    </a:cubicBezTo>
                    <a:cubicBezTo>
                      <a:pt x="4" y="38"/>
                      <a:pt x="5" y="39"/>
                      <a:pt x="6" y="39"/>
                    </a:cubicBezTo>
                    <a:cubicBezTo>
                      <a:pt x="6" y="40"/>
                      <a:pt x="7" y="40"/>
                      <a:pt x="8" y="40"/>
                    </a:cubicBezTo>
                    <a:cubicBezTo>
                      <a:pt x="9" y="40"/>
                      <a:pt x="11" y="39"/>
                      <a:pt x="12" y="38"/>
                    </a:cubicBezTo>
                    <a:cubicBezTo>
                      <a:pt x="12" y="37"/>
                      <a:pt x="13" y="35"/>
                      <a:pt x="13" y="34"/>
                    </a:cubicBezTo>
                    <a:cubicBezTo>
                      <a:pt x="12" y="33"/>
                      <a:pt x="11" y="32"/>
                      <a:pt x="10" y="32"/>
                    </a:cubicBezTo>
                    <a:cubicBezTo>
                      <a:pt x="10" y="31"/>
                      <a:pt x="10" y="31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29"/>
                      <a:pt x="12" y="29"/>
                      <a:pt x="12" y="28"/>
                    </a:cubicBezTo>
                    <a:cubicBezTo>
                      <a:pt x="13" y="28"/>
                      <a:pt x="14" y="27"/>
                      <a:pt x="14" y="26"/>
                    </a:cubicBezTo>
                    <a:cubicBezTo>
                      <a:pt x="14" y="26"/>
                      <a:pt x="14" y="26"/>
                      <a:pt x="15" y="26"/>
                    </a:cubicBezTo>
                    <a:cubicBezTo>
                      <a:pt x="15" y="26"/>
                      <a:pt x="16" y="26"/>
                      <a:pt x="17" y="26"/>
                    </a:cubicBezTo>
                    <a:cubicBezTo>
                      <a:pt x="18" y="25"/>
                      <a:pt x="19" y="24"/>
                      <a:pt x="19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2"/>
                    </a:cubicBezTo>
                    <a:cubicBezTo>
                      <a:pt x="21" y="22"/>
                      <a:pt x="22" y="21"/>
                      <a:pt x="22" y="20"/>
                    </a:cubicBezTo>
                    <a:cubicBezTo>
                      <a:pt x="24" y="20"/>
                      <a:pt x="26" y="19"/>
                      <a:pt x="26" y="18"/>
                    </a:cubicBezTo>
                    <a:cubicBezTo>
                      <a:pt x="28" y="15"/>
                      <a:pt x="26" y="13"/>
                      <a:pt x="26" y="13"/>
                    </a:cubicBezTo>
                    <a:cubicBezTo>
                      <a:pt x="26" y="13"/>
                      <a:pt x="25" y="12"/>
                      <a:pt x="25" y="12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-767303" y="1629333"/>
                <a:ext cx="109277" cy="232772"/>
              </a:xfrm>
              <a:custGeom>
                <a:avLst/>
                <a:gdLst>
                  <a:gd name="T0" fmla="*/ 55 w 57"/>
                  <a:gd name="T1" fmla="*/ 28 h 130"/>
                  <a:gd name="T2" fmla="*/ 50 w 57"/>
                  <a:gd name="T3" fmla="*/ 17 h 130"/>
                  <a:gd name="T4" fmla="*/ 47 w 57"/>
                  <a:gd name="T5" fmla="*/ 15 h 130"/>
                  <a:gd name="T6" fmla="*/ 43 w 57"/>
                  <a:gd name="T7" fmla="*/ 10 h 130"/>
                  <a:gd name="T8" fmla="*/ 49 w 57"/>
                  <a:gd name="T9" fmla="*/ 2 h 130"/>
                  <a:gd name="T10" fmla="*/ 47 w 57"/>
                  <a:gd name="T11" fmla="*/ 0 h 130"/>
                  <a:gd name="T12" fmla="*/ 38 w 57"/>
                  <a:gd name="T13" fmla="*/ 3 h 130"/>
                  <a:gd name="T14" fmla="*/ 39 w 57"/>
                  <a:gd name="T15" fmla="*/ 9 h 130"/>
                  <a:gd name="T16" fmla="*/ 31 w 57"/>
                  <a:gd name="T17" fmla="*/ 15 h 130"/>
                  <a:gd name="T18" fmla="*/ 31 w 57"/>
                  <a:gd name="T19" fmla="*/ 13 h 130"/>
                  <a:gd name="T20" fmla="*/ 33 w 57"/>
                  <a:gd name="T21" fmla="*/ 6 h 130"/>
                  <a:gd name="T22" fmla="*/ 28 w 57"/>
                  <a:gd name="T23" fmla="*/ 5 h 130"/>
                  <a:gd name="T24" fmla="*/ 26 w 57"/>
                  <a:gd name="T25" fmla="*/ 10 h 130"/>
                  <a:gd name="T26" fmla="*/ 21 w 57"/>
                  <a:gd name="T27" fmla="*/ 16 h 130"/>
                  <a:gd name="T28" fmla="*/ 14 w 57"/>
                  <a:gd name="T29" fmla="*/ 14 h 130"/>
                  <a:gd name="T30" fmla="*/ 6 w 57"/>
                  <a:gd name="T31" fmla="*/ 19 h 130"/>
                  <a:gd name="T32" fmla="*/ 5 w 57"/>
                  <a:gd name="T33" fmla="*/ 22 h 130"/>
                  <a:gd name="T34" fmla="*/ 14 w 57"/>
                  <a:gd name="T35" fmla="*/ 39 h 130"/>
                  <a:gd name="T36" fmla="*/ 19 w 57"/>
                  <a:gd name="T37" fmla="*/ 44 h 130"/>
                  <a:gd name="T38" fmla="*/ 24 w 57"/>
                  <a:gd name="T39" fmla="*/ 47 h 130"/>
                  <a:gd name="T40" fmla="*/ 24 w 57"/>
                  <a:gd name="T41" fmla="*/ 47 h 130"/>
                  <a:gd name="T42" fmla="*/ 12 w 57"/>
                  <a:gd name="T43" fmla="*/ 59 h 130"/>
                  <a:gd name="T44" fmla="*/ 16 w 57"/>
                  <a:gd name="T45" fmla="*/ 68 h 130"/>
                  <a:gd name="T46" fmla="*/ 16 w 57"/>
                  <a:gd name="T47" fmla="*/ 69 h 130"/>
                  <a:gd name="T48" fmla="*/ 13 w 57"/>
                  <a:gd name="T49" fmla="*/ 77 h 130"/>
                  <a:gd name="T50" fmla="*/ 14 w 57"/>
                  <a:gd name="T51" fmla="*/ 84 h 130"/>
                  <a:gd name="T52" fmla="*/ 11 w 57"/>
                  <a:gd name="T53" fmla="*/ 90 h 130"/>
                  <a:gd name="T54" fmla="*/ 11 w 57"/>
                  <a:gd name="T55" fmla="*/ 95 h 130"/>
                  <a:gd name="T56" fmla="*/ 8 w 57"/>
                  <a:gd name="T57" fmla="*/ 99 h 130"/>
                  <a:gd name="T58" fmla="*/ 9 w 57"/>
                  <a:gd name="T59" fmla="*/ 109 h 130"/>
                  <a:gd name="T60" fmla="*/ 13 w 57"/>
                  <a:gd name="T61" fmla="*/ 117 h 130"/>
                  <a:gd name="T62" fmla="*/ 14 w 57"/>
                  <a:gd name="T63" fmla="*/ 125 h 130"/>
                  <a:gd name="T64" fmla="*/ 23 w 57"/>
                  <a:gd name="T65" fmla="*/ 129 h 130"/>
                  <a:gd name="T66" fmla="*/ 29 w 57"/>
                  <a:gd name="T67" fmla="*/ 130 h 130"/>
                  <a:gd name="T68" fmla="*/ 35 w 57"/>
                  <a:gd name="T69" fmla="*/ 127 h 130"/>
                  <a:gd name="T70" fmla="*/ 30 w 57"/>
                  <a:gd name="T71" fmla="*/ 117 h 130"/>
                  <a:gd name="T72" fmla="*/ 33 w 57"/>
                  <a:gd name="T73" fmla="*/ 109 h 130"/>
                  <a:gd name="T74" fmla="*/ 35 w 57"/>
                  <a:gd name="T75" fmla="*/ 98 h 130"/>
                  <a:gd name="T76" fmla="*/ 35 w 57"/>
                  <a:gd name="T77" fmla="*/ 94 h 130"/>
                  <a:gd name="T78" fmla="*/ 39 w 57"/>
                  <a:gd name="T79" fmla="*/ 89 h 130"/>
                  <a:gd name="T80" fmla="*/ 38 w 57"/>
                  <a:gd name="T81" fmla="*/ 80 h 130"/>
                  <a:gd name="T82" fmla="*/ 32 w 57"/>
                  <a:gd name="T83" fmla="*/ 74 h 130"/>
                  <a:gd name="T84" fmla="*/ 31 w 57"/>
                  <a:gd name="T85" fmla="*/ 72 h 130"/>
                  <a:gd name="T86" fmla="*/ 35 w 57"/>
                  <a:gd name="T87" fmla="*/ 69 h 130"/>
                  <a:gd name="T88" fmla="*/ 36 w 57"/>
                  <a:gd name="T89" fmla="*/ 57 h 130"/>
                  <a:gd name="T90" fmla="*/ 33 w 57"/>
                  <a:gd name="T91" fmla="*/ 53 h 130"/>
                  <a:gd name="T92" fmla="*/ 31 w 57"/>
                  <a:gd name="T93" fmla="*/ 51 h 130"/>
                  <a:gd name="T94" fmla="*/ 35 w 57"/>
                  <a:gd name="T95" fmla="*/ 50 h 130"/>
                  <a:gd name="T96" fmla="*/ 40 w 57"/>
                  <a:gd name="T97" fmla="*/ 51 h 130"/>
                  <a:gd name="T98" fmla="*/ 47 w 57"/>
                  <a:gd name="T99" fmla="*/ 47 h 130"/>
                  <a:gd name="T100" fmla="*/ 46 w 57"/>
                  <a:gd name="T101" fmla="*/ 40 h 130"/>
                  <a:gd name="T102" fmla="*/ 50 w 57"/>
                  <a:gd name="T103" fmla="*/ 3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7" h="130">
                    <a:moveTo>
                      <a:pt x="49" y="31"/>
                    </a:moveTo>
                    <a:cubicBezTo>
                      <a:pt x="52" y="30"/>
                      <a:pt x="54" y="29"/>
                      <a:pt x="55" y="28"/>
                    </a:cubicBezTo>
                    <a:cubicBezTo>
                      <a:pt x="56" y="26"/>
                      <a:pt x="57" y="24"/>
                      <a:pt x="56" y="22"/>
                    </a:cubicBezTo>
                    <a:cubicBezTo>
                      <a:pt x="56" y="18"/>
                      <a:pt x="52" y="18"/>
                      <a:pt x="50" y="17"/>
                    </a:cubicBezTo>
                    <a:cubicBezTo>
                      <a:pt x="49" y="17"/>
                      <a:pt x="49" y="17"/>
                      <a:pt x="48" y="17"/>
                    </a:cubicBezTo>
                    <a:cubicBezTo>
                      <a:pt x="48" y="17"/>
                      <a:pt x="47" y="16"/>
                      <a:pt x="47" y="15"/>
                    </a:cubicBezTo>
                    <a:cubicBezTo>
                      <a:pt x="46" y="14"/>
                      <a:pt x="46" y="14"/>
                      <a:pt x="46" y="13"/>
                    </a:cubicBezTo>
                    <a:cubicBezTo>
                      <a:pt x="45" y="12"/>
                      <a:pt x="44" y="11"/>
                      <a:pt x="43" y="10"/>
                    </a:cubicBezTo>
                    <a:cubicBezTo>
                      <a:pt x="45" y="10"/>
                      <a:pt x="47" y="9"/>
                      <a:pt x="48" y="7"/>
                    </a:cubicBezTo>
                    <a:cubicBezTo>
                      <a:pt x="49" y="6"/>
                      <a:pt x="50" y="4"/>
                      <a:pt x="49" y="2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6" y="0"/>
                      <a:pt x="46" y="0"/>
                    </a:cubicBezTo>
                    <a:cubicBezTo>
                      <a:pt x="45" y="0"/>
                      <a:pt x="40" y="0"/>
                      <a:pt x="38" y="3"/>
                    </a:cubicBezTo>
                    <a:cubicBezTo>
                      <a:pt x="37" y="5"/>
                      <a:pt x="37" y="6"/>
                      <a:pt x="38" y="8"/>
                    </a:cubicBezTo>
                    <a:cubicBezTo>
                      <a:pt x="38" y="8"/>
                      <a:pt x="38" y="9"/>
                      <a:pt x="39" y="9"/>
                    </a:cubicBezTo>
                    <a:cubicBezTo>
                      <a:pt x="38" y="9"/>
                      <a:pt x="37" y="9"/>
                      <a:pt x="36" y="9"/>
                    </a:cubicBezTo>
                    <a:cubicBezTo>
                      <a:pt x="33" y="10"/>
                      <a:pt x="32" y="13"/>
                      <a:pt x="31" y="15"/>
                    </a:cubicBezTo>
                    <a:cubicBezTo>
                      <a:pt x="31" y="14"/>
                      <a:pt x="31" y="14"/>
                      <a:pt x="31" y="13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2" y="12"/>
                      <a:pt x="34" y="11"/>
                      <a:pt x="34" y="9"/>
                    </a:cubicBezTo>
                    <a:cubicBezTo>
                      <a:pt x="34" y="8"/>
                      <a:pt x="34" y="6"/>
                      <a:pt x="33" y="6"/>
                    </a:cubicBezTo>
                    <a:cubicBezTo>
                      <a:pt x="33" y="5"/>
                      <a:pt x="31" y="4"/>
                      <a:pt x="30" y="4"/>
                    </a:cubicBezTo>
                    <a:cubicBezTo>
                      <a:pt x="29" y="4"/>
                      <a:pt x="29" y="4"/>
                      <a:pt x="28" y="5"/>
                    </a:cubicBezTo>
                    <a:cubicBezTo>
                      <a:pt x="26" y="6"/>
                      <a:pt x="26" y="9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3" y="11"/>
                      <a:pt x="22" y="13"/>
                      <a:pt x="22" y="15"/>
                    </a:cubicBezTo>
                    <a:cubicBezTo>
                      <a:pt x="22" y="15"/>
                      <a:pt x="21" y="16"/>
                      <a:pt x="21" y="16"/>
                    </a:cubicBezTo>
                    <a:cubicBezTo>
                      <a:pt x="21" y="15"/>
                      <a:pt x="19" y="14"/>
                      <a:pt x="17" y="14"/>
                    </a:cubicBezTo>
                    <a:cubicBezTo>
                      <a:pt x="16" y="14"/>
                      <a:pt x="15" y="14"/>
                      <a:pt x="14" y="14"/>
                    </a:cubicBezTo>
                    <a:cubicBezTo>
                      <a:pt x="14" y="14"/>
                      <a:pt x="13" y="15"/>
                      <a:pt x="13" y="15"/>
                    </a:cubicBezTo>
                    <a:cubicBezTo>
                      <a:pt x="9" y="15"/>
                      <a:pt x="8" y="16"/>
                      <a:pt x="6" y="19"/>
                    </a:cubicBezTo>
                    <a:cubicBezTo>
                      <a:pt x="6" y="19"/>
                      <a:pt x="6" y="20"/>
                      <a:pt x="6" y="20"/>
                    </a:cubicBezTo>
                    <a:cubicBezTo>
                      <a:pt x="5" y="21"/>
                      <a:pt x="5" y="21"/>
                      <a:pt x="5" y="22"/>
                    </a:cubicBezTo>
                    <a:cubicBezTo>
                      <a:pt x="3" y="26"/>
                      <a:pt x="0" y="32"/>
                      <a:pt x="5" y="37"/>
                    </a:cubicBezTo>
                    <a:cubicBezTo>
                      <a:pt x="8" y="39"/>
                      <a:pt x="11" y="39"/>
                      <a:pt x="14" y="39"/>
                    </a:cubicBezTo>
                    <a:cubicBezTo>
                      <a:pt x="15" y="39"/>
                      <a:pt x="17" y="41"/>
                      <a:pt x="18" y="4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20" y="46"/>
                      <a:pt x="21" y="46"/>
                      <a:pt x="23" y="47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1" y="47"/>
                      <a:pt x="17" y="49"/>
                      <a:pt x="15" y="51"/>
                    </a:cubicBezTo>
                    <a:cubicBezTo>
                      <a:pt x="13" y="54"/>
                      <a:pt x="12" y="57"/>
                      <a:pt x="12" y="59"/>
                    </a:cubicBezTo>
                    <a:cubicBezTo>
                      <a:pt x="13" y="63"/>
                      <a:pt x="16" y="65"/>
                      <a:pt x="18" y="66"/>
                    </a:cubicBezTo>
                    <a:cubicBezTo>
                      <a:pt x="17" y="66"/>
                      <a:pt x="16" y="67"/>
                      <a:pt x="16" y="68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5" y="69"/>
                      <a:pt x="13" y="69"/>
                      <a:pt x="13" y="70"/>
                    </a:cubicBezTo>
                    <a:cubicBezTo>
                      <a:pt x="11" y="72"/>
                      <a:pt x="12" y="75"/>
                      <a:pt x="13" y="77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4" y="80"/>
                      <a:pt x="14" y="82"/>
                      <a:pt x="14" y="84"/>
                    </a:cubicBezTo>
                    <a:cubicBezTo>
                      <a:pt x="14" y="85"/>
                      <a:pt x="13" y="86"/>
                      <a:pt x="12" y="87"/>
                    </a:cubicBezTo>
                    <a:cubicBezTo>
                      <a:pt x="12" y="88"/>
                      <a:pt x="11" y="89"/>
                      <a:pt x="11" y="90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4"/>
                      <a:pt x="11" y="95"/>
                      <a:pt x="11" y="95"/>
                    </a:cubicBezTo>
                    <a:cubicBezTo>
                      <a:pt x="11" y="95"/>
                      <a:pt x="10" y="96"/>
                      <a:pt x="10" y="96"/>
                    </a:cubicBezTo>
                    <a:cubicBezTo>
                      <a:pt x="9" y="97"/>
                      <a:pt x="9" y="98"/>
                      <a:pt x="8" y="99"/>
                    </a:cubicBezTo>
                    <a:cubicBezTo>
                      <a:pt x="8" y="101"/>
                      <a:pt x="9" y="105"/>
                      <a:pt x="9" y="107"/>
                    </a:cubicBezTo>
                    <a:cubicBezTo>
                      <a:pt x="9" y="108"/>
                      <a:pt x="9" y="108"/>
                      <a:pt x="9" y="109"/>
                    </a:cubicBezTo>
                    <a:cubicBezTo>
                      <a:pt x="10" y="111"/>
                      <a:pt x="11" y="113"/>
                      <a:pt x="12" y="115"/>
                    </a:cubicBezTo>
                    <a:cubicBezTo>
                      <a:pt x="12" y="116"/>
                      <a:pt x="12" y="117"/>
                      <a:pt x="13" y="117"/>
                    </a:cubicBezTo>
                    <a:cubicBezTo>
                      <a:pt x="13" y="118"/>
                      <a:pt x="13" y="119"/>
                      <a:pt x="13" y="121"/>
                    </a:cubicBezTo>
                    <a:cubicBezTo>
                      <a:pt x="14" y="122"/>
                      <a:pt x="14" y="123"/>
                      <a:pt x="14" y="125"/>
                    </a:cubicBezTo>
                    <a:cubicBezTo>
                      <a:pt x="16" y="128"/>
                      <a:pt x="18" y="129"/>
                      <a:pt x="21" y="129"/>
                    </a:cubicBezTo>
                    <a:cubicBezTo>
                      <a:pt x="21" y="129"/>
                      <a:pt x="22" y="129"/>
                      <a:pt x="23" y="129"/>
                    </a:cubicBezTo>
                    <a:cubicBezTo>
                      <a:pt x="23" y="129"/>
                      <a:pt x="24" y="130"/>
                      <a:pt x="25" y="130"/>
                    </a:cubicBezTo>
                    <a:cubicBezTo>
                      <a:pt x="26" y="130"/>
                      <a:pt x="28" y="130"/>
                      <a:pt x="29" y="130"/>
                    </a:cubicBezTo>
                    <a:cubicBezTo>
                      <a:pt x="30" y="130"/>
                      <a:pt x="30" y="130"/>
                      <a:pt x="30" y="130"/>
                    </a:cubicBezTo>
                    <a:cubicBezTo>
                      <a:pt x="32" y="130"/>
                      <a:pt x="34" y="129"/>
                      <a:pt x="35" y="127"/>
                    </a:cubicBezTo>
                    <a:cubicBezTo>
                      <a:pt x="36" y="125"/>
                      <a:pt x="36" y="122"/>
                      <a:pt x="34" y="120"/>
                    </a:cubicBezTo>
                    <a:cubicBezTo>
                      <a:pt x="33" y="118"/>
                      <a:pt x="32" y="118"/>
                      <a:pt x="30" y="117"/>
                    </a:cubicBezTo>
                    <a:cubicBezTo>
                      <a:pt x="33" y="115"/>
                      <a:pt x="33" y="113"/>
                      <a:pt x="33" y="110"/>
                    </a:cubicBezTo>
                    <a:cubicBezTo>
                      <a:pt x="33" y="109"/>
                      <a:pt x="33" y="109"/>
                      <a:pt x="33" y="109"/>
                    </a:cubicBezTo>
                    <a:cubicBezTo>
                      <a:pt x="33" y="107"/>
                      <a:pt x="34" y="105"/>
                      <a:pt x="32" y="103"/>
                    </a:cubicBezTo>
                    <a:cubicBezTo>
                      <a:pt x="34" y="102"/>
                      <a:pt x="35" y="100"/>
                      <a:pt x="35" y="98"/>
                    </a:cubicBezTo>
                    <a:cubicBezTo>
                      <a:pt x="35" y="97"/>
                      <a:pt x="35" y="96"/>
                      <a:pt x="35" y="95"/>
                    </a:cubicBezTo>
                    <a:cubicBezTo>
                      <a:pt x="35" y="95"/>
                      <a:pt x="35" y="95"/>
                      <a:pt x="35" y="94"/>
                    </a:cubicBezTo>
                    <a:cubicBezTo>
                      <a:pt x="35" y="94"/>
                      <a:pt x="36" y="94"/>
                      <a:pt x="36" y="94"/>
                    </a:cubicBezTo>
                    <a:cubicBezTo>
                      <a:pt x="37" y="93"/>
                      <a:pt x="39" y="92"/>
                      <a:pt x="39" y="89"/>
                    </a:cubicBezTo>
                    <a:cubicBezTo>
                      <a:pt x="39" y="86"/>
                      <a:pt x="38" y="84"/>
                      <a:pt x="36" y="83"/>
                    </a:cubicBezTo>
                    <a:cubicBezTo>
                      <a:pt x="37" y="82"/>
                      <a:pt x="37" y="81"/>
                      <a:pt x="38" y="80"/>
                    </a:cubicBezTo>
                    <a:cubicBezTo>
                      <a:pt x="38" y="77"/>
                      <a:pt x="35" y="76"/>
                      <a:pt x="33" y="75"/>
                    </a:cubicBezTo>
                    <a:cubicBezTo>
                      <a:pt x="33" y="74"/>
                      <a:pt x="32" y="74"/>
                      <a:pt x="32" y="74"/>
                    </a:cubicBezTo>
                    <a:cubicBezTo>
                      <a:pt x="32" y="74"/>
                      <a:pt x="32" y="73"/>
                      <a:pt x="31" y="73"/>
                    </a:cubicBezTo>
                    <a:cubicBezTo>
                      <a:pt x="31" y="73"/>
                      <a:pt x="31" y="73"/>
                      <a:pt x="31" y="72"/>
                    </a:cubicBezTo>
                    <a:cubicBezTo>
                      <a:pt x="32" y="72"/>
                      <a:pt x="33" y="71"/>
                      <a:pt x="34" y="70"/>
                    </a:cubicBezTo>
                    <a:cubicBezTo>
                      <a:pt x="34" y="70"/>
                      <a:pt x="35" y="70"/>
                      <a:pt x="35" y="69"/>
                    </a:cubicBezTo>
                    <a:cubicBezTo>
                      <a:pt x="37" y="67"/>
                      <a:pt x="39" y="66"/>
                      <a:pt x="39" y="63"/>
                    </a:cubicBezTo>
                    <a:cubicBezTo>
                      <a:pt x="39" y="61"/>
                      <a:pt x="38" y="59"/>
                      <a:pt x="36" y="57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4" y="56"/>
                      <a:pt x="33" y="55"/>
                      <a:pt x="33" y="5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2"/>
                      <a:pt x="31" y="51"/>
                      <a:pt x="31" y="51"/>
                    </a:cubicBezTo>
                    <a:cubicBezTo>
                      <a:pt x="32" y="51"/>
                      <a:pt x="33" y="50"/>
                      <a:pt x="33" y="50"/>
                    </a:cubicBezTo>
                    <a:cubicBezTo>
                      <a:pt x="34" y="50"/>
                      <a:pt x="35" y="50"/>
                      <a:pt x="35" y="50"/>
                    </a:cubicBezTo>
                    <a:cubicBezTo>
                      <a:pt x="35" y="50"/>
                      <a:pt x="36" y="50"/>
                      <a:pt x="37" y="50"/>
                    </a:cubicBezTo>
                    <a:cubicBezTo>
                      <a:pt x="38" y="50"/>
                      <a:pt x="39" y="51"/>
                      <a:pt x="40" y="51"/>
                    </a:cubicBezTo>
                    <a:cubicBezTo>
                      <a:pt x="41" y="51"/>
                      <a:pt x="41" y="51"/>
                      <a:pt x="42" y="50"/>
                    </a:cubicBezTo>
                    <a:cubicBezTo>
                      <a:pt x="44" y="50"/>
                      <a:pt x="46" y="49"/>
                      <a:pt x="47" y="47"/>
                    </a:cubicBezTo>
                    <a:cubicBezTo>
                      <a:pt x="48" y="45"/>
                      <a:pt x="48" y="44"/>
                      <a:pt x="48" y="42"/>
                    </a:cubicBezTo>
                    <a:cubicBezTo>
                      <a:pt x="47" y="41"/>
                      <a:pt x="47" y="40"/>
                      <a:pt x="46" y="40"/>
                    </a:cubicBezTo>
                    <a:cubicBezTo>
                      <a:pt x="47" y="39"/>
                      <a:pt x="48" y="38"/>
                      <a:pt x="49" y="37"/>
                    </a:cubicBezTo>
                    <a:cubicBezTo>
                      <a:pt x="50" y="35"/>
                      <a:pt x="51" y="34"/>
                      <a:pt x="50" y="33"/>
                    </a:cubicBezTo>
                    <a:cubicBezTo>
                      <a:pt x="50" y="32"/>
                      <a:pt x="50" y="31"/>
                      <a:pt x="49" y="31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-707771" y="1613254"/>
                <a:ext cx="26911" cy="16080"/>
              </a:xfrm>
              <a:custGeom>
                <a:avLst/>
                <a:gdLst>
                  <a:gd name="T0" fmla="*/ 8 w 14"/>
                  <a:gd name="T1" fmla="*/ 9 h 9"/>
                  <a:gd name="T2" fmla="*/ 13 w 14"/>
                  <a:gd name="T3" fmla="*/ 7 h 9"/>
                  <a:gd name="T4" fmla="*/ 14 w 14"/>
                  <a:gd name="T5" fmla="*/ 4 h 9"/>
                  <a:gd name="T6" fmla="*/ 8 w 14"/>
                  <a:gd name="T7" fmla="*/ 0 h 9"/>
                  <a:gd name="T8" fmla="*/ 6 w 14"/>
                  <a:gd name="T9" fmla="*/ 0 h 9"/>
                  <a:gd name="T10" fmla="*/ 1 w 14"/>
                  <a:gd name="T11" fmla="*/ 2 h 9"/>
                  <a:gd name="T12" fmla="*/ 1 w 14"/>
                  <a:gd name="T13" fmla="*/ 6 h 9"/>
                  <a:gd name="T14" fmla="*/ 8 w 14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9">
                    <a:moveTo>
                      <a:pt x="8" y="9"/>
                    </a:moveTo>
                    <a:cubicBezTo>
                      <a:pt x="9" y="9"/>
                      <a:pt x="12" y="9"/>
                      <a:pt x="13" y="7"/>
                    </a:cubicBezTo>
                    <a:cubicBezTo>
                      <a:pt x="14" y="6"/>
                      <a:pt x="14" y="5"/>
                      <a:pt x="14" y="4"/>
                    </a:cubicBezTo>
                    <a:cubicBezTo>
                      <a:pt x="14" y="3"/>
                      <a:pt x="13" y="0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3" y="1"/>
                      <a:pt x="2" y="1"/>
                      <a:pt x="1" y="2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2" y="9"/>
                      <a:pt x="7" y="9"/>
                      <a:pt x="8" y="9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-680860" y="1366699"/>
                <a:ext cx="212845" cy="277182"/>
              </a:xfrm>
              <a:custGeom>
                <a:avLst/>
                <a:gdLst>
                  <a:gd name="T0" fmla="*/ 5 w 112"/>
                  <a:gd name="T1" fmla="*/ 102 h 155"/>
                  <a:gd name="T2" fmla="*/ 23 w 112"/>
                  <a:gd name="T3" fmla="*/ 111 h 155"/>
                  <a:gd name="T4" fmla="*/ 30 w 112"/>
                  <a:gd name="T5" fmla="*/ 115 h 155"/>
                  <a:gd name="T6" fmla="*/ 20 w 112"/>
                  <a:gd name="T7" fmla="*/ 119 h 155"/>
                  <a:gd name="T8" fmla="*/ 9 w 112"/>
                  <a:gd name="T9" fmla="*/ 119 h 155"/>
                  <a:gd name="T10" fmla="*/ 20 w 112"/>
                  <a:gd name="T11" fmla="*/ 120 h 155"/>
                  <a:gd name="T12" fmla="*/ 20 w 112"/>
                  <a:gd name="T13" fmla="*/ 123 h 155"/>
                  <a:gd name="T14" fmla="*/ 16 w 112"/>
                  <a:gd name="T15" fmla="*/ 125 h 155"/>
                  <a:gd name="T16" fmla="*/ 12 w 112"/>
                  <a:gd name="T17" fmla="*/ 130 h 155"/>
                  <a:gd name="T18" fmla="*/ 10 w 112"/>
                  <a:gd name="T19" fmla="*/ 145 h 155"/>
                  <a:gd name="T20" fmla="*/ 18 w 112"/>
                  <a:gd name="T21" fmla="*/ 153 h 155"/>
                  <a:gd name="T22" fmla="*/ 20 w 112"/>
                  <a:gd name="T23" fmla="*/ 152 h 155"/>
                  <a:gd name="T24" fmla="*/ 20 w 112"/>
                  <a:gd name="T25" fmla="*/ 152 h 155"/>
                  <a:gd name="T26" fmla="*/ 26 w 112"/>
                  <a:gd name="T27" fmla="*/ 151 h 155"/>
                  <a:gd name="T28" fmla="*/ 30 w 112"/>
                  <a:gd name="T29" fmla="*/ 147 h 155"/>
                  <a:gd name="T30" fmla="*/ 47 w 112"/>
                  <a:gd name="T31" fmla="*/ 132 h 155"/>
                  <a:gd name="T32" fmla="*/ 46 w 112"/>
                  <a:gd name="T33" fmla="*/ 125 h 155"/>
                  <a:gd name="T34" fmla="*/ 55 w 112"/>
                  <a:gd name="T35" fmla="*/ 117 h 155"/>
                  <a:gd name="T36" fmla="*/ 75 w 112"/>
                  <a:gd name="T37" fmla="*/ 114 h 155"/>
                  <a:gd name="T38" fmla="*/ 86 w 112"/>
                  <a:gd name="T39" fmla="*/ 93 h 155"/>
                  <a:gd name="T40" fmla="*/ 84 w 112"/>
                  <a:gd name="T41" fmla="*/ 79 h 155"/>
                  <a:gd name="T42" fmla="*/ 88 w 112"/>
                  <a:gd name="T43" fmla="*/ 64 h 155"/>
                  <a:gd name="T44" fmla="*/ 98 w 112"/>
                  <a:gd name="T45" fmla="*/ 67 h 155"/>
                  <a:gd name="T46" fmla="*/ 107 w 112"/>
                  <a:gd name="T47" fmla="*/ 48 h 155"/>
                  <a:gd name="T48" fmla="*/ 94 w 112"/>
                  <a:gd name="T49" fmla="*/ 56 h 155"/>
                  <a:gd name="T50" fmla="*/ 97 w 112"/>
                  <a:gd name="T51" fmla="*/ 47 h 155"/>
                  <a:gd name="T52" fmla="*/ 107 w 112"/>
                  <a:gd name="T53" fmla="*/ 31 h 155"/>
                  <a:gd name="T54" fmla="*/ 108 w 112"/>
                  <a:gd name="T55" fmla="*/ 20 h 155"/>
                  <a:gd name="T56" fmla="*/ 93 w 112"/>
                  <a:gd name="T57" fmla="*/ 1 h 155"/>
                  <a:gd name="T58" fmla="*/ 72 w 112"/>
                  <a:gd name="T59" fmla="*/ 18 h 155"/>
                  <a:gd name="T60" fmla="*/ 65 w 112"/>
                  <a:gd name="T61" fmla="*/ 25 h 155"/>
                  <a:gd name="T62" fmla="*/ 42 w 112"/>
                  <a:gd name="T63" fmla="*/ 34 h 155"/>
                  <a:gd name="T64" fmla="*/ 39 w 112"/>
                  <a:gd name="T65" fmla="*/ 51 h 155"/>
                  <a:gd name="T66" fmla="*/ 31 w 112"/>
                  <a:gd name="T67" fmla="*/ 47 h 155"/>
                  <a:gd name="T68" fmla="*/ 34 w 112"/>
                  <a:gd name="T69" fmla="*/ 58 h 155"/>
                  <a:gd name="T70" fmla="*/ 31 w 112"/>
                  <a:gd name="T71" fmla="*/ 61 h 155"/>
                  <a:gd name="T72" fmla="*/ 28 w 112"/>
                  <a:gd name="T73" fmla="*/ 54 h 155"/>
                  <a:gd name="T74" fmla="*/ 22 w 112"/>
                  <a:gd name="T75" fmla="*/ 53 h 155"/>
                  <a:gd name="T76" fmla="*/ 13 w 112"/>
                  <a:gd name="T77" fmla="*/ 52 h 155"/>
                  <a:gd name="T78" fmla="*/ 12 w 112"/>
                  <a:gd name="T79" fmla="*/ 61 h 155"/>
                  <a:gd name="T80" fmla="*/ 7 w 112"/>
                  <a:gd name="T81" fmla="*/ 63 h 155"/>
                  <a:gd name="T82" fmla="*/ 6 w 112"/>
                  <a:gd name="T83" fmla="*/ 69 h 155"/>
                  <a:gd name="T84" fmla="*/ 14 w 112"/>
                  <a:gd name="T85" fmla="*/ 92 h 155"/>
                  <a:gd name="T86" fmla="*/ 11 w 112"/>
                  <a:gd name="T87" fmla="*/ 93 h 155"/>
                  <a:gd name="T88" fmla="*/ 2 w 112"/>
                  <a:gd name="T89" fmla="*/ 97 h 155"/>
                  <a:gd name="T90" fmla="*/ 43 w 112"/>
                  <a:gd name="T91" fmla="*/ 57 h 155"/>
                  <a:gd name="T92" fmla="*/ 42 w 112"/>
                  <a:gd name="T93" fmla="*/ 56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2" h="155">
                    <a:moveTo>
                      <a:pt x="6" y="99"/>
                    </a:moveTo>
                    <a:cubicBezTo>
                      <a:pt x="6" y="99"/>
                      <a:pt x="6" y="99"/>
                      <a:pt x="6" y="99"/>
                    </a:cubicBezTo>
                    <a:cubicBezTo>
                      <a:pt x="6" y="100"/>
                      <a:pt x="5" y="101"/>
                      <a:pt x="5" y="102"/>
                    </a:cubicBezTo>
                    <a:cubicBezTo>
                      <a:pt x="6" y="107"/>
                      <a:pt x="12" y="108"/>
                      <a:pt x="14" y="109"/>
                    </a:cubicBezTo>
                    <a:cubicBezTo>
                      <a:pt x="15" y="109"/>
                      <a:pt x="15" y="109"/>
                      <a:pt x="15" y="109"/>
                    </a:cubicBezTo>
                    <a:cubicBezTo>
                      <a:pt x="18" y="109"/>
                      <a:pt x="20" y="110"/>
                      <a:pt x="23" y="111"/>
                    </a:cubicBezTo>
                    <a:cubicBezTo>
                      <a:pt x="26" y="113"/>
                      <a:pt x="28" y="114"/>
                      <a:pt x="31" y="114"/>
                    </a:cubicBezTo>
                    <a:cubicBezTo>
                      <a:pt x="31" y="114"/>
                      <a:pt x="31" y="115"/>
                      <a:pt x="31" y="115"/>
                    </a:cubicBezTo>
                    <a:cubicBezTo>
                      <a:pt x="31" y="115"/>
                      <a:pt x="30" y="115"/>
                      <a:pt x="30" y="115"/>
                    </a:cubicBezTo>
                    <a:cubicBezTo>
                      <a:pt x="30" y="115"/>
                      <a:pt x="29" y="115"/>
                      <a:pt x="28" y="115"/>
                    </a:cubicBezTo>
                    <a:cubicBezTo>
                      <a:pt x="25" y="115"/>
                      <a:pt x="23" y="116"/>
                      <a:pt x="22" y="117"/>
                    </a:cubicBezTo>
                    <a:cubicBezTo>
                      <a:pt x="21" y="117"/>
                      <a:pt x="21" y="118"/>
                      <a:pt x="20" y="119"/>
                    </a:cubicBezTo>
                    <a:cubicBezTo>
                      <a:pt x="21" y="116"/>
                      <a:pt x="20" y="115"/>
                      <a:pt x="19" y="114"/>
                    </a:cubicBezTo>
                    <a:cubicBezTo>
                      <a:pt x="18" y="113"/>
                      <a:pt x="17" y="112"/>
                      <a:pt x="16" y="112"/>
                    </a:cubicBezTo>
                    <a:cubicBezTo>
                      <a:pt x="13" y="112"/>
                      <a:pt x="9" y="115"/>
                      <a:pt x="9" y="119"/>
                    </a:cubicBezTo>
                    <a:cubicBezTo>
                      <a:pt x="9" y="121"/>
                      <a:pt x="10" y="122"/>
                      <a:pt x="10" y="123"/>
                    </a:cubicBezTo>
                    <a:cubicBezTo>
                      <a:pt x="11" y="124"/>
                      <a:pt x="12" y="125"/>
                      <a:pt x="14" y="125"/>
                    </a:cubicBezTo>
                    <a:cubicBezTo>
                      <a:pt x="16" y="125"/>
                      <a:pt x="19" y="123"/>
                      <a:pt x="20" y="120"/>
                    </a:cubicBezTo>
                    <a:cubicBezTo>
                      <a:pt x="20" y="121"/>
                      <a:pt x="20" y="121"/>
                      <a:pt x="20" y="122"/>
                    </a:cubicBezTo>
                    <a:cubicBezTo>
                      <a:pt x="20" y="122"/>
                      <a:pt x="20" y="123"/>
                      <a:pt x="20" y="123"/>
                    </a:cubicBezTo>
                    <a:cubicBezTo>
                      <a:pt x="20" y="123"/>
                      <a:pt x="20" y="123"/>
                      <a:pt x="20" y="123"/>
                    </a:cubicBezTo>
                    <a:cubicBezTo>
                      <a:pt x="20" y="123"/>
                      <a:pt x="20" y="123"/>
                      <a:pt x="19" y="123"/>
                    </a:cubicBezTo>
                    <a:cubicBezTo>
                      <a:pt x="19" y="124"/>
                      <a:pt x="19" y="124"/>
                      <a:pt x="18" y="124"/>
                    </a:cubicBezTo>
                    <a:cubicBezTo>
                      <a:pt x="17" y="124"/>
                      <a:pt x="16" y="125"/>
                      <a:pt x="16" y="125"/>
                    </a:cubicBezTo>
                    <a:cubicBezTo>
                      <a:pt x="15" y="126"/>
                      <a:pt x="14" y="127"/>
                      <a:pt x="14" y="128"/>
                    </a:cubicBezTo>
                    <a:cubicBezTo>
                      <a:pt x="13" y="128"/>
                      <a:pt x="13" y="129"/>
                      <a:pt x="13" y="129"/>
                    </a:cubicBezTo>
                    <a:cubicBezTo>
                      <a:pt x="13" y="129"/>
                      <a:pt x="12" y="129"/>
                      <a:pt x="12" y="130"/>
                    </a:cubicBezTo>
                    <a:cubicBezTo>
                      <a:pt x="11" y="130"/>
                      <a:pt x="11" y="130"/>
                      <a:pt x="10" y="130"/>
                    </a:cubicBezTo>
                    <a:cubicBezTo>
                      <a:pt x="7" y="132"/>
                      <a:pt x="6" y="134"/>
                      <a:pt x="6" y="136"/>
                    </a:cubicBezTo>
                    <a:cubicBezTo>
                      <a:pt x="6" y="139"/>
                      <a:pt x="7" y="142"/>
                      <a:pt x="10" y="145"/>
                    </a:cubicBezTo>
                    <a:cubicBezTo>
                      <a:pt x="11" y="146"/>
                      <a:pt x="12" y="146"/>
                      <a:pt x="13" y="147"/>
                    </a:cubicBezTo>
                    <a:cubicBezTo>
                      <a:pt x="14" y="148"/>
                      <a:pt x="15" y="149"/>
                      <a:pt x="15" y="149"/>
                    </a:cubicBezTo>
                    <a:cubicBezTo>
                      <a:pt x="16" y="150"/>
                      <a:pt x="18" y="152"/>
                      <a:pt x="18" y="153"/>
                    </a:cubicBezTo>
                    <a:cubicBezTo>
                      <a:pt x="18" y="153"/>
                      <a:pt x="18" y="152"/>
                      <a:pt x="18" y="151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21" y="155"/>
                      <a:pt x="21" y="155"/>
                      <a:pt x="21" y="155"/>
                    </a:cubicBezTo>
                    <a:cubicBezTo>
                      <a:pt x="23" y="155"/>
                      <a:pt x="25" y="152"/>
                      <a:pt x="26" y="151"/>
                    </a:cubicBezTo>
                    <a:cubicBezTo>
                      <a:pt x="26" y="150"/>
                      <a:pt x="26" y="150"/>
                      <a:pt x="26" y="150"/>
                    </a:cubicBezTo>
                    <a:cubicBezTo>
                      <a:pt x="27" y="149"/>
                      <a:pt x="27" y="149"/>
                      <a:pt x="28" y="148"/>
                    </a:cubicBezTo>
                    <a:cubicBezTo>
                      <a:pt x="29" y="148"/>
                      <a:pt x="29" y="147"/>
                      <a:pt x="30" y="147"/>
                    </a:cubicBezTo>
                    <a:cubicBezTo>
                      <a:pt x="30" y="146"/>
                      <a:pt x="31" y="146"/>
                      <a:pt x="31" y="146"/>
                    </a:cubicBezTo>
                    <a:cubicBezTo>
                      <a:pt x="34" y="144"/>
                      <a:pt x="37" y="142"/>
                      <a:pt x="38" y="139"/>
                    </a:cubicBezTo>
                    <a:cubicBezTo>
                      <a:pt x="41" y="138"/>
                      <a:pt x="46" y="136"/>
                      <a:pt x="47" y="132"/>
                    </a:cubicBezTo>
                    <a:cubicBezTo>
                      <a:pt x="47" y="129"/>
                      <a:pt x="46" y="128"/>
                      <a:pt x="45" y="126"/>
                    </a:cubicBezTo>
                    <a:cubicBezTo>
                      <a:pt x="45" y="126"/>
                      <a:pt x="45" y="125"/>
                      <a:pt x="45" y="125"/>
                    </a:cubicBezTo>
                    <a:cubicBezTo>
                      <a:pt x="45" y="125"/>
                      <a:pt x="45" y="125"/>
                      <a:pt x="46" y="125"/>
                    </a:cubicBezTo>
                    <a:cubicBezTo>
                      <a:pt x="47" y="126"/>
                      <a:pt x="48" y="126"/>
                      <a:pt x="49" y="126"/>
                    </a:cubicBezTo>
                    <a:cubicBezTo>
                      <a:pt x="51" y="126"/>
                      <a:pt x="52" y="126"/>
                      <a:pt x="53" y="125"/>
                    </a:cubicBezTo>
                    <a:cubicBezTo>
                      <a:pt x="55" y="123"/>
                      <a:pt x="56" y="120"/>
                      <a:pt x="55" y="117"/>
                    </a:cubicBezTo>
                    <a:cubicBezTo>
                      <a:pt x="56" y="117"/>
                      <a:pt x="57" y="118"/>
                      <a:pt x="58" y="118"/>
                    </a:cubicBezTo>
                    <a:cubicBezTo>
                      <a:pt x="59" y="119"/>
                      <a:pt x="61" y="120"/>
                      <a:pt x="63" y="120"/>
                    </a:cubicBezTo>
                    <a:cubicBezTo>
                      <a:pt x="68" y="120"/>
                      <a:pt x="74" y="116"/>
                      <a:pt x="75" y="114"/>
                    </a:cubicBezTo>
                    <a:cubicBezTo>
                      <a:pt x="77" y="111"/>
                      <a:pt x="79" y="108"/>
                      <a:pt x="79" y="104"/>
                    </a:cubicBezTo>
                    <a:cubicBezTo>
                      <a:pt x="80" y="104"/>
                      <a:pt x="81" y="103"/>
                      <a:pt x="82" y="103"/>
                    </a:cubicBezTo>
                    <a:cubicBezTo>
                      <a:pt x="86" y="100"/>
                      <a:pt x="86" y="96"/>
                      <a:pt x="86" y="93"/>
                    </a:cubicBezTo>
                    <a:cubicBezTo>
                      <a:pt x="86" y="92"/>
                      <a:pt x="86" y="91"/>
                      <a:pt x="86" y="90"/>
                    </a:cubicBezTo>
                    <a:cubicBezTo>
                      <a:pt x="87" y="88"/>
                      <a:pt x="87" y="86"/>
                      <a:pt x="86" y="84"/>
                    </a:cubicBezTo>
                    <a:cubicBezTo>
                      <a:pt x="86" y="81"/>
                      <a:pt x="85" y="79"/>
                      <a:pt x="84" y="79"/>
                    </a:cubicBezTo>
                    <a:cubicBezTo>
                      <a:pt x="85" y="78"/>
                      <a:pt x="87" y="76"/>
                      <a:pt x="87" y="74"/>
                    </a:cubicBezTo>
                    <a:cubicBezTo>
                      <a:pt x="88" y="71"/>
                      <a:pt x="88" y="68"/>
                      <a:pt x="88" y="65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9" y="64"/>
                      <a:pt x="90" y="65"/>
                      <a:pt x="90" y="65"/>
                    </a:cubicBezTo>
                    <a:cubicBezTo>
                      <a:pt x="92" y="66"/>
                      <a:pt x="94" y="67"/>
                      <a:pt x="97" y="67"/>
                    </a:cubicBezTo>
                    <a:cubicBezTo>
                      <a:pt x="97" y="67"/>
                      <a:pt x="98" y="67"/>
                      <a:pt x="98" y="67"/>
                    </a:cubicBezTo>
                    <a:cubicBezTo>
                      <a:pt x="102" y="67"/>
                      <a:pt x="107" y="64"/>
                      <a:pt x="108" y="60"/>
                    </a:cubicBezTo>
                    <a:cubicBezTo>
                      <a:pt x="111" y="56"/>
                      <a:pt x="112" y="50"/>
                      <a:pt x="109" y="48"/>
                    </a:cubicBezTo>
                    <a:cubicBezTo>
                      <a:pt x="108" y="48"/>
                      <a:pt x="107" y="48"/>
                      <a:pt x="107" y="48"/>
                    </a:cubicBezTo>
                    <a:cubicBezTo>
                      <a:pt x="104" y="48"/>
                      <a:pt x="102" y="51"/>
                      <a:pt x="100" y="53"/>
                    </a:cubicBezTo>
                    <a:cubicBezTo>
                      <a:pt x="100" y="53"/>
                      <a:pt x="100" y="54"/>
                      <a:pt x="99" y="54"/>
                    </a:cubicBezTo>
                    <a:cubicBezTo>
                      <a:pt x="98" y="55"/>
                      <a:pt x="96" y="56"/>
                      <a:pt x="94" y="56"/>
                    </a:cubicBezTo>
                    <a:cubicBezTo>
                      <a:pt x="94" y="56"/>
                      <a:pt x="94" y="56"/>
                      <a:pt x="93" y="56"/>
                    </a:cubicBezTo>
                    <a:cubicBezTo>
                      <a:pt x="92" y="56"/>
                      <a:pt x="92" y="55"/>
                      <a:pt x="92" y="55"/>
                    </a:cubicBezTo>
                    <a:cubicBezTo>
                      <a:pt x="92" y="53"/>
                      <a:pt x="94" y="49"/>
                      <a:pt x="97" y="47"/>
                    </a:cubicBezTo>
                    <a:cubicBezTo>
                      <a:pt x="97" y="47"/>
                      <a:pt x="98" y="47"/>
                      <a:pt x="99" y="46"/>
                    </a:cubicBezTo>
                    <a:cubicBezTo>
                      <a:pt x="101" y="45"/>
                      <a:pt x="103" y="44"/>
                      <a:pt x="105" y="41"/>
                    </a:cubicBezTo>
                    <a:cubicBezTo>
                      <a:pt x="107" y="38"/>
                      <a:pt x="107" y="34"/>
                      <a:pt x="107" y="31"/>
                    </a:cubicBezTo>
                    <a:cubicBezTo>
                      <a:pt x="107" y="30"/>
                      <a:pt x="107" y="30"/>
                      <a:pt x="107" y="30"/>
                    </a:cubicBezTo>
                    <a:cubicBezTo>
                      <a:pt x="107" y="27"/>
                      <a:pt x="107" y="25"/>
                      <a:pt x="107" y="22"/>
                    </a:cubicBezTo>
                    <a:cubicBezTo>
                      <a:pt x="107" y="21"/>
                      <a:pt x="107" y="21"/>
                      <a:pt x="108" y="20"/>
                    </a:cubicBezTo>
                    <a:cubicBezTo>
                      <a:pt x="108" y="18"/>
                      <a:pt x="109" y="16"/>
                      <a:pt x="109" y="13"/>
                    </a:cubicBezTo>
                    <a:cubicBezTo>
                      <a:pt x="108" y="8"/>
                      <a:pt x="104" y="0"/>
                      <a:pt x="98" y="0"/>
                    </a:cubicBezTo>
                    <a:cubicBezTo>
                      <a:pt x="96" y="0"/>
                      <a:pt x="94" y="0"/>
                      <a:pt x="93" y="1"/>
                    </a:cubicBezTo>
                    <a:cubicBezTo>
                      <a:pt x="90" y="3"/>
                      <a:pt x="89" y="5"/>
                      <a:pt x="87" y="7"/>
                    </a:cubicBezTo>
                    <a:cubicBezTo>
                      <a:pt x="86" y="7"/>
                      <a:pt x="85" y="8"/>
                      <a:pt x="84" y="9"/>
                    </a:cubicBezTo>
                    <a:cubicBezTo>
                      <a:pt x="81" y="12"/>
                      <a:pt x="76" y="17"/>
                      <a:pt x="72" y="18"/>
                    </a:cubicBezTo>
                    <a:cubicBezTo>
                      <a:pt x="71" y="19"/>
                      <a:pt x="71" y="19"/>
                      <a:pt x="71" y="19"/>
                    </a:cubicBezTo>
                    <a:cubicBezTo>
                      <a:pt x="70" y="19"/>
                      <a:pt x="69" y="19"/>
                      <a:pt x="68" y="21"/>
                    </a:cubicBezTo>
                    <a:cubicBezTo>
                      <a:pt x="66" y="23"/>
                      <a:pt x="66" y="24"/>
                      <a:pt x="65" y="25"/>
                    </a:cubicBezTo>
                    <a:cubicBezTo>
                      <a:pt x="64" y="27"/>
                      <a:pt x="64" y="28"/>
                      <a:pt x="62" y="29"/>
                    </a:cubicBezTo>
                    <a:cubicBezTo>
                      <a:pt x="60" y="29"/>
                      <a:pt x="58" y="29"/>
                      <a:pt x="56" y="30"/>
                    </a:cubicBezTo>
                    <a:cubicBezTo>
                      <a:pt x="51" y="30"/>
                      <a:pt x="46" y="30"/>
                      <a:pt x="42" y="34"/>
                    </a:cubicBezTo>
                    <a:cubicBezTo>
                      <a:pt x="37" y="41"/>
                      <a:pt x="38" y="48"/>
                      <a:pt x="40" y="52"/>
                    </a:cubicBezTo>
                    <a:cubicBezTo>
                      <a:pt x="40" y="52"/>
                      <a:pt x="40" y="52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0"/>
                      <a:pt x="39" y="50"/>
                      <a:pt x="38" y="49"/>
                    </a:cubicBezTo>
                    <a:cubicBezTo>
                      <a:pt x="38" y="48"/>
                      <a:pt x="35" y="46"/>
                      <a:pt x="33" y="46"/>
                    </a:cubicBezTo>
                    <a:cubicBezTo>
                      <a:pt x="32" y="46"/>
                      <a:pt x="31" y="46"/>
                      <a:pt x="31" y="47"/>
                    </a:cubicBezTo>
                    <a:cubicBezTo>
                      <a:pt x="28" y="49"/>
                      <a:pt x="30" y="54"/>
                      <a:pt x="30" y="54"/>
                    </a:cubicBezTo>
                    <a:cubicBezTo>
                      <a:pt x="31" y="55"/>
                      <a:pt x="32" y="57"/>
                      <a:pt x="33" y="58"/>
                    </a:cubicBezTo>
                    <a:cubicBezTo>
                      <a:pt x="33" y="58"/>
                      <a:pt x="33" y="58"/>
                      <a:pt x="34" y="58"/>
                    </a:cubicBezTo>
                    <a:cubicBezTo>
                      <a:pt x="33" y="60"/>
                      <a:pt x="32" y="62"/>
                      <a:pt x="32" y="63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2" y="63"/>
                      <a:pt x="31" y="61"/>
                      <a:pt x="31" y="61"/>
                    </a:cubicBezTo>
                    <a:cubicBezTo>
                      <a:pt x="31" y="61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59"/>
                      <a:pt x="30" y="56"/>
                      <a:pt x="28" y="54"/>
                    </a:cubicBezTo>
                    <a:cubicBezTo>
                      <a:pt x="27" y="53"/>
                      <a:pt x="26" y="53"/>
                      <a:pt x="25" y="53"/>
                    </a:cubicBezTo>
                    <a:cubicBezTo>
                      <a:pt x="24" y="53"/>
                      <a:pt x="23" y="53"/>
                      <a:pt x="23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53"/>
                      <a:pt x="22" y="52"/>
                      <a:pt x="21" y="52"/>
                    </a:cubicBezTo>
                    <a:cubicBezTo>
                      <a:pt x="20" y="51"/>
                      <a:pt x="19" y="50"/>
                      <a:pt x="17" y="50"/>
                    </a:cubicBezTo>
                    <a:cubicBezTo>
                      <a:pt x="16" y="50"/>
                      <a:pt x="14" y="50"/>
                      <a:pt x="13" y="52"/>
                    </a:cubicBezTo>
                    <a:cubicBezTo>
                      <a:pt x="10" y="55"/>
                      <a:pt x="12" y="58"/>
                      <a:pt x="13" y="60"/>
                    </a:cubicBezTo>
                    <a:cubicBezTo>
                      <a:pt x="13" y="60"/>
                      <a:pt x="13" y="61"/>
                      <a:pt x="13" y="61"/>
                    </a:cubicBezTo>
                    <a:cubicBezTo>
                      <a:pt x="13" y="61"/>
                      <a:pt x="12" y="61"/>
                      <a:pt x="12" y="61"/>
                    </a:cubicBezTo>
                    <a:cubicBezTo>
                      <a:pt x="11" y="61"/>
                      <a:pt x="10" y="61"/>
                      <a:pt x="9" y="61"/>
                    </a:cubicBezTo>
                    <a:cubicBezTo>
                      <a:pt x="8" y="62"/>
                      <a:pt x="8" y="62"/>
                      <a:pt x="8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6" y="64"/>
                      <a:pt x="6" y="66"/>
                      <a:pt x="7" y="67"/>
                    </a:cubicBezTo>
                    <a:cubicBezTo>
                      <a:pt x="7" y="67"/>
                      <a:pt x="7" y="67"/>
                      <a:pt x="6" y="67"/>
                    </a:cubicBezTo>
                    <a:cubicBezTo>
                      <a:pt x="6" y="68"/>
                      <a:pt x="6" y="68"/>
                      <a:pt x="6" y="69"/>
                    </a:cubicBezTo>
                    <a:cubicBezTo>
                      <a:pt x="3" y="72"/>
                      <a:pt x="4" y="75"/>
                      <a:pt x="5" y="77"/>
                    </a:cubicBezTo>
                    <a:cubicBezTo>
                      <a:pt x="5" y="77"/>
                      <a:pt x="5" y="78"/>
                      <a:pt x="5" y="78"/>
                    </a:cubicBezTo>
                    <a:cubicBezTo>
                      <a:pt x="6" y="82"/>
                      <a:pt x="8" y="89"/>
                      <a:pt x="14" y="92"/>
                    </a:cubicBezTo>
                    <a:cubicBezTo>
                      <a:pt x="14" y="92"/>
                      <a:pt x="15" y="92"/>
                      <a:pt x="15" y="92"/>
                    </a:cubicBezTo>
                    <a:cubicBezTo>
                      <a:pt x="14" y="93"/>
                      <a:pt x="12" y="93"/>
                      <a:pt x="11" y="94"/>
                    </a:cubicBezTo>
                    <a:cubicBezTo>
                      <a:pt x="11" y="94"/>
                      <a:pt x="11" y="93"/>
                      <a:pt x="11" y="93"/>
                    </a:cubicBezTo>
                    <a:cubicBezTo>
                      <a:pt x="10" y="91"/>
                      <a:pt x="8" y="89"/>
                      <a:pt x="5" y="89"/>
                    </a:cubicBezTo>
                    <a:cubicBezTo>
                      <a:pt x="3" y="89"/>
                      <a:pt x="1" y="90"/>
                      <a:pt x="0" y="92"/>
                    </a:cubicBezTo>
                    <a:cubicBezTo>
                      <a:pt x="0" y="94"/>
                      <a:pt x="0" y="96"/>
                      <a:pt x="2" y="97"/>
                    </a:cubicBezTo>
                    <a:cubicBezTo>
                      <a:pt x="3" y="98"/>
                      <a:pt x="4" y="99"/>
                      <a:pt x="6" y="99"/>
                    </a:cubicBezTo>
                    <a:close/>
                    <a:moveTo>
                      <a:pt x="42" y="56"/>
                    </a:moveTo>
                    <a:cubicBezTo>
                      <a:pt x="43" y="56"/>
                      <a:pt x="43" y="57"/>
                      <a:pt x="43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2" y="57"/>
                      <a:pt x="42" y="57"/>
                    </a:cubicBezTo>
                    <a:cubicBezTo>
                      <a:pt x="42" y="57"/>
                      <a:pt x="42" y="56"/>
                      <a:pt x="42" y="56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34" name="Freeform 30"/>
              <p:cNvSpPr>
                <a:spLocks noEditPoints="1"/>
              </p:cNvSpPr>
              <p:nvPr/>
            </p:nvSpPr>
            <p:spPr bwMode="auto">
              <a:xfrm>
                <a:off x="-616435" y="1310037"/>
                <a:ext cx="1025899" cy="1425728"/>
              </a:xfrm>
              <a:custGeom>
                <a:avLst/>
                <a:gdLst>
                  <a:gd name="T0" fmla="*/ 469 w 539"/>
                  <a:gd name="T1" fmla="*/ 193 h 798"/>
                  <a:gd name="T2" fmla="*/ 405 w 539"/>
                  <a:gd name="T3" fmla="*/ 193 h 798"/>
                  <a:gd name="T4" fmla="*/ 343 w 539"/>
                  <a:gd name="T5" fmla="*/ 200 h 798"/>
                  <a:gd name="T6" fmla="*/ 278 w 539"/>
                  <a:gd name="T7" fmla="*/ 234 h 798"/>
                  <a:gd name="T8" fmla="*/ 309 w 539"/>
                  <a:gd name="T9" fmla="*/ 187 h 798"/>
                  <a:gd name="T10" fmla="*/ 285 w 539"/>
                  <a:gd name="T11" fmla="*/ 165 h 798"/>
                  <a:gd name="T12" fmla="*/ 366 w 539"/>
                  <a:gd name="T13" fmla="*/ 84 h 798"/>
                  <a:gd name="T14" fmla="*/ 375 w 539"/>
                  <a:gd name="T15" fmla="*/ 1 h 798"/>
                  <a:gd name="T16" fmla="*/ 342 w 539"/>
                  <a:gd name="T17" fmla="*/ 10 h 798"/>
                  <a:gd name="T18" fmla="*/ 276 w 539"/>
                  <a:gd name="T19" fmla="*/ 24 h 798"/>
                  <a:gd name="T20" fmla="*/ 229 w 539"/>
                  <a:gd name="T21" fmla="*/ 23 h 798"/>
                  <a:gd name="T22" fmla="*/ 176 w 539"/>
                  <a:gd name="T23" fmla="*/ 59 h 798"/>
                  <a:gd name="T24" fmla="*/ 161 w 539"/>
                  <a:gd name="T25" fmla="*/ 106 h 798"/>
                  <a:gd name="T26" fmla="*/ 170 w 539"/>
                  <a:gd name="T27" fmla="*/ 150 h 798"/>
                  <a:gd name="T28" fmla="*/ 124 w 539"/>
                  <a:gd name="T29" fmla="*/ 152 h 798"/>
                  <a:gd name="T30" fmla="*/ 116 w 539"/>
                  <a:gd name="T31" fmla="*/ 219 h 798"/>
                  <a:gd name="T32" fmla="*/ 98 w 539"/>
                  <a:gd name="T33" fmla="*/ 234 h 798"/>
                  <a:gd name="T34" fmla="*/ 115 w 539"/>
                  <a:gd name="T35" fmla="*/ 264 h 798"/>
                  <a:gd name="T36" fmla="*/ 88 w 539"/>
                  <a:gd name="T37" fmla="*/ 236 h 798"/>
                  <a:gd name="T38" fmla="*/ 73 w 539"/>
                  <a:gd name="T39" fmla="*/ 221 h 798"/>
                  <a:gd name="T40" fmla="*/ 21 w 539"/>
                  <a:gd name="T41" fmla="*/ 207 h 798"/>
                  <a:gd name="T42" fmla="*/ 4 w 539"/>
                  <a:gd name="T43" fmla="*/ 247 h 798"/>
                  <a:gd name="T44" fmla="*/ 44 w 539"/>
                  <a:gd name="T45" fmla="*/ 292 h 798"/>
                  <a:gd name="T46" fmla="*/ 77 w 539"/>
                  <a:gd name="T47" fmla="*/ 307 h 798"/>
                  <a:gd name="T48" fmla="*/ 116 w 539"/>
                  <a:gd name="T49" fmla="*/ 300 h 798"/>
                  <a:gd name="T50" fmla="*/ 105 w 539"/>
                  <a:gd name="T51" fmla="*/ 355 h 798"/>
                  <a:gd name="T52" fmla="*/ 72 w 539"/>
                  <a:gd name="T53" fmla="*/ 374 h 798"/>
                  <a:gd name="T54" fmla="*/ 74 w 539"/>
                  <a:gd name="T55" fmla="*/ 399 h 798"/>
                  <a:gd name="T56" fmla="*/ 51 w 539"/>
                  <a:gd name="T57" fmla="*/ 425 h 798"/>
                  <a:gd name="T58" fmla="*/ 67 w 539"/>
                  <a:gd name="T59" fmla="*/ 437 h 798"/>
                  <a:gd name="T60" fmla="*/ 77 w 539"/>
                  <a:gd name="T61" fmla="*/ 470 h 798"/>
                  <a:gd name="T62" fmla="*/ 114 w 539"/>
                  <a:gd name="T63" fmla="*/ 429 h 798"/>
                  <a:gd name="T64" fmla="*/ 143 w 539"/>
                  <a:gd name="T65" fmla="*/ 415 h 798"/>
                  <a:gd name="T66" fmla="*/ 136 w 539"/>
                  <a:gd name="T67" fmla="*/ 443 h 798"/>
                  <a:gd name="T68" fmla="*/ 115 w 539"/>
                  <a:gd name="T69" fmla="*/ 483 h 798"/>
                  <a:gd name="T70" fmla="*/ 124 w 539"/>
                  <a:gd name="T71" fmla="*/ 524 h 798"/>
                  <a:gd name="T72" fmla="*/ 114 w 539"/>
                  <a:gd name="T73" fmla="*/ 589 h 798"/>
                  <a:gd name="T74" fmla="*/ 130 w 539"/>
                  <a:gd name="T75" fmla="*/ 638 h 798"/>
                  <a:gd name="T76" fmla="*/ 148 w 539"/>
                  <a:gd name="T77" fmla="*/ 529 h 798"/>
                  <a:gd name="T78" fmla="*/ 168 w 539"/>
                  <a:gd name="T79" fmla="*/ 561 h 798"/>
                  <a:gd name="T80" fmla="*/ 207 w 539"/>
                  <a:gd name="T81" fmla="*/ 597 h 798"/>
                  <a:gd name="T82" fmla="*/ 206 w 539"/>
                  <a:gd name="T83" fmla="*/ 659 h 798"/>
                  <a:gd name="T84" fmla="*/ 165 w 539"/>
                  <a:gd name="T85" fmla="*/ 736 h 798"/>
                  <a:gd name="T86" fmla="*/ 219 w 539"/>
                  <a:gd name="T87" fmla="*/ 763 h 798"/>
                  <a:gd name="T88" fmla="*/ 256 w 539"/>
                  <a:gd name="T89" fmla="*/ 749 h 798"/>
                  <a:gd name="T90" fmla="*/ 311 w 539"/>
                  <a:gd name="T91" fmla="*/ 771 h 798"/>
                  <a:gd name="T92" fmla="*/ 373 w 539"/>
                  <a:gd name="T93" fmla="*/ 730 h 798"/>
                  <a:gd name="T94" fmla="*/ 439 w 539"/>
                  <a:gd name="T95" fmla="*/ 693 h 798"/>
                  <a:gd name="T96" fmla="*/ 501 w 539"/>
                  <a:gd name="T97" fmla="*/ 582 h 798"/>
                  <a:gd name="T98" fmla="*/ 471 w 539"/>
                  <a:gd name="T99" fmla="*/ 525 h 798"/>
                  <a:gd name="T100" fmla="*/ 381 w 539"/>
                  <a:gd name="T101" fmla="*/ 528 h 798"/>
                  <a:gd name="T102" fmla="*/ 456 w 539"/>
                  <a:gd name="T103" fmla="*/ 468 h 798"/>
                  <a:gd name="T104" fmla="*/ 490 w 539"/>
                  <a:gd name="T105" fmla="*/ 357 h 798"/>
                  <a:gd name="T106" fmla="*/ 283 w 539"/>
                  <a:gd name="T107" fmla="*/ 197 h 798"/>
                  <a:gd name="T108" fmla="*/ 64 w 539"/>
                  <a:gd name="T109" fmla="*/ 428 h 798"/>
                  <a:gd name="T110" fmla="*/ 89 w 539"/>
                  <a:gd name="T111" fmla="*/ 422 h 798"/>
                  <a:gd name="T112" fmla="*/ 116 w 539"/>
                  <a:gd name="T113" fmla="*/ 326 h 798"/>
                  <a:gd name="T114" fmla="*/ 127 w 539"/>
                  <a:gd name="T115" fmla="*/ 166 h 798"/>
                  <a:gd name="T116" fmla="*/ 184 w 539"/>
                  <a:gd name="T117" fmla="*/ 487 h 798"/>
                  <a:gd name="T118" fmla="*/ 196 w 539"/>
                  <a:gd name="T119" fmla="*/ 568 h 798"/>
                  <a:gd name="T120" fmla="*/ 203 w 539"/>
                  <a:gd name="T121" fmla="*/ 502 h 798"/>
                  <a:gd name="T122" fmla="*/ 337 w 539"/>
                  <a:gd name="T123" fmla="*/ 522 h 798"/>
                  <a:gd name="T124" fmla="*/ 406 w 539"/>
                  <a:gd name="T125" fmla="*/ 441 h 7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39" h="798">
                    <a:moveTo>
                      <a:pt x="536" y="228"/>
                    </a:moveTo>
                    <a:cubicBezTo>
                      <a:pt x="535" y="227"/>
                      <a:pt x="534" y="225"/>
                      <a:pt x="534" y="223"/>
                    </a:cubicBezTo>
                    <a:cubicBezTo>
                      <a:pt x="533" y="219"/>
                      <a:pt x="533" y="219"/>
                      <a:pt x="533" y="219"/>
                    </a:cubicBezTo>
                    <a:cubicBezTo>
                      <a:pt x="532" y="209"/>
                      <a:pt x="531" y="201"/>
                      <a:pt x="518" y="194"/>
                    </a:cubicBezTo>
                    <a:cubicBezTo>
                      <a:pt x="518" y="194"/>
                      <a:pt x="517" y="194"/>
                      <a:pt x="517" y="194"/>
                    </a:cubicBezTo>
                    <a:cubicBezTo>
                      <a:pt x="516" y="193"/>
                      <a:pt x="516" y="193"/>
                      <a:pt x="516" y="193"/>
                    </a:cubicBezTo>
                    <a:cubicBezTo>
                      <a:pt x="516" y="193"/>
                      <a:pt x="515" y="192"/>
                      <a:pt x="515" y="192"/>
                    </a:cubicBezTo>
                    <a:cubicBezTo>
                      <a:pt x="514" y="191"/>
                      <a:pt x="514" y="190"/>
                      <a:pt x="512" y="189"/>
                    </a:cubicBezTo>
                    <a:cubicBezTo>
                      <a:pt x="510" y="188"/>
                      <a:pt x="508" y="187"/>
                      <a:pt x="505" y="187"/>
                    </a:cubicBezTo>
                    <a:cubicBezTo>
                      <a:pt x="505" y="187"/>
                      <a:pt x="504" y="187"/>
                      <a:pt x="503" y="187"/>
                    </a:cubicBezTo>
                    <a:cubicBezTo>
                      <a:pt x="502" y="187"/>
                      <a:pt x="501" y="186"/>
                      <a:pt x="499" y="186"/>
                    </a:cubicBezTo>
                    <a:cubicBezTo>
                      <a:pt x="497" y="186"/>
                      <a:pt x="495" y="187"/>
                      <a:pt x="494" y="188"/>
                    </a:cubicBezTo>
                    <a:cubicBezTo>
                      <a:pt x="491" y="190"/>
                      <a:pt x="489" y="191"/>
                      <a:pt x="487" y="191"/>
                    </a:cubicBezTo>
                    <a:cubicBezTo>
                      <a:pt x="487" y="191"/>
                      <a:pt x="487" y="191"/>
                      <a:pt x="487" y="191"/>
                    </a:cubicBezTo>
                    <a:cubicBezTo>
                      <a:pt x="486" y="191"/>
                      <a:pt x="485" y="191"/>
                      <a:pt x="484" y="191"/>
                    </a:cubicBezTo>
                    <a:cubicBezTo>
                      <a:pt x="483" y="191"/>
                      <a:pt x="482" y="190"/>
                      <a:pt x="481" y="190"/>
                    </a:cubicBezTo>
                    <a:cubicBezTo>
                      <a:pt x="480" y="190"/>
                      <a:pt x="479" y="190"/>
                      <a:pt x="478" y="190"/>
                    </a:cubicBezTo>
                    <a:cubicBezTo>
                      <a:pt x="475" y="190"/>
                      <a:pt x="473" y="191"/>
                      <a:pt x="471" y="192"/>
                    </a:cubicBezTo>
                    <a:cubicBezTo>
                      <a:pt x="470" y="193"/>
                      <a:pt x="469" y="193"/>
                      <a:pt x="469" y="193"/>
                    </a:cubicBezTo>
                    <a:cubicBezTo>
                      <a:pt x="468" y="193"/>
                      <a:pt x="467" y="193"/>
                      <a:pt x="467" y="193"/>
                    </a:cubicBezTo>
                    <a:cubicBezTo>
                      <a:pt x="466" y="193"/>
                      <a:pt x="466" y="193"/>
                      <a:pt x="465" y="193"/>
                    </a:cubicBezTo>
                    <a:cubicBezTo>
                      <a:pt x="465" y="193"/>
                      <a:pt x="464" y="193"/>
                      <a:pt x="464" y="193"/>
                    </a:cubicBezTo>
                    <a:cubicBezTo>
                      <a:pt x="464" y="193"/>
                      <a:pt x="462" y="193"/>
                      <a:pt x="462" y="193"/>
                    </a:cubicBezTo>
                    <a:cubicBezTo>
                      <a:pt x="462" y="193"/>
                      <a:pt x="462" y="193"/>
                      <a:pt x="462" y="193"/>
                    </a:cubicBezTo>
                    <a:cubicBezTo>
                      <a:pt x="462" y="193"/>
                      <a:pt x="461" y="192"/>
                      <a:pt x="461" y="192"/>
                    </a:cubicBezTo>
                    <a:cubicBezTo>
                      <a:pt x="460" y="191"/>
                      <a:pt x="459" y="190"/>
                      <a:pt x="457" y="190"/>
                    </a:cubicBezTo>
                    <a:cubicBezTo>
                      <a:pt x="454" y="190"/>
                      <a:pt x="453" y="192"/>
                      <a:pt x="453" y="192"/>
                    </a:cubicBezTo>
                    <a:cubicBezTo>
                      <a:pt x="452" y="193"/>
                      <a:pt x="452" y="193"/>
                      <a:pt x="452" y="193"/>
                    </a:cubicBezTo>
                    <a:cubicBezTo>
                      <a:pt x="452" y="193"/>
                      <a:pt x="450" y="193"/>
                      <a:pt x="450" y="193"/>
                    </a:cubicBezTo>
                    <a:cubicBezTo>
                      <a:pt x="449" y="194"/>
                      <a:pt x="448" y="194"/>
                      <a:pt x="448" y="194"/>
                    </a:cubicBezTo>
                    <a:cubicBezTo>
                      <a:pt x="447" y="194"/>
                      <a:pt x="446" y="194"/>
                      <a:pt x="445" y="194"/>
                    </a:cubicBezTo>
                    <a:cubicBezTo>
                      <a:pt x="444" y="194"/>
                      <a:pt x="441" y="194"/>
                      <a:pt x="439" y="193"/>
                    </a:cubicBezTo>
                    <a:cubicBezTo>
                      <a:pt x="438" y="193"/>
                      <a:pt x="436" y="193"/>
                      <a:pt x="435" y="192"/>
                    </a:cubicBezTo>
                    <a:cubicBezTo>
                      <a:pt x="434" y="192"/>
                      <a:pt x="432" y="192"/>
                      <a:pt x="430" y="192"/>
                    </a:cubicBezTo>
                    <a:cubicBezTo>
                      <a:pt x="427" y="192"/>
                      <a:pt x="424" y="192"/>
                      <a:pt x="422" y="191"/>
                    </a:cubicBezTo>
                    <a:cubicBezTo>
                      <a:pt x="420" y="189"/>
                      <a:pt x="417" y="187"/>
                      <a:pt x="414" y="187"/>
                    </a:cubicBezTo>
                    <a:cubicBezTo>
                      <a:pt x="413" y="187"/>
                      <a:pt x="411" y="187"/>
                      <a:pt x="410" y="188"/>
                    </a:cubicBezTo>
                    <a:cubicBezTo>
                      <a:pt x="408" y="189"/>
                      <a:pt x="406" y="191"/>
                      <a:pt x="405" y="193"/>
                    </a:cubicBezTo>
                    <a:cubicBezTo>
                      <a:pt x="404" y="194"/>
                      <a:pt x="404" y="195"/>
                      <a:pt x="403" y="195"/>
                    </a:cubicBezTo>
                    <a:cubicBezTo>
                      <a:pt x="402" y="196"/>
                      <a:pt x="402" y="196"/>
                      <a:pt x="401" y="196"/>
                    </a:cubicBezTo>
                    <a:cubicBezTo>
                      <a:pt x="401" y="196"/>
                      <a:pt x="400" y="196"/>
                      <a:pt x="399" y="196"/>
                    </a:cubicBezTo>
                    <a:cubicBezTo>
                      <a:pt x="399" y="196"/>
                      <a:pt x="399" y="196"/>
                      <a:pt x="399" y="196"/>
                    </a:cubicBezTo>
                    <a:cubicBezTo>
                      <a:pt x="398" y="196"/>
                      <a:pt x="397" y="196"/>
                      <a:pt x="397" y="196"/>
                    </a:cubicBezTo>
                    <a:cubicBezTo>
                      <a:pt x="395" y="196"/>
                      <a:pt x="394" y="195"/>
                      <a:pt x="392" y="195"/>
                    </a:cubicBezTo>
                    <a:cubicBezTo>
                      <a:pt x="390" y="193"/>
                      <a:pt x="388" y="193"/>
                      <a:pt x="386" y="193"/>
                    </a:cubicBezTo>
                    <a:cubicBezTo>
                      <a:pt x="386" y="193"/>
                      <a:pt x="385" y="193"/>
                      <a:pt x="384" y="193"/>
                    </a:cubicBezTo>
                    <a:cubicBezTo>
                      <a:pt x="383" y="193"/>
                      <a:pt x="382" y="193"/>
                      <a:pt x="382" y="192"/>
                    </a:cubicBezTo>
                    <a:cubicBezTo>
                      <a:pt x="381" y="192"/>
                      <a:pt x="380" y="192"/>
                      <a:pt x="378" y="191"/>
                    </a:cubicBezTo>
                    <a:cubicBezTo>
                      <a:pt x="376" y="185"/>
                      <a:pt x="367" y="185"/>
                      <a:pt x="364" y="185"/>
                    </a:cubicBezTo>
                    <a:cubicBezTo>
                      <a:pt x="363" y="185"/>
                      <a:pt x="362" y="185"/>
                      <a:pt x="362" y="185"/>
                    </a:cubicBezTo>
                    <a:cubicBezTo>
                      <a:pt x="360" y="185"/>
                      <a:pt x="360" y="185"/>
                      <a:pt x="360" y="185"/>
                    </a:cubicBezTo>
                    <a:cubicBezTo>
                      <a:pt x="360" y="185"/>
                      <a:pt x="359" y="185"/>
                      <a:pt x="358" y="185"/>
                    </a:cubicBezTo>
                    <a:cubicBezTo>
                      <a:pt x="357" y="185"/>
                      <a:pt x="356" y="184"/>
                      <a:pt x="355" y="184"/>
                    </a:cubicBezTo>
                    <a:cubicBezTo>
                      <a:pt x="353" y="184"/>
                      <a:pt x="351" y="185"/>
                      <a:pt x="350" y="186"/>
                    </a:cubicBezTo>
                    <a:cubicBezTo>
                      <a:pt x="347" y="189"/>
                      <a:pt x="347" y="192"/>
                      <a:pt x="347" y="194"/>
                    </a:cubicBezTo>
                    <a:cubicBezTo>
                      <a:pt x="347" y="195"/>
                      <a:pt x="347" y="196"/>
                      <a:pt x="347" y="197"/>
                    </a:cubicBezTo>
                    <a:cubicBezTo>
                      <a:pt x="347" y="199"/>
                      <a:pt x="345" y="200"/>
                      <a:pt x="343" y="200"/>
                    </a:cubicBezTo>
                    <a:cubicBezTo>
                      <a:pt x="341" y="200"/>
                      <a:pt x="340" y="200"/>
                      <a:pt x="338" y="200"/>
                    </a:cubicBezTo>
                    <a:cubicBezTo>
                      <a:pt x="337" y="201"/>
                      <a:pt x="335" y="201"/>
                      <a:pt x="334" y="201"/>
                    </a:cubicBezTo>
                    <a:cubicBezTo>
                      <a:pt x="329" y="201"/>
                      <a:pt x="326" y="202"/>
                      <a:pt x="322" y="205"/>
                    </a:cubicBezTo>
                    <a:cubicBezTo>
                      <a:pt x="321" y="206"/>
                      <a:pt x="321" y="206"/>
                      <a:pt x="321" y="206"/>
                    </a:cubicBezTo>
                    <a:cubicBezTo>
                      <a:pt x="319" y="208"/>
                      <a:pt x="317" y="210"/>
                      <a:pt x="315" y="211"/>
                    </a:cubicBezTo>
                    <a:cubicBezTo>
                      <a:pt x="314" y="211"/>
                      <a:pt x="314" y="212"/>
                      <a:pt x="313" y="212"/>
                    </a:cubicBezTo>
                    <a:cubicBezTo>
                      <a:pt x="312" y="213"/>
                      <a:pt x="312" y="213"/>
                      <a:pt x="311" y="213"/>
                    </a:cubicBezTo>
                    <a:cubicBezTo>
                      <a:pt x="310" y="214"/>
                      <a:pt x="310" y="214"/>
                      <a:pt x="309" y="214"/>
                    </a:cubicBezTo>
                    <a:cubicBezTo>
                      <a:pt x="308" y="214"/>
                      <a:pt x="307" y="214"/>
                      <a:pt x="306" y="214"/>
                    </a:cubicBezTo>
                    <a:cubicBezTo>
                      <a:pt x="304" y="214"/>
                      <a:pt x="303" y="215"/>
                      <a:pt x="301" y="215"/>
                    </a:cubicBezTo>
                    <a:cubicBezTo>
                      <a:pt x="301" y="215"/>
                      <a:pt x="300" y="215"/>
                      <a:pt x="300" y="215"/>
                    </a:cubicBezTo>
                    <a:cubicBezTo>
                      <a:pt x="299" y="214"/>
                      <a:pt x="298" y="214"/>
                      <a:pt x="297" y="214"/>
                    </a:cubicBezTo>
                    <a:cubicBezTo>
                      <a:pt x="292" y="214"/>
                      <a:pt x="291" y="219"/>
                      <a:pt x="291" y="221"/>
                    </a:cubicBezTo>
                    <a:cubicBezTo>
                      <a:pt x="291" y="222"/>
                      <a:pt x="290" y="222"/>
                      <a:pt x="290" y="223"/>
                    </a:cubicBezTo>
                    <a:cubicBezTo>
                      <a:pt x="290" y="225"/>
                      <a:pt x="287" y="227"/>
                      <a:pt x="286" y="228"/>
                    </a:cubicBezTo>
                    <a:cubicBezTo>
                      <a:pt x="285" y="228"/>
                      <a:pt x="285" y="229"/>
                      <a:pt x="284" y="229"/>
                    </a:cubicBezTo>
                    <a:cubicBezTo>
                      <a:pt x="283" y="229"/>
                      <a:pt x="282" y="230"/>
                      <a:pt x="281" y="231"/>
                    </a:cubicBezTo>
                    <a:cubicBezTo>
                      <a:pt x="281" y="231"/>
                      <a:pt x="280" y="232"/>
                      <a:pt x="280" y="232"/>
                    </a:cubicBezTo>
                    <a:cubicBezTo>
                      <a:pt x="279" y="233"/>
                      <a:pt x="279" y="233"/>
                      <a:pt x="278" y="234"/>
                    </a:cubicBezTo>
                    <a:cubicBezTo>
                      <a:pt x="278" y="234"/>
                      <a:pt x="278" y="234"/>
                      <a:pt x="277" y="234"/>
                    </a:cubicBezTo>
                    <a:cubicBezTo>
                      <a:pt x="276" y="234"/>
                      <a:pt x="276" y="234"/>
                      <a:pt x="275" y="234"/>
                    </a:cubicBezTo>
                    <a:cubicBezTo>
                      <a:pt x="274" y="234"/>
                      <a:pt x="273" y="234"/>
                      <a:pt x="272" y="234"/>
                    </a:cubicBezTo>
                    <a:cubicBezTo>
                      <a:pt x="271" y="234"/>
                      <a:pt x="271" y="234"/>
                      <a:pt x="270" y="234"/>
                    </a:cubicBezTo>
                    <a:cubicBezTo>
                      <a:pt x="270" y="234"/>
                      <a:pt x="269" y="234"/>
                      <a:pt x="268" y="234"/>
                    </a:cubicBezTo>
                    <a:cubicBezTo>
                      <a:pt x="268" y="234"/>
                      <a:pt x="268" y="234"/>
                      <a:pt x="267" y="234"/>
                    </a:cubicBezTo>
                    <a:cubicBezTo>
                      <a:pt x="269" y="234"/>
                      <a:pt x="270" y="232"/>
                      <a:pt x="271" y="231"/>
                    </a:cubicBezTo>
                    <a:cubicBezTo>
                      <a:pt x="272" y="230"/>
                      <a:pt x="272" y="230"/>
                      <a:pt x="272" y="230"/>
                    </a:cubicBezTo>
                    <a:cubicBezTo>
                      <a:pt x="273" y="229"/>
                      <a:pt x="275" y="228"/>
                      <a:pt x="276" y="227"/>
                    </a:cubicBezTo>
                    <a:cubicBezTo>
                      <a:pt x="278" y="226"/>
                      <a:pt x="279" y="225"/>
                      <a:pt x="280" y="223"/>
                    </a:cubicBezTo>
                    <a:cubicBezTo>
                      <a:pt x="281" y="223"/>
                      <a:pt x="282" y="222"/>
                      <a:pt x="283" y="221"/>
                    </a:cubicBezTo>
                    <a:cubicBezTo>
                      <a:pt x="284" y="220"/>
                      <a:pt x="286" y="219"/>
                      <a:pt x="288" y="217"/>
                    </a:cubicBezTo>
                    <a:cubicBezTo>
                      <a:pt x="289" y="216"/>
                      <a:pt x="289" y="214"/>
                      <a:pt x="290" y="213"/>
                    </a:cubicBezTo>
                    <a:cubicBezTo>
                      <a:pt x="291" y="212"/>
                      <a:pt x="292" y="210"/>
                      <a:pt x="294" y="209"/>
                    </a:cubicBezTo>
                    <a:cubicBezTo>
                      <a:pt x="294" y="208"/>
                      <a:pt x="294" y="208"/>
                      <a:pt x="295" y="207"/>
                    </a:cubicBezTo>
                    <a:cubicBezTo>
                      <a:pt x="297" y="205"/>
                      <a:pt x="300" y="203"/>
                      <a:pt x="300" y="200"/>
                    </a:cubicBezTo>
                    <a:cubicBezTo>
                      <a:pt x="300" y="199"/>
                      <a:pt x="300" y="198"/>
                      <a:pt x="300" y="197"/>
                    </a:cubicBezTo>
                    <a:cubicBezTo>
                      <a:pt x="303" y="196"/>
                      <a:pt x="305" y="193"/>
                      <a:pt x="308" y="189"/>
                    </a:cubicBezTo>
                    <a:cubicBezTo>
                      <a:pt x="308" y="188"/>
                      <a:pt x="309" y="187"/>
                      <a:pt x="309" y="187"/>
                    </a:cubicBezTo>
                    <a:cubicBezTo>
                      <a:pt x="312" y="184"/>
                      <a:pt x="314" y="181"/>
                      <a:pt x="316" y="178"/>
                    </a:cubicBezTo>
                    <a:cubicBezTo>
                      <a:pt x="316" y="177"/>
                      <a:pt x="317" y="176"/>
                      <a:pt x="318" y="175"/>
                    </a:cubicBezTo>
                    <a:cubicBezTo>
                      <a:pt x="319" y="174"/>
                      <a:pt x="319" y="173"/>
                      <a:pt x="319" y="173"/>
                    </a:cubicBezTo>
                    <a:cubicBezTo>
                      <a:pt x="321" y="171"/>
                      <a:pt x="323" y="169"/>
                      <a:pt x="323" y="166"/>
                    </a:cubicBezTo>
                    <a:cubicBezTo>
                      <a:pt x="325" y="161"/>
                      <a:pt x="322" y="160"/>
                      <a:pt x="321" y="159"/>
                    </a:cubicBezTo>
                    <a:cubicBezTo>
                      <a:pt x="320" y="159"/>
                      <a:pt x="320" y="159"/>
                      <a:pt x="319" y="159"/>
                    </a:cubicBezTo>
                    <a:cubicBezTo>
                      <a:pt x="317" y="159"/>
                      <a:pt x="315" y="161"/>
                      <a:pt x="314" y="163"/>
                    </a:cubicBezTo>
                    <a:cubicBezTo>
                      <a:pt x="314" y="163"/>
                      <a:pt x="314" y="164"/>
                      <a:pt x="313" y="164"/>
                    </a:cubicBezTo>
                    <a:cubicBezTo>
                      <a:pt x="311" y="166"/>
                      <a:pt x="310" y="167"/>
                      <a:pt x="308" y="169"/>
                    </a:cubicBezTo>
                    <a:cubicBezTo>
                      <a:pt x="308" y="169"/>
                      <a:pt x="308" y="169"/>
                      <a:pt x="308" y="169"/>
                    </a:cubicBezTo>
                    <a:cubicBezTo>
                      <a:pt x="308" y="169"/>
                      <a:pt x="307" y="168"/>
                      <a:pt x="307" y="168"/>
                    </a:cubicBezTo>
                    <a:cubicBezTo>
                      <a:pt x="306" y="167"/>
                      <a:pt x="305" y="165"/>
                      <a:pt x="302" y="164"/>
                    </a:cubicBezTo>
                    <a:cubicBezTo>
                      <a:pt x="302" y="164"/>
                      <a:pt x="301" y="164"/>
                      <a:pt x="301" y="164"/>
                    </a:cubicBezTo>
                    <a:cubicBezTo>
                      <a:pt x="298" y="164"/>
                      <a:pt x="296" y="165"/>
                      <a:pt x="295" y="167"/>
                    </a:cubicBezTo>
                    <a:cubicBezTo>
                      <a:pt x="293" y="167"/>
                      <a:pt x="292" y="168"/>
                      <a:pt x="291" y="168"/>
                    </a:cubicBezTo>
                    <a:cubicBezTo>
                      <a:pt x="291" y="168"/>
                      <a:pt x="291" y="168"/>
                      <a:pt x="291" y="168"/>
                    </a:cubicBezTo>
                    <a:cubicBezTo>
                      <a:pt x="288" y="168"/>
                      <a:pt x="286" y="167"/>
                      <a:pt x="284" y="166"/>
                    </a:cubicBezTo>
                    <a:cubicBezTo>
                      <a:pt x="283" y="165"/>
                      <a:pt x="283" y="165"/>
                      <a:pt x="282" y="165"/>
                    </a:cubicBezTo>
                    <a:cubicBezTo>
                      <a:pt x="283" y="165"/>
                      <a:pt x="284" y="165"/>
                      <a:pt x="285" y="165"/>
                    </a:cubicBezTo>
                    <a:cubicBezTo>
                      <a:pt x="287" y="165"/>
                      <a:pt x="289" y="165"/>
                      <a:pt x="291" y="164"/>
                    </a:cubicBezTo>
                    <a:cubicBezTo>
                      <a:pt x="298" y="163"/>
                      <a:pt x="302" y="159"/>
                      <a:pt x="301" y="153"/>
                    </a:cubicBezTo>
                    <a:cubicBezTo>
                      <a:pt x="300" y="150"/>
                      <a:pt x="298" y="149"/>
                      <a:pt x="296" y="147"/>
                    </a:cubicBezTo>
                    <a:cubicBezTo>
                      <a:pt x="295" y="146"/>
                      <a:pt x="294" y="146"/>
                      <a:pt x="294" y="145"/>
                    </a:cubicBezTo>
                    <a:cubicBezTo>
                      <a:pt x="294" y="145"/>
                      <a:pt x="294" y="145"/>
                      <a:pt x="294" y="145"/>
                    </a:cubicBezTo>
                    <a:cubicBezTo>
                      <a:pt x="295" y="144"/>
                      <a:pt x="296" y="144"/>
                      <a:pt x="298" y="143"/>
                    </a:cubicBezTo>
                    <a:cubicBezTo>
                      <a:pt x="298" y="143"/>
                      <a:pt x="299" y="143"/>
                      <a:pt x="299" y="143"/>
                    </a:cubicBezTo>
                    <a:cubicBezTo>
                      <a:pt x="300" y="142"/>
                      <a:pt x="302" y="142"/>
                      <a:pt x="303" y="141"/>
                    </a:cubicBezTo>
                    <a:cubicBezTo>
                      <a:pt x="306" y="140"/>
                      <a:pt x="308" y="140"/>
                      <a:pt x="311" y="138"/>
                    </a:cubicBezTo>
                    <a:cubicBezTo>
                      <a:pt x="314" y="136"/>
                      <a:pt x="315" y="134"/>
                      <a:pt x="316" y="132"/>
                    </a:cubicBezTo>
                    <a:cubicBezTo>
                      <a:pt x="317" y="130"/>
                      <a:pt x="318" y="129"/>
                      <a:pt x="319" y="128"/>
                    </a:cubicBezTo>
                    <a:cubicBezTo>
                      <a:pt x="321" y="125"/>
                      <a:pt x="324" y="123"/>
                      <a:pt x="328" y="121"/>
                    </a:cubicBezTo>
                    <a:cubicBezTo>
                      <a:pt x="332" y="119"/>
                      <a:pt x="335" y="116"/>
                      <a:pt x="338" y="113"/>
                    </a:cubicBezTo>
                    <a:cubicBezTo>
                      <a:pt x="341" y="110"/>
                      <a:pt x="344" y="108"/>
                      <a:pt x="347" y="106"/>
                    </a:cubicBezTo>
                    <a:cubicBezTo>
                      <a:pt x="347" y="106"/>
                      <a:pt x="348" y="105"/>
                      <a:pt x="349" y="105"/>
                    </a:cubicBezTo>
                    <a:cubicBezTo>
                      <a:pt x="352" y="103"/>
                      <a:pt x="355" y="101"/>
                      <a:pt x="357" y="97"/>
                    </a:cubicBezTo>
                    <a:cubicBezTo>
                      <a:pt x="359" y="96"/>
                      <a:pt x="359" y="94"/>
                      <a:pt x="360" y="92"/>
                    </a:cubicBezTo>
                    <a:cubicBezTo>
                      <a:pt x="361" y="90"/>
                      <a:pt x="362" y="88"/>
                      <a:pt x="363" y="86"/>
                    </a:cubicBezTo>
                    <a:cubicBezTo>
                      <a:pt x="364" y="85"/>
                      <a:pt x="365" y="84"/>
                      <a:pt x="366" y="84"/>
                    </a:cubicBezTo>
                    <a:cubicBezTo>
                      <a:pt x="367" y="83"/>
                      <a:pt x="368" y="82"/>
                      <a:pt x="369" y="82"/>
                    </a:cubicBezTo>
                    <a:cubicBezTo>
                      <a:pt x="370" y="80"/>
                      <a:pt x="371" y="80"/>
                      <a:pt x="373" y="80"/>
                    </a:cubicBezTo>
                    <a:cubicBezTo>
                      <a:pt x="374" y="79"/>
                      <a:pt x="374" y="79"/>
                      <a:pt x="374" y="79"/>
                    </a:cubicBezTo>
                    <a:cubicBezTo>
                      <a:pt x="378" y="78"/>
                      <a:pt x="381" y="74"/>
                      <a:pt x="383" y="71"/>
                    </a:cubicBezTo>
                    <a:cubicBezTo>
                      <a:pt x="384" y="69"/>
                      <a:pt x="384" y="69"/>
                      <a:pt x="384" y="69"/>
                    </a:cubicBezTo>
                    <a:cubicBezTo>
                      <a:pt x="385" y="68"/>
                      <a:pt x="386" y="67"/>
                      <a:pt x="387" y="66"/>
                    </a:cubicBezTo>
                    <a:cubicBezTo>
                      <a:pt x="388" y="64"/>
                      <a:pt x="389" y="63"/>
                      <a:pt x="390" y="61"/>
                    </a:cubicBezTo>
                    <a:cubicBezTo>
                      <a:pt x="394" y="57"/>
                      <a:pt x="401" y="46"/>
                      <a:pt x="394" y="38"/>
                    </a:cubicBezTo>
                    <a:cubicBezTo>
                      <a:pt x="393" y="37"/>
                      <a:pt x="392" y="36"/>
                      <a:pt x="391" y="36"/>
                    </a:cubicBezTo>
                    <a:cubicBezTo>
                      <a:pt x="389" y="34"/>
                      <a:pt x="388" y="33"/>
                      <a:pt x="389" y="31"/>
                    </a:cubicBezTo>
                    <a:cubicBezTo>
                      <a:pt x="389" y="30"/>
                      <a:pt x="390" y="28"/>
                      <a:pt x="392" y="26"/>
                    </a:cubicBezTo>
                    <a:cubicBezTo>
                      <a:pt x="393" y="24"/>
                      <a:pt x="395" y="22"/>
                      <a:pt x="396" y="20"/>
                    </a:cubicBezTo>
                    <a:cubicBezTo>
                      <a:pt x="397" y="16"/>
                      <a:pt x="399" y="8"/>
                      <a:pt x="396" y="3"/>
                    </a:cubicBezTo>
                    <a:cubicBezTo>
                      <a:pt x="395" y="1"/>
                      <a:pt x="392" y="0"/>
                      <a:pt x="389" y="0"/>
                    </a:cubicBezTo>
                    <a:cubicBezTo>
                      <a:pt x="387" y="0"/>
                      <a:pt x="385" y="0"/>
                      <a:pt x="383" y="1"/>
                    </a:cubicBezTo>
                    <a:cubicBezTo>
                      <a:pt x="382" y="1"/>
                      <a:pt x="382" y="1"/>
                      <a:pt x="381" y="1"/>
                    </a:cubicBezTo>
                    <a:cubicBezTo>
                      <a:pt x="381" y="1"/>
                      <a:pt x="380" y="1"/>
                      <a:pt x="380" y="1"/>
                    </a:cubicBezTo>
                    <a:cubicBezTo>
                      <a:pt x="379" y="1"/>
                      <a:pt x="379" y="1"/>
                      <a:pt x="378" y="1"/>
                    </a:cubicBezTo>
                    <a:cubicBezTo>
                      <a:pt x="377" y="1"/>
                      <a:pt x="376" y="1"/>
                      <a:pt x="375" y="1"/>
                    </a:cubicBezTo>
                    <a:cubicBezTo>
                      <a:pt x="374" y="1"/>
                      <a:pt x="373" y="1"/>
                      <a:pt x="372" y="1"/>
                    </a:cubicBezTo>
                    <a:cubicBezTo>
                      <a:pt x="371" y="2"/>
                      <a:pt x="370" y="2"/>
                      <a:pt x="369" y="2"/>
                    </a:cubicBezTo>
                    <a:cubicBezTo>
                      <a:pt x="369" y="2"/>
                      <a:pt x="369" y="2"/>
                      <a:pt x="369" y="2"/>
                    </a:cubicBezTo>
                    <a:cubicBezTo>
                      <a:pt x="368" y="2"/>
                      <a:pt x="368" y="1"/>
                      <a:pt x="367" y="1"/>
                    </a:cubicBezTo>
                    <a:cubicBezTo>
                      <a:pt x="366" y="1"/>
                      <a:pt x="364" y="1"/>
                      <a:pt x="363" y="1"/>
                    </a:cubicBezTo>
                    <a:cubicBezTo>
                      <a:pt x="363" y="1"/>
                      <a:pt x="362" y="1"/>
                      <a:pt x="362" y="0"/>
                    </a:cubicBezTo>
                    <a:cubicBezTo>
                      <a:pt x="361" y="0"/>
                      <a:pt x="360" y="0"/>
                      <a:pt x="359" y="0"/>
                    </a:cubicBezTo>
                    <a:cubicBezTo>
                      <a:pt x="357" y="0"/>
                      <a:pt x="355" y="1"/>
                      <a:pt x="354" y="2"/>
                    </a:cubicBezTo>
                    <a:cubicBezTo>
                      <a:pt x="353" y="3"/>
                      <a:pt x="352" y="5"/>
                      <a:pt x="353" y="6"/>
                    </a:cubicBezTo>
                    <a:cubicBezTo>
                      <a:pt x="353" y="8"/>
                      <a:pt x="355" y="9"/>
                      <a:pt x="357" y="11"/>
                    </a:cubicBezTo>
                    <a:cubicBezTo>
                      <a:pt x="357" y="11"/>
                      <a:pt x="358" y="12"/>
                      <a:pt x="359" y="12"/>
                    </a:cubicBezTo>
                    <a:cubicBezTo>
                      <a:pt x="359" y="12"/>
                      <a:pt x="358" y="12"/>
                      <a:pt x="358" y="12"/>
                    </a:cubicBezTo>
                    <a:cubicBezTo>
                      <a:pt x="356" y="12"/>
                      <a:pt x="354" y="12"/>
                      <a:pt x="352" y="11"/>
                    </a:cubicBezTo>
                    <a:cubicBezTo>
                      <a:pt x="351" y="11"/>
                      <a:pt x="351" y="11"/>
                      <a:pt x="350" y="11"/>
                    </a:cubicBezTo>
                    <a:cubicBezTo>
                      <a:pt x="350" y="11"/>
                      <a:pt x="349" y="11"/>
                      <a:pt x="349" y="11"/>
                    </a:cubicBezTo>
                    <a:cubicBezTo>
                      <a:pt x="348" y="11"/>
                      <a:pt x="347" y="11"/>
                      <a:pt x="346" y="11"/>
                    </a:cubicBezTo>
                    <a:cubicBezTo>
                      <a:pt x="346" y="11"/>
                      <a:pt x="345" y="11"/>
                      <a:pt x="345" y="11"/>
                    </a:cubicBezTo>
                    <a:cubicBezTo>
                      <a:pt x="345" y="11"/>
                      <a:pt x="345" y="11"/>
                      <a:pt x="345" y="11"/>
                    </a:cubicBezTo>
                    <a:cubicBezTo>
                      <a:pt x="344" y="11"/>
                      <a:pt x="343" y="11"/>
                      <a:pt x="342" y="10"/>
                    </a:cubicBezTo>
                    <a:cubicBezTo>
                      <a:pt x="340" y="10"/>
                      <a:pt x="339" y="9"/>
                      <a:pt x="337" y="9"/>
                    </a:cubicBezTo>
                    <a:cubicBezTo>
                      <a:pt x="337" y="9"/>
                      <a:pt x="336" y="10"/>
                      <a:pt x="336" y="10"/>
                    </a:cubicBezTo>
                    <a:cubicBezTo>
                      <a:pt x="332" y="10"/>
                      <a:pt x="327" y="11"/>
                      <a:pt x="323" y="14"/>
                    </a:cubicBezTo>
                    <a:cubicBezTo>
                      <a:pt x="323" y="15"/>
                      <a:pt x="322" y="16"/>
                      <a:pt x="321" y="17"/>
                    </a:cubicBezTo>
                    <a:cubicBezTo>
                      <a:pt x="321" y="17"/>
                      <a:pt x="320" y="18"/>
                      <a:pt x="319" y="18"/>
                    </a:cubicBezTo>
                    <a:cubicBezTo>
                      <a:pt x="319" y="19"/>
                      <a:pt x="318" y="19"/>
                      <a:pt x="317" y="19"/>
                    </a:cubicBezTo>
                    <a:cubicBezTo>
                      <a:pt x="316" y="19"/>
                      <a:pt x="316" y="19"/>
                      <a:pt x="315" y="19"/>
                    </a:cubicBezTo>
                    <a:cubicBezTo>
                      <a:pt x="313" y="19"/>
                      <a:pt x="313" y="19"/>
                      <a:pt x="313" y="19"/>
                    </a:cubicBezTo>
                    <a:cubicBezTo>
                      <a:pt x="311" y="20"/>
                      <a:pt x="309" y="20"/>
                      <a:pt x="307" y="20"/>
                    </a:cubicBezTo>
                    <a:cubicBezTo>
                      <a:pt x="306" y="20"/>
                      <a:pt x="305" y="20"/>
                      <a:pt x="304" y="20"/>
                    </a:cubicBezTo>
                    <a:cubicBezTo>
                      <a:pt x="301" y="19"/>
                      <a:pt x="297" y="19"/>
                      <a:pt x="294" y="19"/>
                    </a:cubicBezTo>
                    <a:cubicBezTo>
                      <a:pt x="292" y="19"/>
                      <a:pt x="291" y="19"/>
                      <a:pt x="289" y="19"/>
                    </a:cubicBezTo>
                    <a:cubicBezTo>
                      <a:pt x="287" y="19"/>
                      <a:pt x="287" y="19"/>
                      <a:pt x="287" y="19"/>
                    </a:cubicBezTo>
                    <a:cubicBezTo>
                      <a:pt x="287" y="21"/>
                      <a:pt x="287" y="21"/>
                      <a:pt x="287" y="21"/>
                    </a:cubicBezTo>
                    <a:cubicBezTo>
                      <a:pt x="287" y="21"/>
                      <a:pt x="287" y="21"/>
                      <a:pt x="286" y="21"/>
                    </a:cubicBezTo>
                    <a:cubicBezTo>
                      <a:pt x="285" y="21"/>
                      <a:pt x="285" y="21"/>
                      <a:pt x="284" y="21"/>
                    </a:cubicBezTo>
                    <a:cubicBezTo>
                      <a:pt x="283" y="21"/>
                      <a:pt x="283" y="21"/>
                      <a:pt x="282" y="21"/>
                    </a:cubicBezTo>
                    <a:cubicBezTo>
                      <a:pt x="281" y="21"/>
                      <a:pt x="280" y="21"/>
                      <a:pt x="279" y="22"/>
                    </a:cubicBezTo>
                    <a:cubicBezTo>
                      <a:pt x="277" y="22"/>
                      <a:pt x="276" y="23"/>
                      <a:pt x="276" y="24"/>
                    </a:cubicBezTo>
                    <a:cubicBezTo>
                      <a:pt x="275" y="24"/>
                      <a:pt x="274" y="25"/>
                      <a:pt x="274" y="25"/>
                    </a:cubicBezTo>
                    <a:cubicBezTo>
                      <a:pt x="274" y="25"/>
                      <a:pt x="274" y="25"/>
                      <a:pt x="273" y="25"/>
                    </a:cubicBezTo>
                    <a:cubicBezTo>
                      <a:pt x="273" y="25"/>
                      <a:pt x="273" y="25"/>
                      <a:pt x="273" y="25"/>
                    </a:cubicBezTo>
                    <a:cubicBezTo>
                      <a:pt x="272" y="25"/>
                      <a:pt x="270" y="25"/>
                      <a:pt x="269" y="26"/>
                    </a:cubicBezTo>
                    <a:cubicBezTo>
                      <a:pt x="269" y="27"/>
                      <a:pt x="268" y="27"/>
                      <a:pt x="268" y="27"/>
                    </a:cubicBezTo>
                    <a:cubicBezTo>
                      <a:pt x="268" y="27"/>
                      <a:pt x="268" y="27"/>
                      <a:pt x="268" y="27"/>
                    </a:cubicBezTo>
                    <a:cubicBezTo>
                      <a:pt x="267" y="27"/>
                      <a:pt x="265" y="26"/>
                      <a:pt x="264" y="26"/>
                    </a:cubicBezTo>
                    <a:cubicBezTo>
                      <a:pt x="264" y="26"/>
                      <a:pt x="264" y="26"/>
                      <a:pt x="264" y="26"/>
                    </a:cubicBezTo>
                    <a:cubicBezTo>
                      <a:pt x="261" y="26"/>
                      <a:pt x="258" y="28"/>
                      <a:pt x="256" y="30"/>
                    </a:cubicBezTo>
                    <a:cubicBezTo>
                      <a:pt x="255" y="31"/>
                      <a:pt x="254" y="32"/>
                      <a:pt x="253" y="33"/>
                    </a:cubicBezTo>
                    <a:cubicBezTo>
                      <a:pt x="254" y="29"/>
                      <a:pt x="252" y="26"/>
                      <a:pt x="249" y="24"/>
                    </a:cubicBezTo>
                    <a:cubicBezTo>
                      <a:pt x="247" y="22"/>
                      <a:pt x="243" y="21"/>
                      <a:pt x="240" y="21"/>
                    </a:cubicBezTo>
                    <a:cubicBezTo>
                      <a:pt x="238" y="21"/>
                      <a:pt x="237" y="21"/>
                      <a:pt x="236" y="22"/>
                    </a:cubicBezTo>
                    <a:cubicBezTo>
                      <a:pt x="234" y="23"/>
                      <a:pt x="234" y="25"/>
                      <a:pt x="233" y="27"/>
                    </a:cubicBezTo>
                    <a:cubicBezTo>
                      <a:pt x="233" y="27"/>
                      <a:pt x="233" y="27"/>
                      <a:pt x="233" y="28"/>
                    </a:cubicBezTo>
                    <a:cubicBezTo>
                      <a:pt x="232" y="30"/>
                      <a:pt x="230" y="32"/>
                      <a:pt x="229" y="34"/>
                    </a:cubicBezTo>
                    <a:cubicBezTo>
                      <a:pt x="228" y="35"/>
                      <a:pt x="227" y="36"/>
                      <a:pt x="227" y="36"/>
                    </a:cubicBezTo>
                    <a:cubicBezTo>
                      <a:pt x="228" y="35"/>
                      <a:pt x="229" y="34"/>
                      <a:pt x="229" y="32"/>
                    </a:cubicBezTo>
                    <a:cubicBezTo>
                      <a:pt x="231" y="30"/>
                      <a:pt x="231" y="26"/>
                      <a:pt x="229" y="23"/>
                    </a:cubicBezTo>
                    <a:cubicBezTo>
                      <a:pt x="227" y="20"/>
                      <a:pt x="223" y="16"/>
                      <a:pt x="219" y="16"/>
                    </a:cubicBezTo>
                    <a:cubicBezTo>
                      <a:pt x="218" y="16"/>
                      <a:pt x="216" y="17"/>
                      <a:pt x="215" y="18"/>
                    </a:cubicBezTo>
                    <a:cubicBezTo>
                      <a:pt x="214" y="18"/>
                      <a:pt x="214" y="19"/>
                      <a:pt x="213" y="20"/>
                    </a:cubicBezTo>
                    <a:cubicBezTo>
                      <a:pt x="212" y="19"/>
                      <a:pt x="211" y="18"/>
                      <a:pt x="210" y="17"/>
                    </a:cubicBezTo>
                    <a:cubicBezTo>
                      <a:pt x="209" y="16"/>
                      <a:pt x="208" y="16"/>
                      <a:pt x="208" y="15"/>
                    </a:cubicBezTo>
                    <a:cubicBezTo>
                      <a:pt x="205" y="13"/>
                      <a:pt x="201" y="10"/>
                      <a:pt x="197" y="10"/>
                    </a:cubicBezTo>
                    <a:cubicBezTo>
                      <a:pt x="196" y="10"/>
                      <a:pt x="194" y="11"/>
                      <a:pt x="193" y="11"/>
                    </a:cubicBezTo>
                    <a:cubicBezTo>
                      <a:pt x="189" y="14"/>
                      <a:pt x="189" y="18"/>
                      <a:pt x="189" y="21"/>
                    </a:cubicBezTo>
                    <a:cubicBezTo>
                      <a:pt x="189" y="23"/>
                      <a:pt x="189" y="24"/>
                      <a:pt x="189" y="25"/>
                    </a:cubicBezTo>
                    <a:cubicBezTo>
                      <a:pt x="188" y="26"/>
                      <a:pt x="187" y="27"/>
                      <a:pt x="186" y="28"/>
                    </a:cubicBezTo>
                    <a:cubicBezTo>
                      <a:pt x="184" y="30"/>
                      <a:pt x="182" y="32"/>
                      <a:pt x="181" y="36"/>
                    </a:cubicBezTo>
                    <a:cubicBezTo>
                      <a:pt x="181" y="37"/>
                      <a:pt x="181" y="37"/>
                      <a:pt x="181" y="37"/>
                    </a:cubicBezTo>
                    <a:cubicBezTo>
                      <a:pt x="181" y="40"/>
                      <a:pt x="180" y="46"/>
                      <a:pt x="186" y="48"/>
                    </a:cubicBezTo>
                    <a:cubicBezTo>
                      <a:pt x="184" y="49"/>
                      <a:pt x="183" y="50"/>
                      <a:pt x="183" y="52"/>
                    </a:cubicBezTo>
                    <a:cubicBezTo>
                      <a:pt x="182" y="52"/>
                      <a:pt x="183" y="53"/>
                      <a:pt x="183" y="54"/>
                    </a:cubicBezTo>
                    <a:cubicBezTo>
                      <a:pt x="183" y="53"/>
                      <a:pt x="182" y="53"/>
                      <a:pt x="182" y="53"/>
                    </a:cubicBezTo>
                    <a:cubicBezTo>
                      <a:pt x="181" y="53"/>
                      <a:pt x="180" y="53"/>
                      <a:pt x="180" y="53"/>
                    </a:cubicBezTo>
                    <a:cubicBezTo>
                      <a:pt x="178" y="53"/>
                      <a:pt x="177" y="54"/>
                      <a:pt x="177" y="54"/>
                    </a:cubicBezTo>
                    <a:cubicBezTo>
                      <a:pt x="176" y="56"/>
                      <a:pt x="176" y="57"/>
                      <a:pt x="176" y="59"/>
                    </a:cubicBezTo>
                    <a:cubicBezTo>
                      <a:pt x="175" y="59"/>
                      <a:pt x="174" y="60"/>
                      <a:pt x="174" y="61"/>
                    </a:cubicBezTo>
                    <a:cubicBezTo>
                      <a:pt x="172" y="67"/>
                      <a:pt x="175" y="75"/>
                      <a:pt x="175" y="75"/>
                    </a:cubicBezTo>
                    <a:cubicBezTo>
                      <a:pt x="176" y="76"/>
                      <a:pt x="177" y="78"/>
                      <a:pt x="178" y="81"/>
                    </a:cubicBezTo>
                    <a:cubicBezTo>
                      <a:pt x="177" y="81"/>
                      <a:pt x="175" y="81"/>
                      <a:pt x="173" y="81"/>
                    </a:cubicBezTo>
                    <a:cubicBezTo>
                      <a:pt x="172" y="82"/>
                      <a:pt x="170" y="83"/>
                      <a:pt x="169" y="83"/>
                    </a:cubicBezTo>
                    <a:cubicBezTo>
                      <a:pt x="168" y="84"/>
                      <a:pt x="167" y="85"/>
                      <a:pt x="166" y="85"/>
                    </a:cubicBezTo>
                    <a:cubicBezTo>
                      <a:pt x="165" y="85"/>
                      <a:pt x="163" y="86"/>
                      <a:pt x="162" y="86"/>
                    </a:cubicBezTo>
                    <a:cubicBezTo>
                      <a:pt x="160" y="86"/>
                      <a:pt x="160" y="85"/>
                      <a:pt x="160" y="85"/>
                    </a:cubicBezTo>
                    <a:cubicBezTo>
                      <a:pt x="159" y="85"/>
                      <a:pt x="159" y="85"/>
                      <a:pt x="159" y="85"/>
                    </a:cubicBezTo>
                    <a:cubicBezTo>
                      <a:pt x="157" y="83"/>
                      <a:pt x="155" y="81"/>
                      <a:pt x="152" y="81"/>
                    </a:cubicBezTo>
                    <a:cubicBezTo>
                      <a:pt x="151" y="81"/>
                      <a:pt x="149" y="82"/>
                      <a:pt x="148" y="85"/>
                    </a:cubicBezTo>
                    <a:cubicBezTo>
                      <a:pt x="148" y="88"/>
                      <a:pt x="150" y="90"/>
                      <a:pt x="152" y="91"/>
                    </a:cubicBezTo>
                    <a:cubicBezTo>
                      <a:pt x="152" y="91"/>
                      <a:pt x="152" y="91"/>
                      <a:pt x="152" y="92"/>
                    </a:cubicBezTo>
                    <a:cubicBezTo>
                      <a:pt x="152" y="93"/>
                      <a:pt x="153" y="95"/>
                      <a:pt x="153" y="96"/>
                    </a:cubicBezTo>
                    <a:cubicBezTo>
                      <a:pt x="153" y="96"/>
                      <a:pt x="153" y="97"/>
                      <a:pt x="153" y="97"/>
                    </a:cubicBezTo>
                    <a:cubicBezTo>
                      <a:pt x="154" y="98"/>
                      <a:pt x="154" y="99"/>
                      <a:pt x="155" y="100"/>
                    </a:cubicBezTo>
                    <a:cubicBezTo>
                      <a:pt x="156" y="101"/>
                      <a:pt x="157" y="102"/>
                      <a:pt x="158" y="102"/>
                    </a:cubicBezTo>
                    <a:cubicBezTo>
                      <a:pt x="158" y="102"/>
                      <a:pt x="159" y="103"/>
                      <a:pt x="159" y="103"/>
                    </a:cubicBezTo>
                    <a:cubicBezTo>
                      <a:pt x="160" y="104"/>
                      <a:pt x="160" y="105"/>
                      <a:pt x="161" y="106"/>
                    </a:cubicBezTo>
                    <a:cubicBezTo>
                      <a:pt x="162" y="106"/>
                      <a:pt x="162" y="106"/>
                      <a:pt x="162" y="106"/>
                    </a:cubicBezTo>
                    <a:cubicBezTo>
                      <a:pt x="163" y="107"/>
                      <a:pt x="165" y="109"/>
                      <a:pt x="165" y="109"/>
                    </a:cubicBezTo>
                    <a:cubicBezTo>
                      <a:pt x="165" y="109"/>
                      <a:pt x="165" y="110"/>
                      <a:pt x="164" y="110"/>
                    </a:cubicBezTo>
                    <a:cubicBezTo>
                      <a:pt x="161" y="112"/>
                      <a:pt x="160" y="114"/>
                      <a:pt x="160" y="116"/>
                    </a:cubicBezTo>
                    <a:cubicBezTo>
                      <a:pt x="159" y="117"/>
                      <a:pt x="159" y="118"/>
                      <a:pt x="158" y="118"/>
                    </a:cubicBezTo>
                    <a:cubicBezTo>
                      <a:pt x="157" y="120"/>
                      <a:pt x="157" y="120"/>
                      <a:pt x="157" y="120"/>
                    </a:cubicBezTo>
                    <a:cubicBezTo>
                      <a:pt x="156" y="120"/>
                      <a:pt x="155" y="118"/>
                      <a:pt x="155" y="117"/>
                    </a:cubicBezTo>
                    <a:cubicBezTo>
                      <a:pt x="153" y="115"/>
                      <a:pt x="151" y="113"/>
                      <a:pt x="148" y="113"/>
                    </a:cubicBezTo>
                    <a:cubicBezTo>
                      <a:pt x="147" y="113"/>
                      <a:pt x="146" y="114"/>
                      <a:pt x="145" y="114"/>
                    </a:cubicBezTo>
                    <a:cubicBezTo>
                      <a:pt x="143" y="115"/>
                      <a:pt x="143" y="117"/>
                      <a:pt x="142" y="118"/>
                    </a:cubicBezTo>
                    <a:cubicBezTo>
                      <a:pt x="142" y="122"/>
                      <a:pt x="146" y="128"/>
                      <a:pt x="151" y="132"/>
                    </a:cubicBezTo>
                    <a:cubicBezTo>
                      <a:pt x="151" y="133"/>
                      <a:pt x="151" y="133"/>
                      <a:pt x="151" y="133"/>
                    </a:cubicBezTo>
                    <a:cubicBezTo>
                      <a:pt x="152" y="134"/>
                      <a:pt x="152" y="134"/>
                      <a:pt x="153" y="135"/>
                    </a:cubicBezTo>
                    <a:cubicBezTo>
                      <a:pt x="154" y="137"/>
                      <a:pt x="156" y="139"/>
                      <a:pt x="158" y="140"/>
                    </a:cubicBezTo>
                    <a:cubicBezTo>
                      <a:pt x="160" y="141"/>
                      <a:pt x="161" y="142"/>
                      <a:pt x="163" y="143"/>
                    </a:cubicBezTo>
                    <a:cubicBezTo>
                      <a:pt x="164" y="143"/>
                      <a:pt x="165" y="144"/>
                      <a:pt x="166" y="144"/>
                    </a:cubicBezTo>
                    <a:cubicBezTo>
                      <a:pt x="169" y="146"/>
                      <a:pt x="170" y="148"/>
                      <a:pt x="171" y="151"/>
                    </a:cubicBezTo>
                    <a:cubicBezTo>
                      <a:pt x="171" y="151"/>
                      <a:pt x="170" y="151"/>
                      <a:pt x="170" y="151"/>
                    </a:cubicBezTo>
                    <a:cubicBezTo>
                      <a:pt x="170" y="151"/>
                      <a:pt x="170" y="151"/>
                      <a:pt x="170" y="150"/>
                    </a:cubicBezTo>
                    <a:cubicBezTo>
                      <a:pt x="169" y="150"/>
                      <a:pt x="169" y="149"/>
                      <a:pt x="168" y="149"/>
                    </a:cubicBezTo>
                    <a:cubicBezTo>
                      <a:pt x="166" y="147"/>
                      <a:pt x="164" y="147"/>
                      <a:pt x="163" y="147"/>
                    </a:cubicBezTo>
                    <a:cubicBezTo>
                      <a:pt x="163" y="147"/>
                      <a:pt x="162" y="147"/>
                      <a:pt x="162" y="147"/>
                    </a:cubicBezTo>
                    <a:cubicBezTo>
                      <a:pt x="161" y="147"/>
                      <a:pt x="161" y="147"/>
                      <a:pt x="160" y="147"/>
                    </a:cubicBezTo>
                    <a:cubicBezTo>
                      <a:pt x="160" y="147"/>
                      <a:pt x="159" y="147"/>
                      <a:pt x="159" y="146"/>
                    </a:cubicBezTo>
                    <a:cubicBezTo>
                      <a:pt x="157" y="146"/>
                      <a:pt x="156" y="145"/>
                      <a:pt x="154" y="145"/>
                    </a:cubicBezTo>
                    <a:cubicBezTo>
                      <a:pt x="154" y="145"/>
                      <a:pt x="153" y="145"/>
                      <a:pt x="153" y="145"/>
                    </a:cubicBezTo>
                    <a:cubicBezTo>
                      <a:pt x="150" y="146"/>
                      <a:pt x="150" y="149"/>
                      <a:pt x="150" y="150"/>
                    </a:cubicBezTo>
                    <a:cubicBezTo>
                      <a:pt x="148" y="150"/>
                      <a:pt x="148" y="150"/>
                      <a:pt x="148" y="150"/>
                    </a:cubicBezTo>
                    <a:cubicBezTo>
                      <a:pt x="147" y="151"/>
                      <a:pt x="147" y="151"/>
                      <a:pt x="147" y="151"/>
                    </a:cubicBezTo>
                    <a:cubicBezTo>
                      <a:pt x="147" y="152"/>
                      <a:pt x="147" y="152"/>
                      <a:pt x="146" y="152"/>
                    </a:cubicBezTo>
                    <a:cubicBezTo>
                      <a:pt x="145" y="153"/>
                      <a:pt x="143" y="153"/>
                      <a:pt x="142" y="155"/>
                    </a:cubicBezTo>
                    <a:cubicBezTo>
                      <a:pt x="142" y="157"/>
                      <a:pt x="142" y="158"/>
                      <a:pt x="142" y="159"/>
                    </a:cubicBezTo>
                    <a:cubicBezTo>
                      <a:pt x="142" y="160"/>
                      <a:pt x="142" y="160"/>
                      <a:pt x="142" y="160"/>
                    </a:cubicBezTo>
                    <a:cubicBezTo>
                      <a:pt x="142" y="160"/>
                      <a:pt x="141" y="159"/>
                      <a:pt x="141" y="159"/>
                    </a:cubicBezTo>
                    <a:cubicBezTo>
                      <a:pt x="140" y="158"/>
                      <a:pt x="139" y="158"/>
                      <a:pt x="138" y="157"/>
                    </a:cubicBezTo>
                    <a:cubicBezTo>
                      <a:pt x="137" y="154"/>
                      <a:pt x="136" y="148"/>
                      <a:pt x="130" y="148"/>
                    </a:cubicBezTo>
                    <a:cubicBezTo>
                      <a:pt x="130" y="148"/>
                      <a:pt x="130" y="148"/>
                      <a:pt x="129" y="148"/>
                    </a:cubicBezTo>
                    <a:cubicBezTo>
                      <a:pt x="127" y="149"/>
                      <a:pt x="125" y="150"/>
                      <a:pt x="124" y="152"/>
                    </a:cubicBezTo>
                    <a:cubicBezTo>
                      <a:pt x="123" y="153"/>
                      <a:pt x="122" y="154"/>
                      <a:pt x="122" y="156"/>
                    </a:cubicBezTo>
                    <a:cubicBezTo>
                      <a:pt x="122" y="156"/>
                      <a:pt x="122" y="156"/>
                      <a:pt x="121" y="156"/>
                    </a:cubicBezTo>
                    <a:cubicBezTo>
                      <a:pt x="121" y="155"/>
                      <a:pt x="120" y="155"/>
                      <a:pt x="119" y="155"/>
                    </a:cubicBezTo>
                    <a:cubicBezTo>
                      <a:pt x="114" y="155"/>
                      <a:pt x="108" y="160"/>
                      <a:pt x="108" y="160"/>
                    </a:cubicBezTo>
                    <a:cubicBezTo>
                      <a:pt x="104" y="164"/>
                      <a:pt x="104" y="169"/>
                      <a:pt x="104" y="173"/>
                    </a:cubicBezTo>
                    <a:cubicBezTo>
                      <a:pt x="104" y="173"/>
                      <a:pt x="104" y="173"/>
                      <a:pt x="104" y="173"/>
                    </a:cubicBezTo>
                    <a:cubicBezTo>
                      <a:pt x="104" y="178"/>
                      <a:pt x="105" y="184"/>
                      <a:pt x="109" y="188"/>
                    </a:cubicBezTo>
                    <a:cubicBezTo>
                      <a:pt x="110" y="189"/>
                      <a:pt x="112" y="190"/>
                      <a:pt x="114" y="191"/>
                    </a:cubicBezTo>
                    <a:cubicBezTo>
                      <a:pt x="115" y="191"/>
                      <a:pt x="117" y="191"/>
                      <a:pt x="117" y="192"/>
                    </a:cubicBezTo>
                    <a:cubicBezTo>
                      <a:pt x="117" y="192"/>
                      <a:pt x="117" y="192"/>
                      <a:pt x="117" y="192"/>
                    </a:cubicBezTo>
                    <a:cubicBezTo>
                      <a:pt x="117" y="192"/>
                      <a:pt x="116" y="192"/>
                      <a:pt x="115" y="192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2" y="192"/>
                      <a:pt x="111" y="192"/>
                      <a:pt x="110" y="193"/>
                    </a:cubicBezTo>
                    <a:cubicBezTo>
                      <a:pt x="106" y="194"/>
                      <a:pt x="104" y="201"/>
                      <a:pt x="104" y="202"/>
                    </a:cubicBezTo>
                    <a:cubicBezTo>
                      <a:pt x="103" y="206"/>
                      <a:pt x="106" y="211"/>
                      <a:pt x="110" y="212"/>
                    </a:cubicBezTo>
                    <a:cubicBezTo>
                      <a:pt x="111" y="213"/>
                      <a:pt x="112" y="213"/>
                      <a:pt x="112" y="213"/>
                    </a:cubicBezTo>
                    <a:cubicBezTo>
                      <a:pt x="112" y="213"/>
                      <a:pt x="112" y="213"/>
                      <a:pt x="112" y="213"/>
                    </a:cubicBezTo>
                    <a:cubicBezTo>
                      <a:pt x="112" y="214"/>
                      <a:pt x="112" y="216"/>
                      <a:pt x="113" y="218"/>
                    </a:cubicBezTo>
                    <a:cubicBezTo>
                      <a:pt x="114" y="219"/>
                      <a:pt x="115" y="219"/>
                      <a:pt x="116" y="219"/>
                    </a:cubicBezTo>
                    <a:cubicBezTo>
                      <a:pt x="116" y="220"/>
                      <a:pt x="117" y="220"/>
                      <a:pt x="117" y="220"/>
                    </a:cubicBezTo>
                    <a:cubicBezTo>
                      <a:pt x="117" y="220"/>
                      <a:pt x="117" y="220"/>
                      <a:pt x="117" y="220"/>
                    </a:cubicBezTo>
                    <a:cubicBezTo>
                      <a:pt x="117" y="220"/>
                      <a:pt x="116" y="220"/>
                      <a:pt x="116" y="220"/>
                    </a:cubicBezTo>
                    <a:cubicBezTo>
                      <a:pt x="116" y="220"/>
                      <a:pt x="116" y="220"/>
                      <a:pt x="115" y="220"/>
                    </a:cubicBezTo>
                    <a:cubicBezTo>
                      <a:pt x="115" y="219"/>
                      <a:pt x="115" y="219"/>
                      <a:pt x="114" y="219"/>
                    </a:cubicBezTo>
                    <a:cubicBezTo>
                      <a:pt x="114" y="219"/>
                      <a:pt x="113" y="219"/>
                      <a:pt x="113" y="219"/>
                    </a:cubicBezTo>
                    <a:cubicBezTo>
                      <a:pt x="112" y="218"/>
                      <a:pt x="111" y="218"/>
                      <a:pt x="110" y="218"/>
                    </a:cubicBezTo>
                    <a:cubicBezTo>
                      <a:pt x="110" y="217"/>
                      <a:pt x="110" y="217"/>
                      <a:pt x="110" y="217"/>
                    </a:cubicBezTo>
                    <a:cubicBezTo>
                      <a:pt x="109" y="216"/>
                      <a:pt x="107" y="215"/>
                      <a:pt x="105" y="215"/>
                    </a:cubicBezTo>
                    <a:cubicBezTo>
                      <a:pt x="104" y="215"/>
                      <a:pt x="104" y="215"/>
                      <a:pt x="104" y="215"/>
                    </a:cubicBezTo>
                    <a:cubicBezTo>
                      <a:pt x="101" y="215"/>
                      <a:pt x="101" y="215"/>
                      <a:pt x="101" y="215"/>
                    </a:cubicBezTo>
                    <a:cubicBezTo>
                      <a:pt x="101" y="217"/>
                      <a:pt x="101" y="217"/>
                      <a:pt x="101" y="217"/>
                    </a:cubicBezTo>
                    <a:cubicBezTo>
                      <a:pt x="101" y="217"/>
                      <a:pt x="101" y="218"/>
                      <a:pt x="101" y="218"/>
                    </a:cubicBezTo>
                    <a:cubicBezTo>
                      <a:pt x="100" y="218"/>
                      <a:pt x="100" y="219"/>
                      <a:pt x="99" y="220"/>
                    </a:cubicBezTo>
                    <a:cubicBezTo>
                      <a:pt x="99" y="222"/>
                      <a:pt x="99" y="223"/>
                      <a:pt x="99" y="224"/>
                    </a:cubicBezTo>
                    <a:cubicBezTo>
                      <a:pt x="99" y="224"/>
                      <a:pt x="99" y="225"/>
                      <a:pt x="99" y="225"/>
                    </a:cubicBezTo>
                    <a:cubicBezTo>
                      <a:pt x="99" y="226"/>
                      <a:pt x="99" y="227"/>
                      <a:pt x="99" y="228"/>
                    </a:cubicBezTo>
                    <a:cubicBezTo>
                      <a:pt x="98" y="230"/>
                      <a:pt x="98" y="232"/>
                      <a:pt x="98" y="234"/>
                    </a:cubicBezTo>
                    <a:cubicBezTo>
                      <a:pt x="98" y="234"/>
                      <a:pt x="98" y="234"/>
                      <a:pt x="98" y="234"/>
                    </a:cubicBezTo>
                    <a:cubicBezTo>
                      <a:pt x="98" y="235"/>
                      <a:pt x="97" y="235"/>
                      <a:pt x="97" y="236"/>
                    </a:cubicBezTo>
                    <a:cubicBezTo>
                      <a:pt x="97" y="237"/>
                      <a:pt x="97" y="238"/>
                      <a:pt x="98" y="239"/>
                    </a:cubicBezTo>
                    <a:cubicBezTo>
                      <a:pt x="98" y="239"/>
                      <a:pt x="98" y="239"/>
                      <a:pt x="98" y="239"/>
                    </a:cubicBezTo>
                    <a:cubicBezTo>
                      <a:pt x="98" y="241"/>
                      <a:pt x="99" y="242"/>
                      <a:pt x="100" y="243"/>
                    </a:cubicBezTo>
                    <a:cubicBezTo>
                      <a:pt x="101" y="244"/>
                      <a:pt x="101" y="245"/>
                      <a:pt x="102" y="245"/>
                    </a:cubicBezTo>
                    <a:cubicBezTo>
                      <a:pt x="102" y="245"/>
                      <a:pt x="102" y="245"/>
                      <a:pt x="102" y="245"/>
                    </a:cubicBezTo>
                    <a:cubicBezTo>
                      <a:pt x="102" y="245"/>
                      <a:pt x="102" y="245"/>
                      <a:pt x="102" y="245"/>
                    </a:cubicBezTo>
                    <a:cubicBezTo>
                      <a:pt x="103" y="246"/>
                      <a:pt x="102" y="246"/>
                      <a:pt x="102" y="248"/>
                    </a:cubicBezTo>
                    <a:cubicBezTo>
                      <a:pt x="102" y="248"/>
                      <a:pt x="102" y="248"/>
                      <a:pt x="102" y="248"/>
                    </a:cubicBezTo>
                    <a:cubicBezTo>
                      <a:pt x="102" y="249"/>
                      <a:pt x="102" y="249"/>
                      <a:pt x="102" y="251"/>
                    </a:cubicBezTo>
                    <a:cubicBezTo>
                      <a:pt x="102" y="251"/>
                      <a:pt x="102" y="252"/>
                      <a:pt x="103" y="253"/>
                    </a:cubicBezTo>
                    <a:cubicBezTo>
                      <a:pt x="103" y="253"/>
                      <a:pt x="102" y="253"/>
                      <a:pt x="102" y="253"/>
                    </a:cubicBezTo>
                    <a:cubicBezTo>
                      <a:pt x="102" y="254"/>
                      <a:pt x="101" y="256"/>
                      <a:pt x="102" y="257"/>
                    </a:cubicBezTo>
                    <a:cubicBezTo>
                      <a:pt x="103" y="258"/>
                      <a:pt x="103" y="258"/>
                      <a:pt x="104" y="259"/>
                    </a:cubicBezTo>
                    <a:cubicBezTo>
                      <a:pt x="104" y="262"/>
                      <a:pt x="105" y="264"/>
                      <a:pt x="107" y="265"/>
                    </a:cubicBezTo>
                    <a:cubicBezTo>
                      <a:pt x="107" y="266"/>
                      <a:pt x="109" y="267"/>
                      <a:pt x="110" y="267"/>
                    </a:cubicBezTo>
                    <a:cubicBezTo>
                      <a:pt x="112" y="267"/>
                      <a:pt x="114" y="265"/>
                      <a:pt x="115" y="264"/>
                    </a:cubicBezTo>
                    <a:cubicBezTo>
                      <a:pt x="115" y="264"/>
                      <a:pt x="116" y="264"/>
                      <a:pt x="116" y="263"/>
                    </a:cubicBezTo>
                    <a:cubicBezTo>
                      <a:pt x="116" y="264"/>
                      <a:pt x="115" y="264"/>
                      <a:pt x="115" y="264"/>
                    </a:cubicBezTo>
                    <a:cubicBezTo>
                      <a:pt x="114" y="266"/>
                      <a:pt x="113" y="269"/>
                      <a:pt x="113" y="272"/>
                    </a:cubicBezTo>
                    <a:cubicBezTo>
                      <a:pt x="113" y="273"/>
                      <a:pt x="113" y="273"/>
                      <a:pt x="113" y="273"/>
                    </a:cubicBezTo>
                    <a:cubicBezTo>
                      <a:pt x="111" y="273"/>
                      <a:pt x="108" y="274"/>
                      <a:pt x="106" y="275"/>
                    </a:cubicBezTo>
                    <a:cubicBezTo>
                      <a:pt x="105" y="276"/>
                      <a:pt x="104" y="276"/>
                      <a:pt x="103" y="276"/>
                    </a:cubicBezTo>
                    <a:cubicBezTo>
                      <a:pt x="102" y="277"/>
                      <a:pt x="101" y="277"/>
                      <a:pt x="99" y="277"/>
                    </a:cubicBezTo>
                    <a:cubicBezTo>
                      <a:pt x="98" y="277"/>
                      <a:pt x="96" y="277"/>
                      <a:pt x="95" y="276"/>
                    </a:cubicBezTo>
                    <a:cubicBezTo>
                      <a:pt x="96" y="274"/>
                      <a:pt x="97" y="272"/>
                      <a:pt x="96" y="270"/>
                    </a:cubicBezTo>
                    <a:cubicBezTo>
                      <a:pt x="96" y="267"/>
                      <a:pt x="94" y="267"/>
                      <a:pt x="93" y="266"/>
                    </a:cubicBezTo>
                    <a:cubicBezTo>
                      <a:pt x="93" y="266"/>
                      <a:pt x="93" y="266"/>
                      <a:pt x="93" y="266"/>
                    </a:cubicBezTo>
                    <a:cubicBezTo>
                      <a:pt x="92" y="265"/>
                      <a:pt x="92" y="265"/>
                      <a:pt x="92" y="265"/>
                    </a:cubicBezTo>
                    <a:cubicBezTo>
                      <a:pt x="91" y="265"/>
                      <a:pt x="91" y="265"/>
                      <a:pt x="91" y="265"/>
                    </a:cubicBezTo>
                    <a:cubicBezTo>
                      <a:pt x="90" y="264"/>
                      <a:pt x="89" y="264"/>
                      <a:pt x="88" y="264"/>
                    </a:cubicBezTo>
                    <a:cubicBezTo>
                      <a:pt x="88" y="264"/>
                      <a:pt x="87" y="264"/>
                      <a:pt x="87" y="264"/>
                    </a:cubicBezTo>
                    <a:cubicBezTo>
                      <a:pt x="89" y="259"/>
                      <a:pt x="88" y="252"/>
                      <a:pt x="87" y="251"/>
                    </a:cubicBezTo>
                    <a:cubicBezTo>
                      <a:pt x="86" y="249"/>
                      <a:pt x="86" y="249"/>
                      <a:pt x="86" y="249"/>
                    </a:cubicBezTo>
                    <a:cubicBezTo>
                      <a:pt x="85" y="249"/>
                      <a:pt x="85" y="249"/>
                      <a:pt x="85" y="249"/>
                    </a:cubicBezTo>
                    <a:cubicBezTo>
                      <a:pt x="85" y="248"/>
                      <a:pt x="85" y="245"/>
                      <a:pt x="85" y="245"/>
                    </a:cubicBezTo>
                    <a:cubicBezTo>
                      <a:pt x="85" y="244"/>
                      <a:pt x="86" y="243"/>
                      <a:pt x="86" y="242"/>
                    </a:cubicBezTo>
                    <a:cubicBezTo>
                      <a:pt x="87" y="240"/>
                      <a:pt x="88" y="238"/>
                      <a:pt x="88" y="236"/>
                    </a:cubicBezTo>
                    <a:cubicBezTo>
                      <a:pt x="88" y="235"/>
                      <a:pt x="88" y="235"/>
                      <a:pt x="88" y="235"/>
                    </a:cubicBezTo>
                    <a:cubicBezTo>
                      <a:pt x="86" y="233"/>
                      <a:pt x="86" y="233"/>
                      <a:pt x="86" y="233"/>
                    </a:cubicBezTo>
                    <a:cubicBezTo>
                      <a:pt x="85" y="233"/>
                      <a:pt x="85" y="233"/>
                      <a:pt x="85" y="233"/>
                    </a:cubicBezTo>
                    <a:cubicBezTo>
                      <a:pt x="85" y="232"/>
                      <a:pt x="84" y="232"/>
                      <a:pt x="84" y="232"/>
                    </a:cubicBezTo>
                    <a:cubicBezTo>
                      <a:pt x="80" y="232"/>
                      <a:pt x="79" y="236"/>
                      <a:pt x="79" y="237"/>
                    </a:cubicBezTo>
                    <a:cubicBezTo>
                      <a:pt x="79" y="238"/>
                      <a:pt x="79" y="238"/>
                      <a:pt x="79" y="238"/>
                    </a:cubicBezTo>
                    <a:cubicBezTo>
                      <a:pt x="79" y="239"/>
                      <a:pt x="78" y="239"/>
                      <a:pt x="78" y="239"/>
                    </a:cubicBezTo>
                    <a:cubicBezTo>
                      <a:pt x="78" y="240"/>
                      <a:pt x="77" y="240"/>
                      <a:pt x="77" y="241"/>
                    </a:cubicBezTo>
                    <a:cubicBezTo>
                      <a:pt x="76" y="242"/>
                      <a:pt x="75" y="245"/>
                      <a:pt x="75" y="247"/>
                    </a:cubicBezTo>
                    <a:cubicBezTo>
                      <a:pt x="75" y="248"/>
                      <a:pt x="75" y="249"/>
                      <a:pt x="75" y="249"/>
                    </a:cubicBezTo>
                    <a:cubicBezTo>
                      <a:pt x="75" y="249"/>
                      <a:pt x="75" y="249"/>
                      <a:pt x="75" y="249"/>
                    </a:cubicBezTo>
                    <a:cubicBezTo>
                      <a:pt x="75" y="248"/>
                      <a:pt x="74" y="248"/>
                      <a:pt x="72" y="248"/>
                    </a:cubicBezTo>
                    <a:cubicBezTo>
                      <a:pt x="72" y="248"/>
                      <a:pt x="72" y="248"/>
                      <a:pt x="72" y="248"/>
                    </a:cubicBezTo>
                    <a:cubicBezTo>
                      <a:pt x="72" y="247"/>
                      <a:pt x="72" y="246"/>
                      <a:pt x="73" y="245"/>
                    </a:cubicBezTo>
                    <a:cubicBezTo>
                      <a:pt x="73" y="245"/>
                      <a:pt x="73" y="244"/>
                      <a:pt x="73" y="244"/>
                    </a:cubicBezTo>
                    <a:cubicBezTo>
                      <a:pt x="74" y="241"/>
                      <a:pt x="76" y="239"/>
                      <a:pt x="75" y="236"/>
                    </a:cubicBezTo>
                    <a:cubicBezTo>
                      <a:pt x="75" y="234"/>
                      <a:pt x="75" y="232"/>
                      <a:pt x="74" y="231"/>
                    </a:cubicBezTo>
                    <a:cubicBezTo>
                      <a:pt x="74" y="229"/>
                      <a:pt x="73" y="228"/>
                      <a:pt x="73" y="227"/>
                    </a:cubicBezTo>
                    <a:cubicBezTo>
                      <a:pt x="73" y="225"/>
                      <a:pt x="73" y="223"/>
                      <a:pt x="73" y="221"/>
                    </a:cubicBezTo>
                    <a:cubicBezTo>
                      <a:pt x="74" y="216"/>
                      <a:pt x="74" y="211"/>
                      <a:pt x="69" y="206"/>
                    </a:cubicBezTo>
                    <a:cubicBezTo>
                      <a:pt x="69" y="205"/>
                      <a:pt x="69" y="205"/>
                      <a:pt x="69" y="205"/>
                    </a:cubicBezTo>
                    <a:cubicBezTo>
                      <a:pt x="66" y="203"/>
                      <a:pt x="64" y="200"/>
                      <a:pt x="62" y="198"/>
                    </a:cubicBezTo>
                    <a:cubicBezTo>
                      <a:pt x="62" y="197"/>
                      <a:pt x="62" y="197"/>
                      <a:pt x="62" y="197"/>
                    </a:cubicBezTo>
                    <a:cubicBezTo>
                      <a:pt x="60" y="195"/>
                      <a:pt x="58" y="192"/>
                      <a:pt x="53" y="192"/>
                    </a:cubicBezTo>
                    <a:cubicBezTo>
                      <a:pt x="50" y="192"/>
                      <a:pt x="47" y="193"/>
                      <a:pt x="45" y="196"/>
                    </a:cubicBezTo>
                    <a:cubicBezTo>
                      <a:pt x="42" y="199"/>
                      <a:pt x="41" y="205"/>
                      <a:pt x="42" y="209"/>
                    </a:cubicBezTo>
                    <a:cubicBezTo>
                      <a:pt x="43" y="213"/>
                      <a:pt x="44" y="217"/>
                      <a:pt x="44" y="221"/>
                    </a:cubicBezTo>
                    <a:cubicBezTo>
                      <a:pt x="44" y="222"/>
                      <a:pt x="44" y="223"/>
                      <a:pt x="44" y="224"/>
                    </a:cubicBezTo>
                    <a:cubicBezTo>
                      <a:pt x="44" y="224"/>
                      <a:pt x="43" y="224"/>
                      <a:pt x="43" y="225"/>
                    </a:cubicBezTo>
                    <a:cubicBezTo>
                      <a:pt x="41" y="225"/>
                      <a:pt x="41" y="226"/>
                      <a:pt x="40" y="227"/>
                    </a:cubicBezTo>
                    <a:cubicBezTo>
                      <a:pt x="40" y="227"/>
                      <a:pt x="40" y="226"/>
                      <a:pt x="39" y="226"/>
                    </a:cubicBezTo>
                    <a:cubicBezTo>
                      <a:pt x="38" y="223"/>
                      <a:pt x="35" y="221"/>
                      <a:pt x="31" y="219"/>
                    </a:cubicBezTo>
                    <a:cubicBezTo>
                      <a:pt x="30" y="219"/>
                      <a:pt x="30" y="219"/>
                      <a:pt x="30" y="219"/>
                    </a:cubicBezTo>
                    <a:cubicBezTo>
                      <a:pt x="30" y="219"/>
                      <a:pt x="30" y="219"/>
                      <a:pt x="30" y="219"/>
                    </a:cubicBezTo>
                    <a:cubicBezTo>
                      <a:pt x="30" y="219"/>
                      <a:pt x="30" y="218"/>
                      <a:pt x="30" y="218"/>
                    </a:cubicBezTo>
                    <a:cubicBezTo>
                      <a:pt x="30" y="216"/>
                      <a:pt x="30" y="214"/>
                      <a:pt x="28" y="211"/>
                    </a:cubicBezTo>
                    <a:cubicBezTo>
                      <a:pt x="27" y="211"/>
                      <a:pt x="27" y="211"/>
                      <a:pt x="27" y="211"/>
                    </a:cubicBezTo>
                    <a:cubicBezTo>
                      <a:pt x="24" y="208"/>
                      <a:pt x="22" y="207"/>
                      <a:pt x="21" y="207"/>
                    </a:cubicBezTo>
                    <a:cubicBezTo>
                      <a:pt x="20" y="207"/>
                      <a:pt x="20" y="207"/>
                      <a:pt x="20" y="207"/>
                    </a:cubicBezTo>
                    <a:cubicBezTo>
                      <a:pt x="20" y="208"/>
                      <a:pt x="20" y="208"/>
                      <a:pt x="20" y="208"/>
                    </a:cubicBezTo>
                    <a:cubicBezTo>
                      <a:pt x="17" y="208"/>
                      <a:pt x="17" y="212"/>
                      <a:pt x="16" y="215"/>
                    </a:cubicBezTo>
                    <a:cubicBezTo>
                      <a:pt x="16" y="216"/>
                      <a:pt x="16" y="216"/>
                      <a:pt x="16" y="217"/>
                    </a:cubicBezTo>
                    <a:cubicBezTo>
                      <a:pt x="15" y="220"/>
                      <a:pt x="16" y="222"/>
                      <a:pt x="18" y="224"/>
                    </a:cubicBezTo>
                    <a:cubicBezTo>
                      <a:pt x="18" y="224"/>
                      <a:pt x="18" y="224"/>
                      <a:pt x="19" y="225"/>
                    </a:cubicBezTo>
                    <a:cubicBezTo>
                      <a:pt x="19" y="226"/>
                      <a:pt x="20" y="227"/>
                      <a:pt x="20" y="228"/>
                    </a:cubicBezTo>
                    <a:cubicBezTo>
                      <a:pt x="20" y="228"/>
                      <a:pt x="19" y="229"/>
                      <a:pt x="19" y="229"/>
                    </a:cubicBezTo>
                    <a:cubicBezTo>
                      <a:pt x="18" y="231"/>
                      <a:pt x="18" y="233"/>
                      <a:pt x="18" y="234"/>
                    </a:cubicBezTo>
                    <a:cubicBezTo>
                      <a:pt x="18" y="233"/>
                      <a:pt x="17" y="232"/>
                      <a:pt x="17" y="231"/>
                    </a:cubicBezTo>
                    <a:cubicBezTo>
                      <a:pt x="17" y="230"/>
                      <a:pt x="17" y="230"/>
                      <a:pt x="16" y="229"/>
                    </a:cubicBezTo>
                    <a:cubicBezTo>
                      <a:pt x="15" y="227"/>
                      <a:pt x="13" y="225"/>
                      <a:pt x="10" y="225"/>
                    </a:cubicBezTo>
                    <a:cubicBezTo>
                      <a:pt x="9" y="225"/>
                      <a:pt x="9" y="226"/>
                      <a:pt x="8" y="226"/>
                    </a:cubicBezTo>
                    <a:cubicBezTo>
                      <a:pt x="3" y="228"/>
                      <a:pt x="5" y="234"/>
                      <a:pt x="6" y="236"/>
                    </a:cubicBezTo>
                    <a:cubicBezTo>
                      <a:pt x="6" y="236"/>
                      <a:pt x="6" y="236"/>
                      <a:pt x="6" y="237"/>
                    </a:cubicBezTo>
                    <a:cubicBezTo>
                      <a:pt x="6" y="237"/>
                      <a:pt x="6" y="237"/>
                      <a:pt x="6" y="237"/>
                    </a:cubicBezTo>
                    <a:cubicBezTo>
                      <a:pt x="6" y="237"/>
                      <a:pt x="6" y="237"/>
                      <a:pt x="6" y="237"/>
                    </a:cubicBezTo>
                    <a:cubicBezTo>
                      <a:pt x="4" y="238"/>
                      <a:pt x="1" y="238"/>
                      <a:pt x="1" y="241"/>
                    </a:cubicBezTo>
                    <a:cubicBezTo>
                      <a:pt x="0" y="244"/>
                      <a:pt x="3" y="246"/>
                      <a:pt x="4" y="247"/>
                    </a:cubicBezTo>
                    <a:cubicBezTo>
                      <a:pt x="4" y="247"/>
                      <a:pt x="5" y="247"/>
                      <a:pt x="5" y="247"/>
                    </a:cubicBezTo>
                    <a:cubicBezTo>
                      <a:pt x="6" y="248"/>
                      <a:pt x="6" y="249"/>
                      <a:pt x="6" y="250"/>
                    </a:cubicBezTo>
                    <a:cubicBezTo>
                      <a:pt x="6" y="251"/>
                      <a:pt x="6" y="251"/>
                      <a:pt x="6" y="251"/>
                    </a:cubicBezTo>
                    <a:cubicBezTo>
                      <a:pt x="7" y="256"/>
                      <a:pt x="11" y="259"/>
                      <a:pt x="15" y="261"/>
                    </a:cubicBezTo>
                    <a:cubicBezTo>
                      <a:pt x="17" y="263"/>
                      <a:pt x="21" y="265"/>
                      <a:pt x="24" y="265"/>
                    </a:cubicBezTo>
                    <a:cubicBezTo>
                      <a:pt x="26" y="265"/>
                      <a:pt x="27" y="264"/>
                      <a:pt x="28" y="263"/>
                    </a:cubicBezTo>
                    <a:cubicBezTo>
                      <a:pt x="30" y="260"/>
                      <a:pt x="29" y="257"/>
                      <a:pt x="29" y="255"/>
                    </a:cubicBezTo>
                    <a:cubicBezTo>
                      <a:pt x="28" y="253"/>
                      <a:pt x="28" y="252"/>
                      <a:pt x="29" y="252"/>
                    </a:cubicBezTo>
                    <a:cubicBezTo>
                      <a:pt x="29" y="252"/>
                      <a:pt x="29" y="252"/>
                      <a:pt x="29" y="252"/>
                    </a:cubicBezTo>
                    <a:cubicBezTo>
                      <a:pt x="30" y="252"/>
                      <a:pt x="31" y="252"/>
                      <a:pt x="32" y="253"/>
                    </a:cubicBezTo>
                    <a:cubicBezTo>
                      <a:pt x="32" y="253"/>
                      <a:pt x="33" y="254"/>
                      <a:pt x="33" y="255"/>
                    </a:cubicBezTo>
                    <a:cubicBezTo>
                      <a:pt x="33" y="256"/>
                      <a:pt x="34" y="257"/>
                      <a:pt x="34" y="258"/>
                    </a:cubicBezTo>
                    <a:cubicBezTo>
                      <a:pt x="35" y="260"/>
                      <a:pt x="36" y="261"/>
                      <a:pt x="37" y="261"/>
                    </a:cubicBezTo>
                    <a:cubicBezTo>
                      <a:pt x="33" y="263"/>
                      <a:pt x="31" y="268"/>
                      <a:pt x="32" y="273"/>
                    </a:cubicBezTo>
                    <a:cubicBezTo>
                      <a:pt x="33" y="275"/>
                      <a:pt x="35" y="279"/>
                      <a:pt x="37" y="281"/>
                    </a:cubicBezTo>
                    <a:cubicBezTo>
                      <a:pt x="39" y="282"/>
                      <a:pt x="40" y="283"/>
                      <a:pt x="42" y="283"/>
                    </a:cubicBezTo>
                    <a:cubicBezTo>
                      <a:pt x="43" y="283"/>
                      <a:pt x="44" y="284"/>
                      <a:pt x="44" y="284"/>
                    </a:cubicBezTo>
                    <a:cubicBezTo>
                      <a:pt x="44" y="284"/>
                      <a:pt x="44" y="285"/>
                      <a:pt x="44" y="286"/>
                    </a:cubicBezTo>
                    <a:cubicBezTo>
                      <a:pt x="44" y="288"/>
                      <a:pt x="43" y="290"/>
                      <a:pt x="44" y="292"/>
                    </a:cubicBezTo>
                    <a:cubicBezTo>
                      <a:pt x="45" y="293"/>
                      <a:pt x="45" y="293"/>
                      <a:pt x="45" y="293"/>
                    </a:cubicBezTo>
                    <a:cubicBezTo>
                      <a:pt x="46" y="294"/>
                      <a:pt x="46" y="294"/>
                      <a:pt x="46" y="294"/>
                    </a:cubicBezTo>
                    <a:cubicBezTo>
                      <a:pt x="48" y="294"/>
                      <a:pt x="50" y="294"/>
                      <a:pt x="51" y="294"/>
                    </a:cubicBezTo>
                    <a:cubicBezTo>
                      <a:pt x="51" y="294"/>
                      <a:pt x="53" y="294"/>
                      <a:pt x="53" y="294"/>
                    </a:cubicBezTo>
                    <a:cubicBezTo>
                      <a:pt x="53" y="294"/>
                      <a:pt x="53" y="295"/>
                      <a:pt x="53" y="295"/>
                    </a:cubicBezTo>
                    <a:cubicBezTo>
                      <a:pt x="54" y="297"/>
                      <a:pt x="55" y="299"/>
                      <a:pt x="58" y="299"/>
                    </a:cubicBezTo>
                    <a:cubicBezTo>
                      <a:pt x="58" y="299"/>
                      <a:pt x="59" y="299"/>
                      <a:pt x="60" y="299"/>
                    </a:cubicBezTo>
                    <a:cubicBezTo>
                      <a:pt x="60" y="299"/>
                      <a:pt x="60" y="299"/>
                      <a:pt x="60" y="299"/>
                    </a:cubicBezTo>
                    <a:cubicBezTo>
                      <a:pt x="61" y="300"/>
                      <a:pt x="61" y="300"/>
                      <a:pt x="61" y="300"/>
                    </a:cubicBezTo>
                    <a:cubicBezTo>
                      <a:pt x="63" y="301"/>
                      <a:pt x="63" y="301"/>
                      <a:pt x="63" y="301"/>
                    </a:cubicBezTo>
                    <a:cubicBezTo>
                      <a:pt x="63" y="301"/>
                      <a:pt x="63" y="301"/>
                      <a:pt x="63" y="301"/>
                    </a:cubicBezTo>
                    <a:cubicBezTo>
                      <a:pt x="63" y="301"/>
                      <a:pt x="63" y="301"/>
                      <a:pt x="63" y="301"/>
                    </a:cubicBezTo>
                    <a:cubicBezTo>
                      <a:pt x="65" y="301"/>
                      <a:pt x="67" y="299"/>
                      <a:pt x="68" y="297"/>
                    </a:cubicBezTo>
                    <a:cubicBezTo>
                      <a:pt x="69" y="297"/>
                      <a:pt x="69" y="296"/>
                      <a:pt x="70" y="296"/>
                    </a:cubicBezTo>
                    <a:cubicBezTo>
                      <a:pt x="70" y="296"/>
                      <a:pt x="70" y="299"/>
                      <a:pt x="70" y="299"/>
                    </a:cubicBezTo>
                    <a:cubicBezTo>
                      <a:pt x="72" y="299"/>
                      <a:pt x="72" y="299"/>
                      <a:pt x="72" y="299"/>
                    </a:cubicBezTo>
                    <a:cubicBezTo>
                      <a:pt x="72" y="300"/>
                      <a:pt x="72" y="300"/>
                      <a:pt x="72" y="300"/>
                    </a:cubicBezTo>
                    <a:cubicBezTo>
                      <a:pt x="71" y="302"/>
                      <a:pt x="71" y="303"/>
                      <a:pt x="72" y="304"/>
                    </a:cubicBezTo>
                    <a:cubicBezTo>
                      <a:pt x="73" y="306"/>
                      <a:pt x="74" y="307"/>
                      <a:pt x="77" y="307"/>
                    </a:cubicBezTo>
                    <a:cubicBezTo>
                      <a:pt x="78" y="307"/>
                      <a:pt x="79" y="306"/>
                      <a:pt x="80" y="305"/>
                    </a:cubicBezTo>
                    <a:cubicBezTo>
                      <a:pt x="81" y="305"/>
                      <a:pt x="81" y="305"/>
                      <a:pt x="81" y="304"/>
                    </a:cubicBezTo>
                    <a:cubicBezTo>
                      <a:pt x="82" y="303"/>
                      <a:pt x="83" y="302"/>
                      <a:pt x="84" y="301"/>
                    </a:cubicBezTo>
                    <a:cubicBezTo>
                      <a:pt x="84" y="300"/>
                      <a:pt x="85" y="299"/>
                      <a:pt x="85" y="298"/>
                    </a:cubicBezTo>
                    <a:cubicBezTo>
                      <a:pt x="85" y="299"/>
                      <a:pt x="86" y="299"/>
                      <a:pt x="87" y="300"/>
                    </a:cubicBezTo>
                    <a:cubicBezTo>
                      <a:pt x="87" y="300"/>
                      <a:pt x="88" y="300"/>
                      <a:pt x="88" y="300"/>
                    </a:cubicBezTo>
                    <a:cubicBezTo>
                      <a:pt x="89" y="300"/>
                      <a:pt x="89" y="300"/>
                      <a:pt x="89" y="301"/>
                    </a:cubicBezTo>
                    <a:cubicBezTo>
                      <a:pt x="88" y="301"/>
                      <a:pt x="88" y="301"/>
                      <a:pt x="88" y="301"/>
                    </a:cubicBezTo>
                    <a:cubicBezTo>
                      <a:pt x="87" y="302"/>
                      <a:pt x="86" y="302"/>
                      <a:pt x="86" y="303"/>
                    </a:cubicBezTo>
                    <a:cubicBezTo>
                      <a:pt x="84" y="305"/>
                      <a:pt x="82" y="308"/>
                      <a:pt x="82" y="312"/>
                    </a:cubicBezTo>
                    <a:cubicBezTo>
                      <a:pt x="81" y="315"/>
                      <a:pt x="78" y="320"/>
                      <a:pt x="81" y="324"/>
                    </a:cubicBezTo>
                    <a:cubicBezTo>
                      <a:pt x="82" y="326"/>
                      <a:pt x="84" y="326"/>
                      <a:pt x="86" y="326"/>
                    </a:cubicBezTo>
                    <a:cubicBezTo>
                      <a:pt x="88" y="326"/>
                      <a:pt x="91" y="325"/>
                      <a:pt x="94" y="322"/>
                    </a:cubicBezTo>
                    <a:cubicBezTo>
                      <a:pt x="100" y="317"/>
                      <a:pt x="106" y="311"/>
                      <a:pt x="110" y="303"/>
                    </a:cubicBezTo>
                    <a:cubicBezTo>
                      <a:pt x="111" y="300"/>
                      <a:pt x="113" y="298"/>
                      <a:pt x="116" y="296"/>
                    </a:cubicBezTo>
                    <a:cubicBezTo>
                      <a:pt x="116" y="295"/>
                      <a:pt x="116" y="295"/>
                      <a:pt x="116" y="295"/>
                    </a:cubicBezTo>
                    <a:cubicBezTo>
                      <a:pt x="118" y="294"/>
                      <a:pt x="120" y="292"/>
                      <a:pt x="122" y="290"/>
                    </a:cubicBezTo>
                    <a:cubicBezTo>
                      <a:pt x="122" y="291"/>
                      <a:pt x="122" y="292"/>
                      <a:pt x="121" y="292"/>
                    </a:cubicBezTo>
                    <a:cubicBezTo>
                      <a:pt x="118" y="294"/>
                      <a:pt x="116" y="296"/>
                      <a:pt x="116" y="300"/>
                    </a:cubicBezTo>
                    <a:cubicBezTo>
                      <a:pt x="116" y="302"/>
                      <a:pt x="116" y="302"/>
                      <a:pt x="116" y="302"/>
                    </a:cubicBezTo>
                    <a:cubicBezTo>
                      <a:pt x="118" y="303"/>
                      <a:pt x="118" y="303"/>
                      <a:pt x="118" y="303"/>
                    </a:cubicBezTo>
                    <a:cubicBezTo>
                      <a:pt x="118" y="303"/>
                      <a:pt x="118" y="303"/>
                      <a:pt x="119" y="304"/>
                    </a:cubicBezTo>
                    <a:cubicBezTo>
                      <a:pt x="118" y="304"/>
                      <a:pt x="118" y="304"/>
                      <a:pt x="118" y="304"/>
                    </a:cubicBezTo>
                    <a:cubicBezTo>
                      <a:pt x="114" y="304"/>
                      <a:pt x="113" y="306"/>
                      <a:pt x="112" y="308"/>
                    </a:cubicBezTo>
                    <a:cubicBezTo>
                      <a:pt x="111" y="308"/>
                      <a:pt x="111" y="309"/>
                      <a:pt x="111" y="309"/>
                    </a:cubicBezTo>
                    <a:cubicBezTo>
                      <a:pt x="110" y="309"/>
                      <a:pt x="110" y="310"/>
                      <a:pt x="109" y="310"/>
                    </a:cubicBezTo>
                    <a:cubicBezTo>
                      <a:pt x="108" y="311"/>
                      <a:pt x="106" y="313"/>
                      <a:pt x="105" y="315"/>
                    </a:cubicBezTo>
                    <a:cubicBezTo>
                      <a:pt x="105" y="316"/>
                      <a:pt x="105" y="321"/>
                      <a:pt x="106" y="323"/>
                    </a:cubicBezTo>
                    <a:cubicBezTo>
                      <a:pt x="106" y="323"/>
                      <a:pt x="105" y="323"/>
                      <a:pt x="105" y="323"/>
                    </a:cubicBezTo>
                    <a:cubicBezTo>
                      <a:pt x="102" y="324"/>
                      <a:pt x="101" y="327"/>
                      <a:pt x="101" y="328"/>
                    </a:cubicBezTo>
                    <a:cubicBezTo>
                      <a:pt x="101" y="329"/>
                      <a:pt x="101" y="329"/>
                      <a:pt x="101" y="329"/>
                    </a:cubicBezTo>
                    <a:cubicBezTo>
                      <a:pt x="101" y="330"/>
                      <a:pt x="100" y="330"/>
                      <a:pt x="100" y="331"/>
                    </a:cubicBezTo>
                    <a:cubicBezTo>
                      <a:pt x="99" y="332"/>
                      <a:pt x="99" y="333"/>
                      <a:pt x="98" y="335"/>
                    </a:cubicBezTo>
                    <a:cubicBezTo>
                      <a:pt x="98" y="336"/>
                      <a:pt x="98" y="337"/>
                      <a:pt x="97" y="338"/>
                    </a:cubicBezTo>
                    <a:cubicBezTo>
                      <a:pt x="97" y="338"/>
                      <a:pt x="97" y="339"/>
                      <a:pt x="96" y="339"/>
                    </a:cubicBezTo>
                    <a:cubicBezTo>
                      <a:pt x="94" y="342"/>
                      <a:pt x="94" y="350"/>
                      <a:pt x="95" y="353"/>
                    </a:cubicBezTo>
                    <a:cubicBezTo>
                      <a:pt x="96" y="356"/>
                      <a:pt x="99" y="357"/>
                      <a:pt x="100" y="357"/>
                    </a:cubicBezTo>
                    <a:cubicBezTo>
                      <a:pt x="102" y="357"/>
                      <a:pt x="104" y="355"/>
                      <a:pt x="105" y="355"/>
                    </a:cubicBezTo>
                    <a:cubicBezTo>
                      <a:pt x="105" y="354"/>
                      <a:pt x="106" y="354"/>
                      <a:pt x="106" y="354"/>
                    </a:cubicBezTo>
                    <a:cubicBezTo>
                      <a:pt x="106" y="355"/>
                      <a:pt x="107" y="357"/>
                      <a:pt x="108" y="358"/>
                    </a:cubicBezTo>
                    <a:cubicBezTo>
                      <a:pt x="108" y="358"/>
                      <a:pt x="108" y="358"/>
                      <a:pt x="109" y="358"/>
                    </a:cubicBezTo>
                    <a:cubicBezTo>
                      <a:pt x="107" y="359"/>
                      <a:pt x="104" y="359"/>
                      <a:pt x="102" y="360"/>
                    </a:cubicBezTo>
                    <a:cubicBezTo>
                      <a:pt x="102" y="360"/>
                      <a:pt x="102" y="360"/>
                      <a:pt x="101" y="360"/>
                    </a:cubicBezTo>
                    <a:cubicBezTo>
                      <a:pt x="99" y="361"/>
                      <a:pt x="95" y="362"/>
                      <a:pt x="94" y="366"/>
                    </a:cubicBezTo>
                    <a:cubicBezTo>
                      <a:pt x="94" y="368"/>
                      <a:pt x="95" y="369"/>
                      <a:pt x="95" y="369"/>
                    </a:cubicBezTo>
                    <a:cubicBezTo>
                      <a:pt x="96" y="370"/>
                      <a:pt x="97" y="371"/>
                      <a:pt x="98" y="371"/>
                    </a:cubicBezTo>
                    <a:cubicBezTo>
                      <a:pt x="98" y="371"/>
                      <a:pt x="98" y="371"/>
                      <a:pt x="98" y="371"/>
                    </a:cubicBezTo>
                    <a:cubicBezTo>
                      <a:pt x="96" y="372"/>
                      <a:pt x="96" y="373"/>
                      <a:pt x="96" y="374"/>
                    </a:cubicBezTo>
                    <a:cubicBezTo>
                      <a:pt x="95" y="373"/>
                      <a:pt x="95" y="373"/>
                      <a:pt x="95" y="373"/>
                    </a:cubicBezTo>
                    <a:cubicBezTo>
                      <a:pt x="94" y="372"/>
                      <a:pt x="93" y="372"/>
                      <a:pt x="92" y="372"/>
                    </a:cubicBezTo>
                    <a:cubicBezTo>
                      <a:pt x="90" y="372"/>
                      <a:pt x="90" y="373"/>
                      <a:pt x="89" y="373"/>
                    </a:cubicBezTo>
                    <a:cubicBezTo>
                      <a:pt x="88" y="373"/>
                      <a:pt x="88" y="373"/>
                      <a:pt x="88" y="373"/>
                    </a:cubicBezTo>
                    <a:cubicBezTo>
                      <a:pt x="87" y="374"/>
                      <a:pt x="87" y="374"/>
                      <a:pt x="86" y="374"/>
                    </a:cubicBezTo>
                    <a:cubicBezTo>
                      <a:pt x="86" y="374"/>
                      <a:pt x="85" y="373"/>
                      <a:pt x="84" y="373"/>
                    </a:cubicBezTo>
                    <a:cubicBezTo>
                      <a:pt x="82" y="373"/>
                      <a:pt x="81" y="373"/>
                      <a:pt x="80" y="373"/>
                    </a:cubicBezTo>
                    <a:cubicBezTo>
                      <a:pt x="79" y="373"/>
                      <a:pt x="79" y="373"/>
                      <a:pt x="79" y="373"/>
                    </a:cubicBezTo>
                    <a:cubicBezTo>
                      <a:pt x="76" y="373"/>
                      <a:pt x="74" y="373"/>
                      <a:pt x="72" y="374"/>
                    </a:cubicBezTo>
                    <a:cubicBezTo>
                      <a:pt x="70" y="374"/>
                      <a:pt x="69" y="374"/>
                      <a:pt x="67" y="374"/>
                    </a:cubicBezTo>
                    <a:cubicBezTo>
                      <a:pt x="66" y="375"/>
                      <a:pt x="62" y="375"/>
                      <a:pt x="61" y="378"/>
                    </a:cubicBezTo>
                    <a:cubicBezTo>
                      <a:pt x="60" y="379"/>
                      <a:pt x="60" y="380"/>
                      <a:pt x="60" y="380"/>
                    </a:cubicBezTo>
                    <a:cubicBezTo>
                      <a:pt x="60" y="380"/>
                      <a:pt x="60" y="381"/>
                      <a:pt x="60" y="381"/>
                    </a:cubicBezTo>
                    <a:cubicBezTo>
                      <a:pt x="60" y="381"/>
                      <a:pt x="59" y="381"/>
                      <a:pt x="59" y="381"/>
                    </a:cubicBezTo>
                    <a:cubicBezTo>
                      <a:pt x="58" y="382"/>
                      <a:pt x="58" y="382"/>
                      <a:pt x="57" y="382"/>
                    </a:cubicBezTo>
                    <a:cubicBezTo>
                      <a:pt x="56" y="384"/>
                      <a:pt x="54" y="386"/>
                      <a:pt x="56" y="389"/>
                    </a:cubicBezTo>
                    <a:cubicBezTo>
                      <a:pt x="57" y="393"/>
                      <a:pt x="60" y="394"/>
                      <a:pt x="64" y="394"/>
                    </a:cubicBezTo>
                    <a:cubicBezTo>
                      <a:pt x="66" y="394"/>
                      <a:pt x="68" y="394"/>
                      <a:pt x="69" y="394"/>
                    </a:cubicBezTo>
                    <a:cubicBezTo>
                      <a:pt x="70" y="394"/>
                      <a:pt x="70" y="394"/>
                      <a:pt x="71" y="394"/>
                    </a:cubicBezTo>
                    <a:cubicBezTo>
                      <a:pt x="73" y="393"/>
                      <a:pt x="76" y="393"/>
                      <a:pt x="78" y="393"/>
                    </a:cubicBezTo>
                    <a:cubicBezTo>
                      <a:pt x="79" y="393"/>
                      <a:pt x="81" y="393"/>
                      <a:pt x="82" y="393"/>
                    </a:cubicBezTo>
                    <a:cubicBezTo>
                      <a:pt x="84" y="393"/>
                      <a:pt x="86" y="394"/>
                      <a:pt x="88" y="394"/>
                    </a:cubicBezTo>
                    <a:cubicBezTo>
                      <a:pt x="88" y="394"/>
                      <a:pt x="88" y="394"/>
                      <a:pt x="89" y="394"/>
                    </a:cubicBezTo>
                    <a:cubicBezTo>
                      <a:pt x="87" y="395"/>
                      <a:pt x="86" y="395"/>
                      <a:pt x="85" y="395"/>
                    </a:cubicBezTo>
                    <a:cubicBezTo>
                      <a:pt x="85" y="396"/>
                      <a:pt x="85" y="396"/>
                      <a:pt x="85" y="396"/>
                    </a:cubicBezTo>
                    <a:cubicBezTo>
                      <a:pt x="83" y="396"/>
                      <a:pt x="79" y="398"/>
                      <a:pt x="78" y="402"/>
                    </a:cubicBezTo>
                    <a:cubicBezTo>
                      <a:pt x="78" y="401"/>
                      <a:pt x="77" y="401"/>
                      <a:pt x="76" y="400"/>
                    </a:cubicBezTo>
                    <a:cubicBezTo>
                      <a:pt x="76" y="400"/>
                      <a:pt x="75" y="399"/>
                      <a:pt x="74" y="399"/>
                    </a:cubicBezTo>
                    <a:cubicBezTo>
                      <a:pt x="72" y="397"/>
                      <a:pt x="69" y="395"/>
                      <a:pt x="65" y="395"/>
                    </a:cubicBezTo>
                    <a:cubicBezTo>
                      <a:pt x="65" y="395"/>
                      <a:pt x="64" y="395"/>
                      <a:pt x="63" y="396"/>
                    </a:cubicBezTo>
                    <a:cubicBezTo>
                      <a:pt x="60" y="397"/>
                      <a:pt x="59" y="399"/>
                      <a:pt x="58" y="400"/>
                    </a:cubicBezTo>
                    <a:cubicBezTo>
                      <a:pt x="58" y="401"/>
                      <a:pt x="57" y="402"/>
                      <a:pt x="57" y="402"/>
                    </a:cubicBezTo>
                    <a:cubicBezTo>
                      <a:pt x="56" y="402"/>
                      <a:pt x="56" y="403"/>
                      <a:pt x="55" y="403"/>
                    </a:cubicBezTo>
                    <a:cubicBezTo>
                      <a:pt x="53" y="403"/>
                      <a:pt x="51" y="403"/>
                      <a:pt x="50" y="404"/>
                    </a:cubicBezTo>
                    <a:cubicBezTo>
                      <a:pt x="48" y="406"/>
                      <a:pt x="47" y="409"/>
                      <a:pt x="47" y="411"/>
                    </a:cubicBezTo>
                    <a:cubicBezTo>
                      <a:pt x="47" y="412"/>
                      <a:pt x="47" y="413"/>
                      <a:pt x="46" y="413"/>
                    </a:cubicBezTo>
                    <a:cubicBezTo>
                      <a:pt x="46" y="413"/>
                      <a:pt x="46" y="413"/>
                      <a:pt x="46" y="413"/>
                    </a:cubicBezTo>
                    <a:cubicBezTo>
                      <a:pt x="45" y="414"/>
                      <a:pt x="43" y="416"/>
                      <a:pt x="45" y="419"/>
                    </a:cubicBezTo>
                    <a:cubicBezTo>
                      <a:pt x="45" y="421"/>
                      <a:pt x="47" y="422"/>
                      <a:pt x="51" y="423"/>
                    </a:cubicBezTo>
                    <a:cubicBezTo>
                      <a:pt x="51" y="423"/>
                      <a:pt x="51" y="423"/>
                      <a:pt x="52" y="423"/>
                    </a:cubicBezTo>
                    <a:cubicBezTo>
                      <a:pt x="53" y="424"/>
                      <a:pt x="54" y="424"/>
                      <a:pt x="55" y="424"/>
                    </a:cubicBezTo>
                    <a:cubicBezTo>
                      <a:pt x="55" y="425"/>
                      <a:pt x="56" y="425"/>
                      <a:pt x="56" y="425"/>
                    </a:cubicBezTo>
                    <a:cubicBezTo>
                      <a:pt x="56" y="425"/>
                      <a:pt x="56" y="425"/>
                      <a:pt x="56" y="425"/>
                    </a:cubicBezTo>
                    <a:cubicBezTo>
                      <a:pt x="56" y="425"/>
                      <a:pt x="56" y="425"/>
                      <a:pt x="56" y="425"/>
                    </a:cubicBezTo>
                    <a:cubicBezTo>
                      <a:pt x="55" y="425"/>
                      <a:pt x="55" y="425"/>
                      <a:pt x="54" y="425"/>
                    </a:cubicBezTo>
                    <a:cubicBezTo>
                      <a:pt x="54" y="425"/>
                      <a:pt x="53" y="425"/>
                      <a:pt x="52" y="425"/>
                    </a:cubicBezTo>
                    <a:cubicBezTo>
                      <a:pt x="52" y="425"/>
                      <a:pt x="52" y="425"/>
                      <a:pt x="51" y="425"/>
                    </a:cubicBezTo>
                    <a:cubicBezTo>
                      <a:pt x="48" y="425"/>
                      <a:pt x="47" y="426"/>
                      <a:pt x="46" y="428"/>
                    </a:cubicBezTo>
                    <a:cubicBezTo>
                      <a:pt x="46" y="430"/>
                      <a:pt x="48" y="432"/>
                      <a:pt x="52" y="433"/>
                    </a:cubicBezTo>
                    <a:cubicBezTo>
                      <a:pt x="52" y="433"/>
                      <a:pt x="52" y="433"/>
                      <a:pt x="53" y="433"/>
                    </a:cubicBezTo>
                    <a:cubicBezTo>
                      <a:pt x="53" y="433"/>
                      <a:pt x="53" y="433"/>
                      <a:pt x="53" y="433"/>
                    </a:cubicBezTo>
                    <a:cubicBezTo>
                      <a:pt x="53" y="433"/>
                      <a:pt x="53" y="434"/>
                      <a:pt x="54" y="434"/>
                    </a:cubicBezTo>
                    <a:cubicBezTo>
                      <a:pt x="54" y="434"/>
                      <a:pt x="55" y="436"/>
                      <a:pt x="57" y="436"/>
                    </a:cubicBezTo>
                    <a:cubicBezTo>
                      <a:pt x="58" y="436"/>
                      <a:pt x="60" y="437"/>
                      <a:pt x="62" y="437"/>
                    </a:cubicBezTo>
                    <a:cubicBezTo>
                      <a:pt x="64" y="437"/>
                      <a:pt x="65" y="436"/>
                      <a:pt x="67" y="435"/>
                    </a:cubicBezTo>
                    <a:cubicBezTo>
                      <a:pt x="67" y="435"/>
                      <a:pt x="67" y="434"/>
                      <a:pt x="68" y="434"/>
                    </a:cubicBezTo>
                    <a:cubicBezTo>
                      <a:pt x="68" y="434"/>
                      <a:pt x="68" y="434"/>
                      <a:pt x="68" y="434"/>
                    </a:cubicBezTo>
                    <a:cubicBezTo>
                      <a:pt x="68" y="434"/>
                      <a:pt x="68" y="434"/>
                      <a:pt x="69" y="434"/>
                    </a:cubicBezTo>
                    <a:cubicBezTo>
                      <a:pt x="69" y="434"/>
                      <a:pt x="70" y="434"/>
                      <a:pt x="71" y="433"/>
                    </a:cubicBezTo>
                    <a:cubicBezTo>
                      <a:pt x="73" y="433"/>
                      <a:pt x="74" y="432"/>
                      <a:pt x="75" y="432"/>
                    </a:cubicBezTo>
                    <a:cubicBezTo>
                      <a:pt x="76" y="431"/>
                      <a:pt x="77" y="431"/>
                      <a:pt x="78" y="431"/>
                    </a:cubicBezTo>
                    <a:cubicBezTo>
                      <a:pt x="78" y="431"/>
                      <a:pt x="78" y="431"/>
                      <a:pt x="79" y="431"/>
                    </a:cubicBezTo>
                    <a:cubicBezTo>
                      <a:pt x="79" y="432"/>
                      <a:pt x="79" y="432"/>
                      <a:pt x="80" y="432"/>
                    </a:cubicBezTo>
                    <a:cubicBezTo>
                      <a:pt x="79" y="433"/>
                      <a:pt x="75" y="434"/>
                      <a:pt x="74" y="435"/>
                    </a:cubicBezTo>
                    <a:cubicBezTo>
                      <a:pt x="73" y="435"/>
                      <a:pt x="73" y="435"/>
                      <a:pt x="72" y="435"/>
                    </a:cubicBezTo>
                    <a:cubicBezTo>
                      <a:pt x="70" y="435"/>
                      <a:pt x="68" y="436"/>
                      <a:pt x="67" y="437"/>
                    </a:cubicBezTo>
                    <a:cubicBezTo>
                      <a:pt x="65" y="438"/>
                      <a:pt x="64" y="440"/>
                      <a:pt x="64" y="441"/>
                    </a:cubicBezTo>
                    <a:cubicBezTo>
                      <a:pt x="64" y="442"/>
                      <a:pt x="64" y="443"/>
                      <a:pt x="64" y="443"/>
                    </a:cubicBezTo>
                    <a:cubicBezTo>
                      <a:pt x="63" y="443"/>
                      <a:pt x="63" y="443"/>
                      <a:pt x="62" y="444"/>
                    </a:cubicBezTo>
                    <a:cubicBezTo>
                      <a:pt x="61" y="444"/>
                      <a:pt x="59" y="445"/>
                      <a:pt x="58" y="447"/>
                    </a:cubicBezTo>
                    <a:cubicBezTo>
                      <a:pt x="57" y="450"/>
                      <a:pt x="58" y="455"/>
                      <a:pt x="61" y="457"/>
                    </a:cubicBezTo>
                    <a:cubicBezTo>
                      <a:pt x="61" y="457"/>
                      <a:pt x="61" y="457"/>
                      <a:pt x="61" y="457"/>
                    </a:cubicBezTo>
                    <a:cubicBezTo>
                      <a:pt x="61" y="457"/>
                      <a:pt x="61" y="457"/>
                      <a:pt x="61" y="457"/>
                    </a:cubicBezTo>
                    <a:cubicBezTo>
                      <a:pt x="59" y="457"/>
                      <a:pt x="58" y="457"/>
                      <a:pt x="57" y="457"/>
                    </a:cubicBezTo>
                    <a:cubicBezTo>
                      <a:pt x="55" y="458"/>
                      <a:pt x="54" y="460"/>
                      <a:pt x="54" y="461"/>
                    </a:cubicBezTo>
                    <a:cubicBezTo>
                      <a:pt x="53" y="461"/>
                      <a:pt x="53" y="461"/>
                      <a:pt x="53" y="461"/>
                    </a:cubicBezTo>
                    <a:cubicBezTo>
                      <a:pt x="53" y="461"/>
                      <a:pt x="52" y="461"/>
                      <a:pt x="52" y="461"/>
                    </a:cubicBezTo>
                    <a:cubicBezTo>
                      <a:pt x="52" y="461"/>
                      <a:pt x="52" y="460"/>
                      <a:pt x="52" y="460"/>
                    </a:cubicBezTo>
                    <a:cubicBezTo>
                      <a:pt x="51" y="458"/>
                      <a:pt x="49" y="456"/>
                      <a:pt x="47" y="456"/>
                    </a:cubicBezTo>
                    <a:cubicBezTo>
                      <a:pt x="44" y="456"/>
                      <a:pt x="43" y="458"/>
                      <a:pt x="42" y="461"/>
                    </a:cubicBezTo>
                    <a:cubicBezTo>
                      <a:pt x="41" y="464"/>
                      <a:pt x="42" y="468"/>
                      <a:pt x="43" y="470"/>
                    </a:cubicBezTo>
                    <a:cubicBezTo>
                      <a:pt x="45" y="474"/>
                      <a:pt x="47" y="476"/>
                      <a:pt x="50" y="476"/>
                    </a:cubicBezTo>
                    <a:cubicBezTo>
                      <a:pt x="52" y="476"/>
                      <a:pt x="53" y="475"/>
                      <a:pt x="55" y="474"/>
                    </a:cubicBezTo>
                    <a:cubicBezTo>
                      <a:pt x="58" y="473"/>
                      <a:pt x="60" y="473"/>
                      <a:pt x="65" y="472"/>
                    </a:cubicBezTo>
                    <a:cubicBezTo>
                      <a:pt x="69" y="472"/>
                      <a:pt x="73" y="472"/>
                      <a:pt x="77" y="470"/>
                    </a:cubicBezTo>
                    <a:cubicBezTo>
                      <a:pt x="79" y="469"/>
                      <a:pt x="80" y="468"/>
                      <a:pt x="81" y="467"/>
                    </a:cubicBezTo>
                    <a:cubicBezTo>
                      <a:pt x="82" y="466"/>
                      <a:pt x="84" y="465"/>
                      <a:pt x="85" y="465"/>
                    </a:cubicBezTo>
                    <a:cubicBezTo>
                      <a:pt x="85" y="464"/>
                      <a:pt x="86" y="464"/>
                      <a:pt x="86" y="464"/>
                    </a:cubicBezTo>
                    <a:cubicBezTo>
                      <a:pt x="88" y="464"/>
                      <a:pt x="88" y="464"/>
                      <a:pt x="88" y="464"/>
                    </a:cubicBezTo>
                    <a:cubicBezTo>
                      <a:pt x="89" y="464"/>
                      <a:pt x="90" y="464"/>
                      <a:pt x="91" y="464"/>
                    </a:cubicBezTo>
                    <a:cubicBezTo>
                      <a:pt x="92" y="464"/>
                      <a:pt x="93" y="463"/>
                      <a:pt x="94" y="462"/>
                    </a:cubicBezTo>
                    <a:cubicBezTo>
                      <a:pt x="94" y="462"/>
                      <a:pt x="94" y="462"/>
                      <a:pt x="94" y="462"/>
                    </a:cubicBezTo>
                    <a:cubicBezTo>
                      <a:pt x="93" y="464"/>
                      <a:pt x="94" y="466"/>
                      <a:pt x="95" y="467"/>
                    </a:cubicBezTo>
                    <a:cubicBezTo>
                      <a:pt x="95" y="467"/>
                      <a:pt x="97" y="468"/>
                      <a:pt x="98" y="468"/>
                    </a:cubicBezTo>
                    <a:cubicBezTo>
                      <a:pt x="101" y="468"/>
                      <a:pt x="106" y="465"/>
                      <a:pt x="107" y="464"/>
                    </a:cubicBezTo>
                    <a:cubicBezTo>
                      <a:pt x="107" y="464"/>
                      <a:pt x="108" y="463"/>
                      <a:pt x="108" y="463"/>
                    </a:cubicBezTo>
                    <a:cubicBezTo>
                      <a:pt x="112" y="460"/>
                      <a:pt x="116" y="458"/>
                      <a:pt x="115" y="455"/>
                    </a:cubicBezTo>
                    <a:cubicBezTo>
                      <a:pt x="115" y="454"/>
                      <a:pt x="115" y="453"/>
                      <a:pt x="115" y="452"/>
                    </a:cubicBezTo>
                    <a:cubicBezTo>
                      <a:pt x="115" y="452"/>
                      <a:pt x="115" y="452"/>
                      <a:pt x="116" y="452"/>
                    </a:cubicBezTo>
                    <a:cubicBezTo>
                      <a:pt x="116" y="452"/>
                      <a:pt x="116" y="452"/>
                      <a:pt x="116" y="452"/>
                    </a:cubicBezTo>
                    <a:cubicBezTo>
                      <a:pt x="117" y="452"/>
                      <a:pt x="117" y="452"/>
                      <a:pt x="117" y="452"/>
                    </a:cubicBezTo>
                    <a:cubicBezTo>
                      <a:pt x="121" y="452"/>
                      <a:pt x="121" y="446"/>
                      <a:pt x="121" y="445"/>
                    </a:cubicBezTo>
                    <a:cubicBezTo>
                      <a:pt x="122" y="439"/>
                      <a:pt x="118" y="433"/>
                      <a:pt x="113" y="429"/>
                    </a:cubicBezTo>
                    <a:cubicBezTo>
                      <a:pt x="113" y="429"/>
                      <a:pt x="114" y="429"/>
                      <a:pt x="114" y="429"/>
                    </a:cubicBezTo>
                    <a:cubicBezTo>
                      <a:pt x="115" y="430"/>
                      <a:pt x="117" y="430"/>
                      <a:pt x="118" y="430"/>
                    </a:cubicBezTo>
                    <a:cubicBezTo>
                      <a:pt x="118" y="430"/>
                      <a:pt x="118" y="430"/>
                      <a:pt x="118" y="430"/>
                    </a:cubicBezTo>
                    <a:cubicBezTo>
                      <a:pt x="127" y="430"/>
                      <a:pt x="136" y="419"/>
                      <a:pt x="140" y="412"/>
                    </a:cubicBezTo>
                    <a:cubicBezTo>
                      <a:pt x="141" y="411"/>
                      <a:pt x="141" y="411"/>
                      <a:pt x="141" y="411"/>
                    </a:cubicBezTo>
                    <a:cubicBezTo>
                      <a:pt x="144" y="407"/>
                      <a:pt x="147" y="404"/>
                      <a:pt x="150" y="400"/>
                    </a:cubicBezTo>
                    <a:cubicBezTo>
                      <a:pt x="152" y="399"/>
                      <a:pt x="153" y="397"/>
                      <a:pt x="155" y="395"/>
                    </a:cubicBezTo>
                    <a:cubicBezTo>
                      <a:pt x="156" y="393"/>
                      <a:pt x="158" y="391"/>
                      <a:pt x="160" y="390"/>
                    </a:cubicBezTo>
                    <a:cubicBezTo>
                      <a:pt x="161" y="389"/>
                      <a:pt x="162" y="388"/>
                      <a:pt x="163" y="387"/>
                    </a:cubicBezTo>
                    <a:cubicBezTo>
                      <a:pt x="163" y="387"/>
                      <a:pt x="163" y="387"/>
                      <a:pt x="163" y="387"/>
                    </a:cubicBezTo>
                    <a:cubicBezTo>
                      <a:pt x="163" y="387"/>
                      <a:pt x="163" y="387"/>
                      <a:pt x="163" y="387"/>
                    </a:cubicBezTo>
                    <a:cubicBezTo>
                      <a:pt x="164" y="389"/>
                      <a:pt x="164" y="390"/>
                      <a:pt x="165" y="391"/>
                    </a:cubicBezTo>
                    <a:cubicBezTo>
                      <a:pt x="161" y="392"/>
                      <a:pt x="158" y="393"/>
                      <a:pt x="156" y="396"/>
                    </a:cubicBezTo>
                    <a:cubicBezTo>
                      <a:pt x="155" y="398"/>
                      <a:pt x="154" y="400"/>
                      <a:pt x="153" y="401"/>
                    </a:cubicBezTo>
                    <a:cubicBezTo>
                      <a:pt x="152" y="404"/>
                      <a:pt x="151" y="406"/>
                      <a:pt x="150" y="408"/>
                    </a:cubicBezTo>
                    <a:cubicBezTo>
                      <a:pt x="149" y="409"/>
                      <a:pt x="149" y="409"/>
                      <a:pt x="149" y="409"/>
                    </a:cubicBezTo>
                    <a:cubicBezTo>
                      <a:pt x="147" y="410"/>
                      <a:pt x="146" y="411"/>
                      <a:pt x="145" y="414"/>
                    </a:cubicBezTo>
                    <a:cubicBezTo>
                      <a:pt x="145" y="415"/>
                      <a:pt x="145" y="415"/>
                      <a:pt x="145" y="415"/>
                    </a:cubicBezTo>
                    <a:cubicBezTo>
                      <a:pt x="145" y="415"/>
                      <a:pt x="144" y="415"/>
                      <a:pt x="144" y="416"/>
                    </a:cubicBezTo>
                    <a:cubicBezTo>
                      <a:pt x="143" y="415"/>
                      <a:pt x="143" y="415"/>
                      <a:pt x="143" y="415"/>
                    </a:cubicBezTo>
                    <a:cubicBezTo>
                      <a:pt x="142" y="415"/>
                      <a:pt x="142" y="415"/>
                      <a:pt x="142" y="415"/>
                    </a:cubicBezTo>
                    <a:cubicBezTo>
                      <a:pt x="141" y="415"/>
                      <a:pt x="141" y="415"/>
                      <a:pt x="141" y="415"/>
                    </a:cubicBezTo>
                    <a:cubicBezTo>
                      <a:pt x="138" y="415"/>
                      <a:pt x="136" y="418"/>
                      <a:pt x="133" y="421"/>
                    </a:cubicBezTo>
                    <a:cubicBezTo>
                      <a:pt x="133" y="422"/>
                      <a:pt x="132" y="423"/>
                      <a:pt x="131" y="424"/>
                    </a:cubicBezTo>
                    <a:cubicBezTo>
                      <a:pt x="131" y="424"/>
                      <a:pt x="131" y="424"/>
                      <a:pt x="131" y="424"/>
                    </a:cubicBezTo>
                    <a:cubicBezTo>
                      <a:pt x="128" y="426"/>
                      <a:pt x="121" y="431"/>
                      <a:pt x="125" y="436"/>
                    </a:cubicBezTo>
                    <a:cubicBezTo>
                      <a:pt x="125" y="437"/>
                      <a:pt x="127" y="438"/>
                      <a:pt x="128" y="438"/>
                    </a:cubicBezTo>
                    <a:cubicBezTo>
                      <a:pt x="129" y="438"/>
                      <a:pt x="132" y="438"/>
                      <a:pt x="137" y="432"/>
                    </a:cubicBezTo>
                    <a:cubicBezTo>
                      <a:pt x="139" y="431"/>
                      <a:pt x="143" y="426"/>
                      <a:pt x="144" y="422"/>
                    </a:cubicBezTo>
                    <a:cubicBezTo>
                      <a:pt x="144" y="422"/>
                      <a:pt x="145" y="423"/>
                      <a:pt x="147" y="424"/>
                    </a:cubicBezTo>
                    <a:cubicBezTo>
                      <a:pt x="147" y="424"/>
                      <a:pt x="147" y="424"/>
                      <a:pt x="147" y="424"/>
                    </a:cubicBezTo>
                    <a:cubicBezTo>
                      <a:pt x="146" y="425"/>
                      <a:pt x="146" y="425"/>
                      <a:pt x="146" y="426"/>
                    </a:cubicBezTo>
                    <a:cubicBezTo>
                      <a:pt x="145" y="426"/>
                      <a:pt x="145" y="426"/>
                      <a:pt x="145" y="427"/>
                    </a:cubicBezTo>
                    <a:cubicBezTo>
                      <a:pt x="145" y="427"/>
                      <a:pt x="144" y="427"/>
                      <a:pt x="144" y="427"/>
                    </a:cubicBezTo>
                    <a:cubicBezTo>
                      <a:pt x="143" y="428"/>
                      <a:pt x="141" y="428"/>
                      <a:pt x="141" y="431"/>
                    </a:cubicBezTo>
                    <a:cubicBezTo>
                      <a:pt x="140" y="433"/>
                      <a:pt x="141" y="434"/>
                      <a:pt x="142" y="435"/>
                    </a:cubicBezTo>
                    <a:cubicBezTo>
                      <a:pt x="142" y="436"/>
                      <a:pt x="143" y="436"/>
                      <a:pt x="143" y="437"/>
                    </a:cubicBezTo>
                    <a:cubicBezTo>
                      <a:pt x="142" y="437"/>
                      <a:pt x="142" y="437"/>
                      <a:pt x="141" y="437"/>
                    </a:cubicBezTo>
                    <a:cubicBezTo>
                      <a:pt x="137" y="438"/>
                      <a:pt x="137" y="441"/>
                      <a:pt x="136" y="443"/>
                    </a:cubicBezTo>
                    <a:cubicBezTo>
                      <a:pt x="136" y="443"/>
                      <a:pt x="136" y="443"/>
                      <a:pt x="136" y="443"/>
                    </a:cubicBezTo>
                    <a:cubicBezTo>
                      <a:pt x="135" y="443"/>
                      <a:pt x="134" y="443"/>
                      <a:pt x="133" y="443"/>
                    </a:cubicBezTo>
                    <a:cubicBezTo>
                      <a:pt x="131" y="443"/>
                      <a:pt x="128" y="445"/>
                      <a:pt x="126" y="447"/>
                    </a:cubicBezTo>
                    <a:cubicBezTo>
                      <a:pt x="125" y="449"/>
                      <a:pt x="125" y="451"/>
                      <a:pt x="126" y="452"/>
                    </a:cubicBezTo>
                    <a:cubicBezTo>
                      <a:pt x="128" y="454"/>
                      <a:pt x="130" y="454"/>
                      <a:pt x="131" y="454"/>
                    </a:cubicBezTo>
                    <a:cubicBezTo>
                      <a:pt x="131" y="455"/>
                      <a:pt x="131" y="455"/>
                      <a:pt x="131" y="455"/>
                    </a:cubicBezTo>
                    <a:cubicBezTo>
                      <a:pt x="130" y="455"/>
                      <a:pt x="130" y="455"/>
                      <a:pt x="130" y="455"/>
                    </a:cubicBezTo>
                    <a:cubicBezTo>
                      <a:pt x="129" y="457"/>
                      <a:pt x="128" y="458"/>
                      <a:pt x="127" y="460"/>
                    </a:cubicBezTo>
                    <a:cubicBezTo>
                      <a:pt x="127" y="461"/>
                      <a:pt x="126" y="462"/>
                      <a:pt x="126" y="462"/>
                    </a:cubicBezTo>
                    <a:cubicBezTo>
                      <a:pt x="125" y="463"/>
                      <a:pt x="125" y="463"/>
                      <a:pt x="125" y="463"/>
                    </a:cubicBezTo>
                    <a:cubicBezTo>
                      <a:pt x="125" y="464"/>
                      <a:pt x="124" y="464"/>
                      <a:pt x="124" y="465"/>
                    </a:cubicBezTo>
                    <a:cubicBezTo>
                      <a:pt x="124" y="465"/>
                      <a:pt x="124" y="465"/>
                      <a:pt x="124" y="465"/>
                    </a:cubicBezTo>
                    <a:cubicBezTo>
                      <a:pt x="124" y="462"/>
                      <a:pt x="124" y="462"/>
                      <a:pt x="124" y="462"/>
                    </a:cubicBezTo>
                    <a:cubicBezTo>
                      <a:pt x="120" y="462"/>
                      <a:pt x="117" y="465"/>
                      <a:pt x="117" y="469"/>
                    </a:cubicBezTo>
                    <a:cubicBezTo>
                      <a:pt x="117" y="470"/>
                      <a:pt x="118" y="471"/>
                      <a:pt x="118" y="471"/>
                    </a:cubicBezTo>
                    <a:cubicBezTo>
                      <a:pt x="118" y="472"/>
                      <a:pt x="118" y="472"/>
                      <a:pt x="118" y="472"/>
                    </a:cubicBezTo>
                    <a:cubicBezTo>
                      <a:pt x="117" y="473"/>
                      <a:pt x="117" y="475"/>
                      <a:pt x="118" y="477"/>
                    </a:cubicBezTo>
                    <a:cubicBezTo>
                      <a:pt x="118" y="477"/>
                      <a:pt x="118" y="478"/>
                      <a:pt x="117" y="478"/>
                    </a:cubicBezTo>
                    <a:cubicBezTo>
                      <a:pt x="115" y="479"/>
                      <a:pt x="115" y="481"/>
                      <a:pt x="115" y="483"/>
                    </a:cubicBezTo>
                    <a:cubicBezTo>
                      <a:pt x="116" y="488"/>
                      <a:pt x="119" y="489"/>
                      <a:pt x="120" y="489"/>
                    </a:cubicBezTo>
                    <a:cubicBezTo>
                      <a:pt x="121" y="489"/>
                      <a:pt x="122" y="488"/>
                      <a:pt x="123" y="487"/>
                    </a:cubicBezTo>
                    <a:cubicBezTo>
                      <a:pt x="124" y="487"/>
                      <a:pt x="124" y="487"/>
                      <a:pt x="124" y="487"/>
                    </a:cubicBezTo>
                    <a:cubicBezTo>
                      <a:pt x="123" y="488"/>
                      <a:pt x="123" y="489"/>
                      <a:pt x="123" y="489"/>
                    </a:cubicBezTo>
                    <a:cubicBezTo>
                      <a:pt x="124" y="491"/>
                      <a:pt x="125" y="493"/>
                      <a:pt x="127" y="494"/>
                    </a:cubicBezTo>
                    <a:cubicBezTo>
                      <a:pt x="128" y="495"/>
                      <a:pt x="128" y="495"/>
                      <a:pt x="129" y="495"/>
                    </a:cubicBezTo>
                    <a:cubicBezTo>
                      <a:pt x="129" y="495"/>
                      <a:pt x="129" y="495"/>
                      <a:pt x="129" y="495"/>
                    </a:cubicBezTo>
                    <a:cubicBezTo>
                      <a:pt x="127" y="497"/>
                      <a:pt x="126" y="499"/>
                      <a:pt x="126" y="502"/>
                    </a:cubicBezTo>
                    <a:cubicBezTo>
                      <a:pt x="126" y="505"/>
                      <a:pt x="127" y="506"/>
                      <a:pt x="127" y="508"/>
                    </a:cubicBezTo>
                    <a:cubicBezTo>
                      <a:pt x="127" y="508"/>
                      <a:pt x="127" y="508"/>
                      <a:pt x="126" y="508"/>
                    </a:cubicBezTo>
                    <a:cubicBezTo>
                      <a:pt x="126" y="509"/>
                      <a:pt x="126" y="509"/>
                      <a:pt x="126" y="509"/>
                    </a:cubicBezTo>
                    <a:cubicBezTo>
                      <a:pt x="123" y="509"/>
                      <a:pt x="123" y="510"/>
                      <a:pt x="121" y="512"/>
                    </a:cubicBezTo>
                    <a:cubicBezTo>
                      <a:pt x="120" y="513"/>
                      <a:pt x="120" y="513"/>
                      <a:pt x="120" y="514"/>
                    </a:cubicBezTo>
                    <a:cubicBezTo>
                      <a:pt x="118" y="516"/>
                      <a:pt x="116" y="518"/>
                      <a:pt x="116" y="522"/>
                    </a:cubicBezTo>
                    <a:cubicBezTo>
                      <a:pt x="116" y="524"/>
                      <a:pt x="116" y="524"/>
                      <a:pt x="116" y="524"/>
                    </a:cubicBezTo>
                    <a:cubicBezTo>
                      <a:pt x="118" y="525"/>
                      <a:pt x="118" y="525"/>
                      <a:pt x="118" y="525"/>
                    </a:cubicBezTo>
                    <a:cubicBezTo>
                      <a:pt x="119" y="525"/>
                      <a:pt x="119" y="525"/>
                      <a:pt x="120" y="525"/>
                    </a:cubicBezTo>
                    <a:cubicBezTo>
                      <a:pt x="121" y="525"/>
                      <a:pt x="122" y="524"/>
                      <a:pt x="123" y="524"/>
                    </a:cubicBezTo>
                    <a:cubicBezTo>
                      <a:pt x="123" y="524"/>
                      <a:pt x="124" y="524"/>
                      <a:pt x="124" y="524"/>
                    </a:cubicBezTo>
                    <a:cubicBezTo>
                      <a:pt x="124" y="524"/>
                      <a:pt x="124" y="524"/>
                      <a:pt x="124" y="524"/>
                    </a:cubicBezTo>
                    <a:cubicBezTo>
                      <a:pt x="124" y="524"/>
                      <a:pt x="124" y="526"/>
                      <a:pt x="122" y="527"/>
                    </a:cubicBezTo>
                    <a:cubicBezTo>
                      <a:pt x="121" y="528"/>
                      <a:pt x="120" y="529"/>
                      <a:pt x="120" y="530"/>
                    </a:cubicBezTo>
                    <a:cubicBezTo>
                      <a:pt x="118" y="532"/>
                      <a:pt x="117" y="533"/>
                      <a:pt x="116" y="534"/>
                    </a:cubicBezTo>
                    <a:cubicBezTo>
                      <a:pt x="115" y="535"/>
                      <a:pt x="115" y="535"/>
                      <a:pt x="115" y="535"/>
                    </a:cubicBezTo>
                    <a:cubicBezTo>
                      <a:pt x="113" y="536"/>
                      <a:pt x="110" y="539"/>
                      <a:pt x="111" y="544"/>
                    </a:cubicBezTo>
                    <a:cubicBezTo>
                      <a:pt x="112" y="546"/>
                      <a:pt x="115" y="548"/>
                      <a:pt x="118" y="548"/>
                    </a:cubicBezTo>
                    <a:cubicBezTo>
                      <a:pt x="118" y="548"/>
                      <a:pt x="118" y="548"/>
                      <a:pt x="119" y="548"/>
                    </a:cubicBezTo>
                    <a:cubicBezTo>
                      <a:pt x="118" y="549"/>
                      <a:pt x="118" y="549"/>
                      <a:pt x="118" y="550"/>
                    </a:cubicBezTo>
                    <a:cubicBezTo>
                      <a:pt x="115" y="554"/>
                      <a:pt x="113" y="559"/>
                      <a:pt x="114" y="565"/>
                    </a:cubicBezTo>
                    <a:cubicBezTo>
                      <a:pt x="114" y="565"/>
                      <a:pt x="114" y="566"/>
                      <a:pt x="114" y="566"/>
                    </a:cubicBezTo>
                    <a:cubicBezTo>
                      <a:pt x="114" y="567"/>
                      <a:pt x="114" y="569"/>
                      <a:pt x="115" y="570"/>
                    </a:cubicBezTo>
                    <a:cubicBezTo>
                      <a:pt x="116" y="571"/>
                      <a:pt x="117" y="572"/>
                      <a:pt x="118" y="573"/>
                    </a:cubicBezTo>
                    <a:cubicBezTo>
                      <a:pt x="118" y="573"/>
                      <a:pt x="118" y="573"/>
                      <a:pt x="119" y="573"/>
                    </a:cubicBezTo>
                    <a:cubicBezTo>
                      <a:pt x="119" y="574"/>
                      <a:pt x="119" y="574"/>
                      <a:pt x="119" y="574"/>
                    </a:cubicBezTo>
                    <a:cubicBezTo>
                      <a:pt x="121" y="575"/>
                      <a:pt x="122" y="576"/>
                      <a:pt x="124" y="576"/>
                    </a:cubicBezTo>
                    <a:cubicBezTo>
                      <a:pt x="124" y="576"/>
                      <a:pt x="124" y="576"/>
                      <a:pt x="124" y="576"/>
                    </a:cubicBezTo>
                    <a:cubicBezTo>
                      <a:pt x="121" y="579"/>
                      <a:pt x="120" y="581"/>
                      <a:pt x="118" y="584"/>
                    </a:cubicBezTo>
                    <a:cubicBezTo>
                      <a:pt x="117" y="586"/>
                      <a:pt x="116" y="587"/>
                      <a:pt x="114" y="589"/>
                    </a:cubicBezTo>
                    <a:cubicBezTo>
                      <a:pt x="111" y="592"/>
                      <a:pt x="111" y="594"/>
                      <a:pt x="112" y="598"/>
                    </a:cubicBezTo>
                    <a:cubicBezTo>
                      <a:pt x="112" y="599"/>
                      <a:pt x="112" y="599"/>
                      <a:pt x="112" y="599"/>
                    </a:cubicBezTo>
                    <a:cubicBezTo>
                      <a:pt x="112" y="601"/>
                      <a:pt x="112" y="601"/>
                      <a:pt x="112" y="603"/>
                    </a:cubicBezTo>
                    <a:cubicBezTo>
                      <a:pt x="111" y="603"/>
                      <a:pt x="111" y="604"/>
                      <a:pt x="110" y="604"/>
                    </a:cubicBezTo>
                    <a:cubicBezTo>
                      <a:pt x="109" y="606"/>
                      <a:pt x="108" y="608"/>
                      <a:pt x="107" y="610"/>
                    </a:cubicBezTo>
                    <a:cubicBezTo>
                      <a:pt x="107" y="612"/>
                      <a:pt x="107" y="614"/>
                      <a:pt x="107" y="616"/>
                    </a:cubicBezTo>
                    <a:cubicBezTo>
                      <a:pt x="107" y="617"/>
                      <a:pt x="107" y="618"/>
                      <a:pt x="107" y="619"/>
                    </a:cubicBezTo>
                    <a:cubicBezTo>
                      <a:pt x="107" y="620"/>
                      <a:pt x="107" y="621"/>
                      <a:pt x="107" y="622"/>
                    </a:cubicBezTo>
                    <a:cubicBezTo>
                      <a:pt x="107" y="624"/>
                      <a:pt x="107" y="626"/>
                      <a:pt x="107" y="629"/>
                    </a:cubicBezTo>
                    <a:cubicBezTo>
                      <a:pt x="107" y="632"/>
                      <a:pt x="108" y="635"/>
                      <a:pt x="106" y="637"/>
                    </a:cubicBezTo>
                    <a:cubicBezTo>
                      <a:pt x="105" y="638"/>
                      <a:pt x="104" y="640"/>
                      <a:pt x="103" y="641"/>
                    </a:cubicBezTo>
                    <a:cubicBezTo>
                      <a:pt x="101" y="643"/>
                      <a:pt x="99" y="645"/>
                      <a:pt x="98" y="647"/>
                    </a:cubicBezTo>
                    <a:cubicBezTo>
                      <a:pt x="95" y="652"/>
                      <a:pt x="95" y="657"/>
                      <a:pt x="98" y="661"/>
                    </a:cubicBezTo>
                    <a:cubicBezTo>
                      <a:pt x="101" y="665"/>
                      <a:pt x="105" y="668"/>
                      <a:pt x="111" y="668"/>
                    </a:cubicBezTo>
                    <a:cubicBezTo>
                      <a:pt x="112" y="668"/>
                      <a:pt x="112" y="668"/>
                      <a:pt x="113" y="668"/>
                    </a:cubicBezTo>
                    <a:cubicBezTo>
                      <a:pt x="116" y="667"/>
                      <a:pt x="125" y="666"/>
                      <a:pt x="130" y="660"/>
                    </a:cubicBezTo>
                    <a:cubicBezTo>
                      <a:pt x="132" y="657"/>
                      <a:pt x="133" y="654"/>
                      <a:pt x="133" y="650"/>
                    </a:cubicBezTo>
                    <a:cubicBezTo>
                      <a:pt x="133" y="648"/>
                      <a:pt x="132" y="646"/>
                      <a:pt x="131" y="644"/>
                    </a:cubicBezTo>
                    <a:cubicBezTo>
                      <a:pt x="131" y="642"/>
                      <a:pt x="130" y="640"/>
                      <a:pt x="130" y="638"/>
                    </a:cubicBezTo>
                    <a:cubicBezTo>
                      <a:pt x="130" y="634"/>
                      <a:pt x="132" y="631"/>
                      <a:pt x="133" y="627"/>
                    </a:cubicBezTo>
                    <a:cubicBezTo>
                      <a:pt x="136" y="621"/>
                      <a:pt x="139" y="613"/>
                      <a:pt x="139" y="605"/>
                    </a:cubicBezTo>
                    <a:cubicBezTo>
                      <a:pt x="139" y="604"/>
                      <a:pt x="139" y="603"/>
                      <a:pt x="139" y="602"/>
                    </a:cubicBezTo>
                    <a:cubicBezTo>
                      <a:pt x="139" y="600"/>
                      <a:pt x="139" y="598"/>
                      <a:pt x="139" y="596"/>
                    </a:cubicBezTo>
                    <a:cubicBezTo>
                      <a:pt x="140" y="592"/>
                      <a:pt x="142" y="589"/>
                      <a:pt x="143" y="586"/>
                    </a:cubicBezTo>
                    <a:cubicBezTo>
                      <a:pt x="144" y="585"/>
                      <a:pt x="146" y="583"/>
                      <a:pt x="147" y="581"/>
                    </a:cubicBezTo>
                    <a:cubicBezTo>
                      <a:pt x="148" y="580"/>
                      <a:pt x="148" y="580"/>
                      <a:pt x="149" y="579"/>
                    </a:cubicBezTo>
                    <a:cubicBezTo>
                      <a:pt x="150" y="578"/>
                      <a:pt x="151" y="577"/>
                      <a:pt x="152" y="577"/>
                    </a:cubicBezTo>
                    <a:cubicBezTo>
                      <a:pt x="153" y="576"/>
                      <a:pt x="154" y="576"/>
                      <a:pt x="155" y="575"/>
                    </a:cubicBezTo>
                    <a:cubicBezTo>
                      <a:pt x="161" y="569"/>
                      <a:pt x="156" y="561"/>
                      <a:pt x="153" y="557"/>
                    </a:cubicBezTo>
                    <a:cubicBezTo>
                      <a:pt x="151" y="555"/>
                      <a:pt x="151" y="555"/>
                      <a:pt x="151" y="555"/>
                    </a:cubicBezTo>
                    <a:cubicBezTo>
                      <a:pt x="150" y="553"/>
                      <a:pt x="149" y="551"/>
                      <a:pt x="148" y="549"/>
                    </a:cubicBezTo>
                    <a:cubicBezTo>
                      <a:pt x="148" y="546"/>
                      <a:pt x="147" y="544"/>
                      <a:pt x="146" y="541"/>
                    </a:cubicBezTo>
                    <a:cubicBezTo>
                      <a:pt x="146" y="539"/>
                      <a:pt x="146" y="538"/>
                      <a:pt x="145" y="536"/>
                    </a:cubicBezTo>
                    <a:cubicBezTo>
                      <a:pt x="144" y="535"/>
                      <a:pt x="144" y="534"/>
                      <a:pt x="144" y="532"/>
                    </a:cubicBezTo>
                    <a:cubicBezTo>
                      <a:pt x="144" y="530"/>
                      <a:pt x="144" y="530"/>
                      <a:pt x="144" y="530"/>
                    </a:cubicBezTo>
                    <a:cubicBezTo>
                      <a:pt x="144" y="529"/>
                      <a:pt x="144" y="529"/>
                      <a:pt x="144" y="528"/>
                    </a:cubicBezTo>
                    <a:cubicBezTo>
                      <a:pt x="146" y="529"/>
                      <a:pt x="147" y="529"/>
                      <a:pt x="148" y="529"/>
                    </a:cubicBezTo>
                    <a:cubicBezTo>
                      <a:pt x="148" y="529"/>
                      <a:pt x="148" y="529"/>
                      <a:pt x="148" y="529"/>
                    </a:cubicBezTo>
                    <a:cubicBezTo>
                      <a:pt x="151" y="529"/>
                      <a:pt x="153" y="526"/>
                      <a:pt x="154" y="523"/>
                    </a:cubicBezTo>
                    <a:cubicBezTo>
                      <a:pt x="154" y="523"/>
                      <a:pt x="154" y="522"/>
                      <a:pt x="154" y="522"/>
                    </a:cubicBezTo>
                    <a:cubicBezTo>
                      <a:pt x="155" y="520"/>
                      <a:pt x="155" y="520"/>
                      <a:pt x="155" y="520"/>
                    </a:cubicBezTo>
                    <a:cubicBezTo>
                      <a:pt x="158" y="515"/>
                      <a:pt x="161" y="511"/>
                      <a:pt x="165" y="507"/>
                    </a:cubicBezTo>
                    <a:cubicBezTo>
                      <a:pt x="167" y="505"/>
                      <a:pt x="169" y="503"/>
                      <a:pt x="171" y="501"/>
                    </a:cubicBezTo>
                    <a:cubicBezTo>
                      <a:pt x="172" y="500"/>
                      <a:pt x="173" y="500"/>
                      <a:pt x="174" y="499"/>
                    </a:cubicBezTo>
                    <a:cubicBezTo>
                      <a:pt x="173" y="499"/>
                      <a:pt x="173" y="500"/>
                      <a:pt x="173" y="500"/>
                    </a:cubicBezTo>
                    <a:cubicBezTo>
                      <a:pt x="171" y="501"/>
                      <a:pt x="170" y="502"/>
                      <a:pt x="169" y="504"/>
                    </a:cubicBezTo>
                    <a:cubicBezTo>
                      <a:pt x="159" y="513"/>
                      <a:pt x="153" y="524"/>
                      <a:pt x="151" y="535"/>
                    </a:cubicBezTo>
                    <a:cubicBezTo>
                      <a:pt x="151" y="535"/>
                      <a:pt x="150" y="536"/>
                      <a:pt x="150" y="537"/>
                    </a:cubicBezTo>
                    <a:cubicBezTo>
                      <a:pt x="149" y="539"/>
                      <a:pt x="148" y="541"/>
                      <a:pt x="149" y="543"/>
                    </a:cubicBezTo>
                    <a:cubicBezTo>
                      <a:pt x="149" y="544"/>
                      <a:pt x="149" y="546"/>
                      <a:pt x="153" y="551"/>
                    </a:cubicBezTo>
                    <a:cubicBezTo>
                      <a:pt x="154" y="552"/>
                      <a:pt x="154" y="553"/>
                      <a:pt x="155" y="554"/>
                    </a:cubicBezTo>
                    <a:cubicBezTo>
                      <a:pt x="155" y="555"/>
                      <a:pt x="156" y="556"/>
                      <a:pt x="156" y="557"/>
                    </a:cubicBezTo>
                    <a:cubicBezTo>
                      <a:pt x="157" y="558"/>
                      <a:pt x="157" y="558"/>
                      <a:pt x="157" y="558"/>
                    </a:cubicBezTo>
                    <a:cubicBezTo>
                      <a:pt x="158" y="561"/>
                      <a:pt x="160" y="564"/>
                      <a:pt x="164" y="564"/>
                    </a:cubicBezTo>
                    <a:cubicBezTo>
                      <a:pt x="165" y="564"/>
                      <a:pt x="165" y="563"/>
                      <a:pt x="166" y="563"/>
                    </a:cubicBezTo>
                    <a:cubicBezTo>
                      <a:pt x="168" y="563"/>
                      <a:pt x="168" y="563"/>
                      <a:pt x="168" y="563"/>
                    </a:cubicBezTo>
                    <a:cubicBezTo>
                      <a:pt x="168" y="561"/>
                      <a:pt x="168" y="561"/>
                      <a:pt x="168" y="561"/>
                    </a:cubicBezTo>
                    <a:cubicBezTo>
                      <a:pt x="168" y="559"/>
                      <a:pt x="168" y="557"/>
                      <a:pt x="168" y="555"/>
                    </a:cubicBezTo>
                    <a:cubicBezTo>
                      <a:pt x="168" y="556"/>
                      <a:pt x="168" y="556"/>
                      <a:pt x="168" y="557"/>
                    </a:cubicBezTo>
                    <a:cubicBezTo>
                      <a:pt x="169" y="558"/>
                      <a:pt x="170" y="560"/>
                      <a:pt x="170" y="561"/>
                    </a:cubicBezTo>
                    <a:cubicBezTo>
                      <a:pt x="170" y="565"/>
                      <a:pt x="173" y="567"/>
                      <a:pt x="175" y="568"/>
                    </a:cubicBezTo>
                    <a:cubicBezTo>
                      <a:pt x="176" y="569"/>
                      <a:pt x="179" y="571"/>
                      <a:pt x="180" y="573"/>
                    </a:cubicBezTo>
                    <a:cubicBezTo>
                      <a:pt x="180" y="573"/>
                      <a:pt x="181" y="573"/>
                      <a:pt x="181" y="574"/>
                    </a:cubicBezTo>
                    <a:cubicBezTo>
                      <a:pt x="182" y="576"/>
                      <a:pt x="184" y="579"/>
                      <a:pt x="187" y="579"/>
                    </a:cubicBezTo>
                    <a:cubicBezTo>
                      <a:pt x="188" y="579"/>
                      <a:pt x="188" y="579"/>
                      <a:pt x="188" y="579"/>
                    </a:cubicBezTo>
                    <a:cubicBezTo>
                      <a:pt x="188" y="579"/>
                      <a:pt x="188" y="579"/>
                      <a:pt x="188" y="579"/>
                    </a:cubicBezTo>
                    <a:cubicBezTo>
                      <a:pt x="189" y="579"/>
                      <a:pt x="190" y="578"/>
                      <a:pt x="191" y="577"/>
                    </a:cubicBezTo>
                    <a:cubicBezTo>
                      <a:pt x="191" y="577"/>
                      <a:pt x="192" y="576"/>
                      <a:pt x="192" y="575"/>
                    </a:cubicBezTo>
                    <a:cubicBezTo>
                      <a:pt x="192" y="576"/>
                      <a:pt x="192" y="578"/>
                      <a:pt x="193" y="579"/>
                    </a:cubicBezTo>
                    <a:cubicBezTo>
                      <a:pt x="195" y="580"/>
                      <a:pt x="196" y="581"/>
                      <a:pt x="198" y="581"/>
                    </a:cubicBezTo>
                    <a:cubicBezTo>
                      <a:pt x="198" y="581"/>
                      <a:pt x="198" y="581"/>
                      <a:pt x="198" y="581"/>
                    </a:cubicBezTo>
                    <a:cubicBezTo>
                      <a:pt x="198" y="581"/>
                      <a:pt x="199" y="581"/>
                      <a:pt x="199" y="581"/>
                    </a:cubicBezTo>
                    <a:cubicBezTo>
                      <a:pt x="198" y="582"/>
                      <a:pt x="195" y="586"/>
                      <a:pt x="197" y="589"/>
                    </a:cubicBezTo>
                    <a:cubicBezTo>
                      <a:pt x="198" y="591"/>
                      <a:pt x="200" y="592"/>
                      <a:pt x="202" y="593"/>
                    </a:cubicBezTo>
                    <a:cubicBezTo>
                      <a:pt x="203" y="593"/>
                      <a:pt x="204" y="593"/>
                      <a:pt x="204" y="594"/>
                    </a:cubicBezTo>
                    <a:cubicBezTo>
                      <a:pt x="205" y="594"/>
                      <a:pt x="206" y="596"/>
                      <a:pt x="207" y="597"/>
                    </a:cubicBezTo>
                    <a:cubicBezTo>
                      <a:pt x="207" y="597"/>
                      <a:pt x="207" y="597"/>
                      <a:pt x="207" y="598"/>
                    </a:cubicBezTo>
                    <a:cubicBezTo>
                      <a:pt x="207" y="599"/>
                      <a:pt x="208" y="600"/>
                      <a:pt x="208" y="601"/>
                    </a:cubicBezTo>
                    <a:cubicBezTo>
                      <a:pt x="210" y="603"/>
                      <a:pt x="213" y="603"/>
                      <a:pt x="214" y="603"/>
                    </a:cubicBezTo>
                    <a:cubicBezTo>
                      <a:pt x="215" y="603"/>
                      <a:pt x="215" y="603"/>
                      <a:pt x="215" y="603"/>
                    </a:cubicBezTo>
                    <a:cubicBezTo>
                      <a:pt x="215" y="603"/>
                      <a:pt x="216" y="603"/>
                      <a:pt x="216" y="603"/>
                    </a:cubicBezTo>
                    <a:cubicBezTo>
                      <a:pt x="218" y="604"/>
                      <a:pt x="221" y="605"/>
                      <a:pt x="223" y="610"/>
                    </a:cubicBezTo>
                    <a:cubicBezTo>
                      <a:pt x="223" y="612"/>
                      <a:pt x="223" y="612"/>
                      <a:pt x="223" y="612"/>
                    </a:cubicBezTo>
                    <a:cubicBezTo>
                      <a:pt x="224" y="614"/>
                      <a:pt x="225" y="617"/>
                      <a:pt x="227" y="620"/>
                    </a:cubicBezTo>
                    <a:cubicBezTo>
                      <a:pt x="227" y="621"/>
                      <a:pt x="227" y="622"/>
                      <a:pt x="228" y="622"/>
                    </a:cubicBezTo>
                    <a:cubicBezTo>
                      <a:pt x="229" y="624"/>
                      <a:pt x="230" y="625"/>
                      <a:pt x="230" y="627"/>
                    </a:cubicBezTo>
                    <a:cubicBezTo>
                      <a:pt x="231" y="632"/>
                      <a:pt x="225" y="637"/>
                      <a:pt x="220" y="640"/>
                    </a:cubicBezTo>
                    <a:cubicBezTo>
                      <a:pt x="219" y="640"/>
                      <a:pt x="219" y="640"/>
                      <a:pt x="219" y="640"/>
                    </a:cubicBezTo>
                    <a:cubicBezTo>
                      <a:pt x="217" y="642"/>
                      <a:pt x="213" y="644"/>
                      <a:pt x="212" y="647"/>
                    </a:cubicBezTo>
                    <a:cubicBezTo>
                      <a:pt x="212" y="648"/>
                      <a:pt x="211" y="649"/>
                      <a:pt x="211" y="650"/>
                    </a:cubicBezTo>
                    <a:cubicBezTo>
                      <a:pt x="211" y="650"/>
                      <a:pt x="211" y="651"/>
                      <a:pt x="211" y="651"/>
                    </a:cubicBezTo>
                    <a:cubicBezTo>
                      <a:pt x="210" y="651"/>
                      <a:pt x="210" y="652"/>
                      <a:pt x="210" y="652"/>
                    </a:cubicBezTo>
                    <a:cubicBezTo>
                      <a:pt x="209" y="653"/>
                      <a:pt x="209" y="654"/>
                      <a:pt x="209" y="656"/>
                    </a:cubicBezTo>
                    <a:cubicBezTo>
                      <a:pt x="208" y="656"/>
                      <a:pt x="208" y="657"/>
                      <a:pt x="208" y="657"/>
                    </a:cubicBezTo>
                    <a:cubicBezTo>
                      <a:pt x="207" y="658"/>
                      <a:pt x="207" y="658"/>
                      <a:pt x="206" y="659"/>
                    </a:cubicBezTo>
                    <a:cubicBezTo>
                      <a:pt x="205" y="661"/>
                      <a:pt x="205" y="662"/>
                      <a:pt x="205" y="663"/>
                    </a:cubicBezTo>
                    <a:cubicBezTo>
                      <a:pt x="205" y="664"/>
                      <a:pt x="205" y="664"/>
                      <a:pt x="205" y="665"/>
                    </a:cubicBezTo>
                    <a:cubicBezTo>
                      <a:pt x="204" y="669"/>
                      <a:pt x="204" y="675"/>
                      <a:pt x="201" y="679"/>
                    </a:cubicBezTo>
                    <a:cubicBezTo>
                      <a:pt x="199" y="682"/>
                      <a:pt x="196" y="686"/>
                      <a:pt x="193" y="689"/>
                    </a:cubicBezTo>
                    <a:cubicBezTo>
                      <a:pt x="191" y="691"/>
                      <a:pt x="191" y="691"/>
                      <a:pt x="191" y="691"/>
                    </a:cubicBezTo>
                    <a:cubicBezTo>
                      <a:pt x="186" y="695"/>
                      <a:pt x="184" y="700"/>
                      <a:pt x="183" y="705"/>
                    </a:cubicBezTo>
                    <a:cubicBezTo>
                      <a:pt x="183" y="706"/>
                      <a:pt x="182" y="707"/>
                      <a:pt x="182" y="707"/>
                    </a:cubicBezTo>
                    <a:cubicBezTo>
                      <a:pt x="181" y="711"/>
                      <a:pt x="179" y="716"/>
                      <a:pt x="181" y="720"/>
                    </a:cubicBezTo>
                    <a:cubicBezTo>
                      <a:pt x="182" y="722"/>
                      <a:pt x="183" y="724"/>
                      <a:pt x="183" y="726"/>
                    </a:cubicBezTo>
                    <a:cubicBezTo>
                      <a:pt x="185" y="729"/>
                      <a:pt x="186" y="731"/>
                      <a:pt x="186" y="735"/>
                    </a:cubicBezTo>
                    <a:cubicBezTo>
                      <a:pt x="186" y="736"/>
                      <a:pt x="186" y="736"/>
                      <a:pt x="186" y="736"/>
                    </a:cubicBezTo>
                    <a:cubicBezTo>
                      <a:pt x="186" y="736"/>
                      <a:pt x="185" y="736"/>
                      <a:pt x="185" y="736"/>
                    </a:cubicBezTo>
                    <a:cubicBezTo>
                      <a:pt x="185" y="736"/>
                      <a:pt x="185" y="735"/>
                      <a:pt x="185" y="734"/>
                    </a:cubicBezTo>
                    <a:cubicBezTo>
                      <a:pt x="185" y="730"/>
                      <a:pt x="183" y="726"/>
                      <a:pt x="181" y="722"/>
                    </a:cubicBezTo>
                    <a:cubicBezTo>
                      <a:pt x="179" y="720"/>
                      <a:pt x="177" y="718"/>
                      <a:pt x="174" y="718"/>
                    </a:cubicBezTo>
                    <a:cubicBezTo>
                      <a:pt x="172" y="718"/>
                      <a:pt x="170" y="718"/>
                      <a:pt x="169" y="719"/>
                    </a:cubicBezTo>
                    <a:cubicBezTo>
                      <a:pt x="164" y="722"/>
                      <a:pt x="165" y="727"/>
                      <a:pt x="165" y="730"/>
                    </a:cubicBezTo>
                    <a:cubicBezTo>
                      <a:pt x="165" y="731"/>
                      <a:pt x="165" y="731"/>
                      <a:pt x="165" y="732"/>
                    </a:cubicBezTo>
                    <a:cubicBezTo>
                      <a:pt x="165" y="733"/>
                      <a:pt x="165" y="735"/>
                      <a:pt x="165" y="736"/>
                    </a:cubicBezTo>
                    <a:cubicBezTo>
                      <a:pt x="165" y="738"/>
                      <a:pt x="164" y="741"/>
                      <a:pt x="166" y="744"/>
                    </a:cubicBezTo>
                    <a:cubicBezTo>
                      <a:pt x="167" y="748"/>
                      <a:pt x="170" y="752"/>
                      <a:pt x="172" y="755"/>
                    </a:cubicBezTo>
                    <a:cubicBezTo>
                      <a:pt x="174" y="757"/>
                      <a:pt x="175" y="759"/>
                      <a:pt x="177" y="762"/>
                    </a:cubicBezTo>
                    <a:cubicBezTo>
                      <a:pt x="179" y="765"/>
                      <a:pt x="181" y="768"/>
                      <a:pt x="183" y="770"/>
                    </a:cubicBezTo>
                    <a:cubicBezTo>
                      <a:pt x="187" y="775"/>
                      <a:pt x="190" y="779"/>
                      <a:pt x="190" y="784"/>
                    </a:cubicBezTo>
                    <a:cubicBezTo>
                      <a:pt x="190" y="784"/>
                      <a:pt x="190" y="784"/>
                      <a:pt x="190" y="784"/>
                    </a:cubicBezTo>
                    <a:cubicBezTo>
                      <a:pt x="190" y="788"/>
                      <a:pt x="190" y="794"/>
                      <a:pt x="194" y="797"/>
                    </a:cubicBezTo>
                    <a:cubicBezTo>
                      <a:pt x="196" y="798"/>
                      <a:pt x="198" y="798"/>
                      <a:pt x="199" y="798"/>
                    </a:cubicBezTo>
                    <a:cubicBezTo>
                      <a:pt x="203" y="798"/>
                      <a:pt x="207" y="795"/>
                      <a:pt x="207" y="791"/>
                    </a:cubicBezTo>
                    <a:cubicBezTo>
                      <a:pt x="207" y="787"/>
                      <a:pt x="204" y="783"/>
                      <a:pt x="202" y="780"/>
                    </a:cubicBezTo>
                    <a:cubicBezTo>
                      <a:pt x="202" y="779"/>
                      <a:pt x="201" y="779"/>
                      <a:pt x="201" y="778"/>
                    </a:cubicBezTo>
                    <a:cubicBezTo>
                      <a:pt x="199" y="775"/>
                      <a:pt x="198" y="771"/>
                      <a:pt x="197" y="767"/>
                    </a:cubicBezTo>
                    <a:cubicBezTo>
                      <a:pt x="196" y="763"/>
                      <a:pt x="196" y="761"/>
                      <a:pt x="198" y="759"/>
                    </a:cubicBezTo>
                    <a:cubicBezTo>
                      <a:pt x="200" y="757"/>
                      <a:pt x="203" y="755"/>
                      <a:pt x="206" y="755"/>
                    </a:cubicBezTo>
                    <a:cubicBezTo>
                      <a:pt x="207" y="755"/>
                      <a:pt x="207" y="755"/>
                      <a:pt x="207" y="755"/>
                    </a:cubicBezTo>
                    <a:cubicBezTo>
                      <a:pt x="209" y="755"/>
                      <a:pt x="209" y="756"/>
                      <a:pt x="210" y="757"/>
                    </a:cubicBezTo>
                    <a:cubicBezTo>
                      <a:pt x="210" y="757"/>
                      <a:pt x="210" y="757"/>
                      <a:pt x="211" y="758"/>
                    </a:cubicBezTo>
                    <a:cubicBezTo>
                      <a:pt x="211" y="759"/>
                      <a:pt x="212" y="761"/>
                      <a:pt x="215" y="762"/>
                    </a:cubicBezTo>
                    <a:cubicBezTo>
                      <a:pt x="216" y="762"/>
                      <a:pt x="218" y="763"/>
                      <a:pt x="219" y="763"/>
                    </a:cubicBezTo>
                    <a:cubicBezTo>
                      <a:pt x="220" y="763"/>
                      <a:pt x="221" y="763"/>
                      <a:pt x="222" y="763"/>
                    </a:cubicBezTo>
                    <a:cubicBezTo>
                      <a:pt x="223" y="763"/>
                      <a:pt x="225" y="765"/>
                      <a:pt x="226" y="765"/>
                    </a:cubicBezTo>
                    <a:cubicBezTo>
                      <a:pt x="227" y="766"/>
                      <a:pt x="227" y="766"/>
                      <a:pt x="227" y="766"/>
                    </a:cubicBezTo>
                    <a:cubicBezTo>
                      <a:pt x="231" y="768"/>
                      <a:pt x="235" y="773"/>
                      <a:pt x="238" y="777"/>
                    </a:cubicBezTo>
                    <a:cubicBezTo>
                      <a:pt x="239" y="778"/>
                      <a:pt x="239" y="778"/>
                      <a:pt x="239" y="778"/>
                    </a:cubicBezTo>
                    <a:cubicBezTo>
                      <a:pt x="241" y="781"/>
                      <a:pt x="243" y="785"/>
                      <a:pt x="247" y="787"/>
                    </a:cubicBezTo>
                    <a:cubicBezTo>
                      <a:pt x="248" y="788"/>
                      <a:pt x="249" y="788"/>
                      <a:pt x="250" y="788"/>
                    </a:cubicBezTo>
                    <a:cubicBezTo>
                      <a:pt x="250" y="788"/>
                      <a:pt x="251" y="788"/>
                      <a:pt x="252" y="789"/>
                    </a:cubicBezTo>
                    <a:cubicBezTo>
                      <a:pt x="253" y="789"/>
                      <a:pt x="253" y="789"/>
                      <a:pt x="253" y="789"/>
                    </a:cubicBezTo>
                    <a:cubicBezTo>
                      <a:pt x="254" y="790"/>
                      <a:pt x="256" y="791"/>
                      <a:pt x="258" y="791"/>
                    </a:cubicBezTo>
                    <a:cubicBezTo>
                      <a:pt x="259" y="791"/>
                      <a:pt x="259" y="791"/>
                      <a:pt x="259" y="791"/>
                    </a:cubicBezTo>
                    <a:cubicBezTo>
                      <a:pt x="261" y="791"/>
                      <a:pt x="263" y="790"/>
                      <a:pt x="263" y="789"/>
                    </a:cubicBezTo>
                    <a:cubicBezTo>
                      <a:pt x="266" y="786"/>
                      <a:pt x="265" y="781"/>
                      <a:pt x="265" y="777"/>
                    </a:cubicBezTo>
                    <a:cubicBezTo>
                      <a:pt x="264" y="777"/>
                      <a:pt x="264" y="776"/>
                      <a:pt x="264" y="776"/>
                    </a:cubicBezTo>
                    <a:cubicBezTo>
                      <a:pt x="264" y="774"/>
                      <a:pt x="264" y="773"/>
                      <a:pt x="264" y="772"/>
                    </a:cubicBezTo>
                    <a:cubicBezTo>
                      <a:pt x="264" y="770"/>
                      <a:pt x="264" y="768"/>
                      <a:pt x="264" y="765"/>
                    </a:cubicBezTo>
                    <a:cubicBezTo>
                      <a:pt x="263" y="763"/>
                      <a:pt x="261" y="760"/>
                      <a:pt x="259" y="758"/>
                    </a:cubicBezTo>
                    <a:cubicBezTo>
                      <a:pt x="259" y="757"/>
                      <a:pt x="258" y="756"/>
                      <a:pt x="257" y="755"/>
                    </a:cubicBezTo>
                    <a:cubicBezTo>
                      <a:pt x="255" y="753"/>
                      <a:pt x="255" y="752"/>
                      <a:pt x="256" y="749"/>
                    </a:cubicBezTo>
                    <a:cubicBezTo>
                      <a:pt x="256" y="749"/>
                      <a:pt x="256" y="748"/>
                      <a:pt x="256" y="747"/>
                    </a:cubicBezTo>
                    <a:cubicBezTo>
                      <a:pt x="257" y="746"/>
                      <a:pt x="257" y="746"/>
                      <a:pt x="257" y="746"/>
                    </a:cubicBezTo>
                    <a:cubicBezTo>
                      <a:pt x="257" y="746"/>
                      <a:pt x="257" y="746"/>
                      <a:pt x="258" y="746"/>
                    </a:cubicBezTo>
                    <a:cubicBezTo>
                      <a:pt x="258" y="746"/>
                      <a:pt x="258" y="746"/>
                      <a:pt x="258" y="746"/>
                    </a:cubicBezTo>
                    <a:cubicBezTo>
                      <a:pt x="259" y="746"/>
                      <a:pt x="260" y="747"/>
                      <a:pt x="261" y="748"/>
                    </a:cubicBezTo>
                    <a:cubicBezTo>
                      <a:pt x="261" y="749"/>
                      <a:pt x="262" y="750"/>
                      <a:pt x="263" y="751"/>
                    </a:cubicBezTo>
                    <a:cubicBezTo>
                      <a:pt x="263" y="752"/>
                      <a:pt x="264" y="752"/>
                      <a:pt x="264" y="753"/>
                    </a:cubicBezTo>
                    <a:cubicBezTo>
                      <a:pt x="265" y="753"/>
                      <a:pt x="266" y="754"/>
                      <a:pt x="267" y="755"/>
                    </a:cubicBezTo>
                    <a:cubicBezTo>
                      <a:pt x="270" y="756"/>
                      <a:pt x="271" y="757"/>
                      <a:pt x="273" y="759"/>
                    </a:cubicBezTo>
                    <a:cubicBezTo>
                      <a:pt x="275" y="760"/>
                      <a:pt x="276" y="762"/>
                      <a:pt x="278" y="763"/>
                    </a:cubicBezTo>
                    <a:cubicBezTo>
                      <a:pt x="279" y="765"/>
                      <a:pt x="280" y="766"/>
                      <a:pt x="282" y="768"/>
                    </a:cubicBezTo>
                    <a:cubicBezTo>
                      <a:pt x="283" y="770"/>
                      <a:pt x="286" y="772"/>
                      <a:pt x="289" y="772"/>
                    </a:cubicBezTo>
                    <a:cubicBezTo>
                      <a:pt x="290" y="772"/>
                      <a:pt x="292" y="771"/>
                      <a:pt x="293" y="770"/>
                    </a:cubicBezTo>
                    <a:cubicBezTo>
                      <a:pt x="294" y="771"/>
                      <a:pt x="295" y="772"/>
                      <a:pt x="296" y="772"/>
                    </a:cubicBezTo>
                    <a:cubicBezTo>
                      <a:pt x="298" y="772"/>
                      <a:pt x="299" y="773"/>
                      <a:pt x="301" y="773"/>
                    </a:cubicBezTo>
                    <a:cubicBezTo>
                      <a:pt x="302" y="773"/>
                      <a:pt x="303" y="772"/>
                      <a:pt x="305" y="772"/>
                    </a:cubicBezTo>
                    <a:cubicBezTo>
                      <a:pt x="306" y="772"/>
                      <a:pt x="306" y="772"/>
                      <a:pt x="306" y="772"/>
                    </a:cubicBezTo>
                    <a:cubicBezTo>
                      <a:pt x="307" y="772"/>
                      <a:pt x="309" y="772"/>
                      <a:pt x="310" y="771"/>
                    </a:cubicBezTo>
                    <a:cubicBezTo>
                      <a:pt x="311" y="771"/>
                      <a:pt x="311" y="771"/>
                      <a:pt x="311" y="771"/>
                    </a:cubicBezTo>
                    <a:cubicBezTo>
                      <a:pt x="313" y="771"/>
                      <a:pt x="314" y="770"/>
                      <a:pt x="316" y="768"/>
                    </a:cubicBezTo>
                    <a:cubicBezTo>
                      <a:pt x="318" y="767"/>
                      <a:pt x="320" y="765"/>
                      <a:pt x="321" y="763"/>
                    </a:cubicBezTo>
                    <a:cubicBezTo>
                      <a:pt x="322" y="760"/>
                      <a:pt x="322" y="758"/>
                      <a:pt x="321" y="755"/>
                    </a:cubicBezTo>
                    <a:cubicBezTo>
                      <a:pt x="321" y="754"/>
                      <a:pt x="321" y="754"/>
                      <a:pt x="321" y="754"/>
                    </a:cubicBezTo>
                    <a:cubicBezTo>
                      <a:pt x="322" y="754"/>
                      <a:pt x="322" y="754"/>
                      <a:pt x="323" y="754"/>
                    </a:cubicBezTo>
                    <a:cubicBezTo>
                      <a:pt x="324" y="755"/>
                      <a:pt x="326" y="755"/>
                      <a:pt x="328" y="755"/>
                    </a:cubicBezTo>
                    <a:cubicBezTo>
                      <a:pt x="331" y="755"/>
                      <a:pt x="333" y="754"/>
                      <a:pt x="335" y="752"/>
                    </a:cubicBezTo>
                    <a:cubicBezTo>
                      <a:pt x="336" y="751"/>
                      <a:pt x="337" y="750"/>
                      <a:pt x="338" y="750"/>
                    </a:cubicBezTo>
                    <a:cubicBezTo>
                      <a:pt x="339" y="750"/>
                      <a:pt x="339" y="750"/>
                      <a:pt x="339" y="750"/>
                    </a:cubicBezTo>
                    <a:cubicBezTo>
                      <a:pt x="340" y="751"/>
                      <a:pt x="340" y="751"/>
                      <a:pt x="340" y="751"/>
                    </a:cubicBezTo>
                    <a:cubicBezTo>
                      <a:pt x="342" y="752"/>
                      <a:pt x="343" y="753"/>
                      <a:pt x="345" y="753"/>
                    </a:cubicBezTo>
                    <a:cubicBezTo>
                      <a:pt x="346" y="753"/>
                      <a:pt x="347" y="752"/>
                      <a:pt x="348" y="752"/>
                    </a:cubicBezTo>
                    <a:cubicBezTo>
                      <a:pt x="351" y="750"/>
                      <a:pt x="353" y="746"/>
                      <a:pt x="353" y="744"/>
                    </a:cubicBezTo>
                    <a:cubicBezTo>
                      <a:pt x="353" y="741"/>
                      <a:pt x="353" y="738"/>
                      <a:pt x="353" y="735"/>
                    </a:cubicBezTo>
                    <a:cubicBezTo>
                      <a:pt x="352" y="733"/>
                      <a:pt x="352" y="730"/>
                      <a:pt x="352" y="728"/>
                    </a:cubicBezTo>
                    <a:cubicBezTo>
                      <a:pt x="352" y="728"/>
                      <a:pt x="353" y="728"/>
                      <a:pt x="353" y="728"/>
                    </a:cubicBezTo>
                    <a:cubicBezTo>
                      <a:pt x="354" y="728"/>
                      <a:pt x="356" y="728"/>
                      <a:pt x="360" y="729"/>
                    </a:cubicBezTo>
                    <a:cubicBezTo>
                      <a:pt x="362" y="730"/>
                      <a:pt x="365" y="731"/>
                      <a:pt x="368" y="731"/>
                    </a:cubicBezTo>
                    <a:cubicBezTo>
                      <a:pt x="369" y="731"/>
                      <a:pt x="371" y="730"/>
                      <a:pt x="373" y="730"/>
                    </a:cubicBezTo>
                    <a:cubicBezTo>
                      <a:pt x="375" y="730"/>
                      <a:pt x="377" y="730"/>
                      <a:pt x="378" y="730"/>
                    </a:cubicBezTo>
                    <a:cubicBezTo>
                      <a:pt x="380" y="730"/>
                      <a:pt x="381" y="730"/>
                      <a:pt x="382" y="730"/>
                    </a:cubicBezTo>
                    <a:cubicBezTo>
                      <a:pt x="383" y="730"/>
                      <a:pt x="384" y="731"/>
                      <a:pt x="385" y="731"/>
                    </a:cubicBezTo>
                    <a:cubicBezTo>
                      <a:pt x="386" y="731"/>
                      <a:pt x="386" y="731"/>
                      <a:pt x="387" y="731"/>
                    </a:cubicBezTo>
                    <a:cubicBezTo>
                      <a:pt x="388" y="730"/>
                      <a:pt x="388" y="730"/>
                      <a:pt x="389" y="730"/>
                    </a:cubicBezTo>
                    <a:cubicBezTo>
                      <a:pt x="389" y="730"/>
                      <a:pt x="390" y="730"/>
                      <a:pt x="391" y="731"/>
                    </a:cubicBezTo>
                    <a:cubicBezTo>
                      <a:pt x="391" y="731"/>
                      <a:pt x="392" y="731"/>
                      <a:pt x="393" y="731"/>
                    </a:cubicBezTo>
                    <a:cubicBezTo>
                      <a:pt x="394" y="731"/>
                      <a:pt x="396" y="731"/>
                      <a:pt x="397" y="731"/>
                    </a:cubicBezTo>
                    <a:cubicBezTo>
                      <a:pt x="398" y="731"/>
                      <a:pt x="399" y="731"/>
                      <a:pt x="400" y="731"/>
                    </a:cubicBezTo>
                    <a:cubicBezTo>
                      <a:pt x="401" y="731"/>
                      <a:pt x="402" y="730"/>
                      <a:pt x="404" y="730"/>
                    </a:cubicBezTo>
                    <a:cubicBezTo>
                      <a:pt x="405" y="729"/>
                      <a:pt x="405" y="729"/>
                      <a:pt x="405" y="729"/>
                    </a:cubicBezTo>
                    <a:cubicBezTo>
                      <a:pt x="406" y="729"/>
                      <a:pt x="406" y="729"/>
                      <a:pt x="406" y="729"/>
                    </a:cubicBezTo>
                    <a:cubicBezTo>
                      <a:pt x="407" y="728"/>
                      <a:pt x="408" y="726"/>
                      <a:pt x="409" y="724"/>
                    </a:cubicBezTo>
                    <a:cubicBezTo>
                      <a:pt x="409" y="723"/>
                      <a:pt x="410" y="722"/>
                      <a:pt x="410" y="721"/>
                    </a:cubicBezTo>
                    <a:cubicBezTo>
                      <a:pt x="410" y="719"/>
                      <a:pt x="411" y="717"/>
                      <a:pt x="412" y="716"/>
                    </a:cubicBezTo>
                    <a:cubicBezTo>
                      <a:pt x="413" y="713"/>
                      <a:pt x="416" y="712"/>
                      <a:pt x="419" y="711"/>
                    </a:cubicBezTo>
                    <a:cubicBezTo>
                      <a:pt x="422" y="710"/>
                      <a:pt x="424" y="709"/>
                      <a:pt x="426" y="707"/>
                    </a:cubicBezTo>
                    <a:cubicBezTo>
                      <a:pt x="428" y="705"/>
                      <a:pt x="429" y="704"/>
                      <a:pt x="430" y="702"/>
                    </a:cubicBezTo>
                    <a:cubicBezTo>
                      <a:pt x="432" y="699"/>
                      <a:pt x="434" y="696"/>
                      <a:pt x="439" y="693"/>
                    </a:cubicBezTo>
                    <a:cubicBezTo>
                      <a:pt x="445" y="691"/>
                      <a:pt x="449" y="687"/>
                      <a:pt x="452" y="679"/>
                    </a:cubicBezTo>
                    <a:cubicBezTo>
                      <a:pt x="453" y="677"/>
                      <a:pt x="454" y="675"/>
                      <a:pt x="454" y="673"/>
                    </a:cubicBezTo>
                    <a:cubicBezTo>
                      <a:pt x="456" y="669"/>
                      <a:pt x="457" y="665"/>
                      <a:pt x="460" y="662"/>
                    </a:cubicBezTo>
                    <a:cubicBezTo>
                      <a:pt x="465" y="655"/>
                      <a:pt x="470" y="651"/>
                      <a:pt x="473" y="649"/>
                    </a:cubicBezTo>
                    <a:cubicBezTo>
                      <a:pt x="475" y="649"/>
                      <a:pt x="477" y="648"/>
                      <a:pt x="479" y="648"/>
                    </a:cubicBezTo>
                    <a:cubicBezTo>
                      <a:pt x="481" y="648"/>
                      <a:pt x="481" y="648"/>
                      <a:pt x="481" y="648"/>
                    </a:cubicBezTo>
                    <a:cubicBezTo>
                      <a:pt x="484" y="648"/>
                      <a:pt x="487" y="648"/>
                      <a:pt x="489" y="645"/>
                    </a:cubicBezTo>
                    <a:cubicBezTo>
                      <a:pt x="490" y="644"/>
                      <a:pt x="490" y="643"/>
                      <a:pt x="491" y="643"/>
                    </a:cubicBezTo>
                    <a:cubicBezTo>
                      <a:pt x="492" y="641"/>
                      <a:pt x="493" y="639"/>
                      <a:pt x="495" y="637"/>
                    </a:cubicBezTo>
                    <a:cubicBezTo>
                      <a:pt x="496" y="637"/>
                      <a:pt x="497" y="636"/>
                      <a:pt x="498" y="636"/>
                    </a:cubicBezTo>
                    <a:cubicBezTo>
                      <a:pt x="500" y="635"/>
                      <a:pt x="502" y="634"/>
                      <a:pt x="503" y="631"/>
                    </a:cubicBezTo>
                    <a:cubicBezTo>
                      <a:pt x="506" y="626"/>
                      <a:pt x="502" y="618"/>
                      <a:pt x="499" y="613"/>
                    </a:cubicBezTo>
                    <a:cubicBezTo>
                      <a:pt x="498" y="612"/>
                      <a:pt x="498" y="611"/>
                      <a:pt x="497" y="610"/>
                    </a:cubicBezTo>
                    <a:cubicBezTo>
                      <a:pt x="497" y="608"/>
                      <a:pt x="495" y="606"/>
                      <a:pt x="494" y="604"/>
                    </a:cubicBezTo>
                    <a:cubicBezTo>
                      <a:pt x="493" y="602"/>
                      <a:pt x="491" y="600"/>
                      <a:pt x="490" y="598"/>
                    </a:cubicBezTo>
                    <a:cubicBezTo>
                      <a:pt x="490" y="596"/>
                      <a:pt x="489" y="595"/>
                      <a:pt x="490" y="594"/>
                    </a:cubicBezTo>
                    <a:cubicBezTo>
                      <a:pt x="490" y="593"/>
                      <a:pt x="491" y="593"/>
                      <a:pt x="493" y="592"/>
                    </a:cubicBezTo>
                    <a:cubicBezTo>
                      <a:pt x="494" y="592"/>
                      <a:pt x="496" y="591"/>
                      <a:pt x="498" y="589"/>
                    </a:cubicBezTo>
                    <a:cubicBezTo>
                      <a:pt x="499" y="587"/>
                      <a:pt x="500" y="585"/>
                      <a:pt x="501" y="582"/>
                    </a:cubicBezTo>
                    <a:cubicBezTo>
                      <a:pt x="501" y="581"/>
                      <a:pt x="502" y="580"/>
                      <a:pt x="502" y="579"/>
                    </a:cubicBezTo>
                    <a:cubicBezTo>
                      <a:pt x="503" y="576"/>
                      <a:pt x="505" y="575"/>
                      <a:pt x="506" y="574"/>
                    </a:cubicBezTo>
                    <a:cubicBezTo>
                      <a:pt x="507" y="574"/>
                      <a:pt x="508" y="573"/>
                      <a:pt x="509" y="572"/>
                    </a:cubicBezTo>
                    <a:cubicBezTo>
                      <a:pt x="512" y="570"/>
                      <a:pt x="512" y="568"/>
                      <a:pt x="513" y="565"/>
                    </a:cubicBezTo>
                    <a:cubicBezTo>
                      <a:pt x="513" y="564"/>
                      <a:pt x="513" y="563"/>
                      <a:pt x="514" y="561"/>
                    </a:cubicBezTo>
                    <a:cubicBezTo>
                      <a:pt x="515" y="560"/>
                      <a:pt x="516" y="559"/>
                      <a:pt x="517" y="558"/>
                    </a:cubicBezTo>
                    <a:cubicBezTo>
                      <a:pt x="519" y="556"/>
                      <a:pt x="519" y="556"/>
                      <a:pt x="519" y="556"/>
                    </a:cubicBezTo>
                    <a:cubicBezTo>
                      <a:pt x="518" y="554"/>
                      <a:pt x="518" y="554"/>
                      <a:pt x="518" y="554"/>
                    </a:cubicBezTo>
                    <a:cubicBezTo>
                      <a:pt x="517" y="552"/>
                      <a:pt x="515" y="551"/>
                      <a:pt x="514" y="549"/>
                    </a:cubicBezTo>
                    <a:cubicBezTo>
                      <a:pt x="513" y="548"/>
                      <a:pt x="512" y="547"/>
                      <a:pt x="510" y="545"/>
                    </a:cubicBezTo>
                    <a:cubicBezTo>
                      <a:pt x="509" y="542"/>
                      <a:pt x="507" y="539"/>
                      <a:pt x="504" y="538"/>
                    </a:cubicBezTo>
                    <a:cubicBezTo>
                      <a:pt x="503" y="537"/>
                      <a:pt x="501" y="536"/>
                      <a:pt x="499" y="536"/>
                    </a:cubicBezTo>
                    <a:cubicBezTo>
                      <a:pt x="498" y="536"/>
                      <a:pt x="496" y="536"/>
                      <a:pt x="495" y="537"/>
                    </a:cubicBezTo>
                    <a:cubicBezTo>
                      <a:pt x="494" y="537"/>
                      <a:pt x="494" y="537"/>
                      <a:pt x="493" y="537"/>
                    </a:cubicBezTo>
                    <a:cubicBezTo>
                      <a:pt x="492" y="537"/>
                      <a:pt x="492" y="537"/>
                      <a:pt x="492" y="537"/>
                    </a:cubicBezTo>
                    <a:cubicBezTo>
                      <a:pt x="489" y="537"/>
                      <a:pt x="487" y="537"/>
                      <a:pt x="485" y="536"/>
                    </a:cubicBezTo>
                    <a:cubicBezTo>
                      <a:pt x="484" y="536"/>
                      <a:pt x="484" y="536"/>
                      <a:pt x="484" y="536"/>
                    </a:cubicBezTo>
                    <a:cubicBezTo>
                      <a:pt x="482" y="535"/>
                      <a:pt x="480" y="533"/>
                      <a:pt x="478" y="531"/>
                    </a:cubicBezTo>
                    <a:cubicBezTo>
                      <a:pt x="476" y="529"/>
                      <a:pt x="474" y="526"/>
                      <a:pt x="471" y="525"/>
                    </a:cubicBezTo>
                    <a:cubicBezTo>
                      <a:pt x="468" y="524"/>
                      <a:pt x="466" y="524"/>
                      <a:pt x="464" y="523"/>
                    </a:cubicBezTo>
                    <a:cubicBezTo>
                      <a:pt x="461" y="523"/>
                      <a:pt x="460" y="523"/>
                      <a:pt x="458" y="521"/>
                    </a:cubicBezTo>
                    <a:cubicBezTo>
                      <a:pt x="455" y="515"/>
                      <a:pt x="452" y="510"/>
                      <a:pt x="443" y="510"/>
                    </a:cubicBezTo>
                    <a:cubicBezTo>
                      <a:pt x="441" y="510"/>
                      <a:pt x="441" y="510"/>
                      <a:pt x="441" y="510"/>
                    </a:cubicBezTo>
                    <a:cubicBezTo>
                      <a:pt x="440" y="510"/>
                      <a:pt x="439" y="510"/>
                      <a:pt x="437" y="510"/>
                    </a:cubicBezTo>
                    <a:cubicBezTo>
                      <a:pt x="433" y="510"/>
                      <a:pt x="428" y="510"/>
                      <a:pt x="424" y="513"/>
                    </a:cubicBezTo>
                    <a:cubicBezTo>
                      <a:pt x="422" y="516"/>
                      <a:pt x="421" y="519"/>
                      <a:pt x="421" y="521"/>
                    </a:cubicBezTo>
                    <a:cubicBezTo>
                      <a:pt x="421" y="522"/>
                      <a:pt x="421" y="522"/>
                      <a:pt x="421" y="523"/>
                    </a:cubicBezTo>
                    <a:cubicBezTo>
                      <a:pt x="420" y="526"/>
                      <a:pt x="417" y="530"/>
                      <a:pt x="415" y="531"/>
                    </a:cubicBezTo>
                    <a:cubicBezTo>
                      <a:pt x="414" y="532"/>
                      <a:pt x="413" y="532"/>
                      <a:pt x="411" y="532"/>
                    </a:cubicBezTo>
                    <a:cubicBezTo>
                      <a:pt x="410" y="533"/>
                      <a:pt x="408" y="533"/>
                      <a:pt x="406" y="533"/>
                    </a:cubicBezTo>
                    <a:cubicBezTo>
                      <a:pt x="406" y="534"/>
                      <a:pt x="405" y="534"/>
                      <a:pt x="405" y="534"/>
                    </a:cubicBezTo>
                    <a:cubicBezTo>
                      <a:pt x="404" y="534"/>
                      <a:pt x="403" y="534"/>
                      <a:pt x="402" y="533"/>
                    </a:cubicBezTo>
                    <a:cubicBezTo>
                      <a:pt x="401" y="533"/>
                      <a:pt x="401" y="533"/>
                      <a:pt x="400" y="533"/>
                    </a:cubicBezTo>
                    <a:cubicBezTo>
                      <a:pt x="398" y="533"/>
                      <a:pt x="397" y="532"/>
                      <a:pt x="396" y="531"/>
                    </a:cubicBezTo>
                    <a:cubicBezTo>
                      <a:pt x="395" y="531"/>
                      <a:pt x="395" y="530"/>
                      <a:pt x="395" y="530"/>
                    </a:cubicBezTo>
                    <a:cubicBezTo>
                      <a:pt x="392" y="528"/>
                      <a:pt x="390" y="528"/>
                      <a:pt x="388" y="528"/>
                    </a:cubicBezTo>
                    <a:cubicBezTo>
                      <a:pt x="387" y="528"/>
                      <a:pt x="386" y="528"/>
                      <a:pt x="385" y="528"/>
                    </a:cubicBezTo>
                    <a:cubicBezTo>
                      <a:pt x="384" y="528"/>
                      <a:pt x="382" y="528"/>
                      <a:pt x="381" y="528"/>
                    </a:cubicBezTo>
                    <a:cubicBezTo>
                      <a:pt x="380" y="528"/>
                      <a:pt x="378" y="528"/>
                      <a:pt x="377" y="527"/>
                    </a:cubicBezTo>
                    <a:cubicBezTo>
                      <a:pt x="376" y="527"/>
                      <a:pt x="375" y="527"/>
                      <a:pt x="375" y="526"/>
                    </a:cubicBezTo>
                    <a:cubicBezTo>
                      <a:pt x="373" y="526"/>
                      <a:pt x="371" y="525"/>
                      <a:pt x="369" y="525"/>
                    </a:cubicBezTo>
                    <a:cubicBezTo>
                      <a:pt x="370" y="525"/>
                      <a:pt x="371" y="525"/>
                      <a:pt x="372" y="525"/>
                    </a:cubicBezTo>
                    <a:cubicBezTo>
                      <a:pt x="374" y="524"/>
                      <a:pt x="377" y="522"/>
                      <a:pt x="379" y="521"/>
                    </a:cubicBezTo>
                    <a:cubicBezTo>
                      <a:pt x="380" y="520"/>
                      <a:pt x="382" y="519"/>
                      <a:pt x="383" y="518"/>
                    </a:cubicBezTo>
                    <a:cubicBezTo>
                      <a:pt x="384" y="518"/>
                      <a:pt x="386" y="517"/>
                      <a:pt x="387" y="517"/>
                    </a:cubicBezTo>
                    <a:cubicBezTo>
                      <a:pt x="390" y="516"/>
                      <a:pt x="393" y="515"/>
                      <a:pt x="395" y="513"/>
                    </a:cubicBezTo>
                    <a:cubicBezTo>
                      <a:pt x="398" y="511"/>
                      <a:pt x="398" y="508"/>
                      <a:pt x="399" y="505"/>
                    </a:cubicBezTo>
                    <a:cubicBezTo>
                      <a:pt x="399" y="503"/>
                      <a:pt x="400" y="502"/>
                      <a:pt x="400" y="500"/>
                    </a:cubicBezTo>
                    <a:cubicBezTo>
                      <a:pt x="402" y="498"/>
                      <a:pt x="405" y="494"/>
                      <a:pt x="409" y="491"/>
                    </a:cubicBezTo>
                    <a:cubicBezTo>
                      <a:pt x="411" y="489"/>
                      <a:pt x="414" y="488"/>
                      <a:pt x="416" y="488"/>
                    </a:cubicBezTo>
                    <a:cubicBezTo>
                      <a:pt x="417" y="488"/>
                      <a:pt x="418" y="488"/>
                      <a:pt x="420" y="488"/>
                    </a:cubicBezTo>
                    <a:cubicBezTo>
                      <a:pt x="420" y="489"/>
                      <a:pt x="420" y="489"/>
                      <a:pt x="420" y="489"/>
                    </a:cubicBezTo>
                    <a:cubicBezTo>
                      <a:pt x="423" y="489"/>
                      <a:pt x="425" y="489"/>
                      <a:pt x="428" y="489"/>
                    </a:cubicBezTo>
                    <a:cubicBezTo>
                      <a:pt x="430" y="489"/>
                      <a:pt x="432" y="489"/>
                      <a:pt x="434" y="488"/>
                    </a:cubicBezTo>
                    <a:cubicBezTo>
                      <a:pt x="436" y="488"/>
                      <a:pt x="438" y="486"/>
                      <a:pt x="440" y="485"/>
                    </a:cubicBezTo>
                    <a:cubicBezTo>
                      <a:pt x="441" y="485"/>
                      <a:pt x="442" y="484"/>
                      <a:pt x="443" y="484"/>
                    </a:cubicBezTo>
                    <a:cubicBezTo>
                      <a:pt x="448" y="481"/>
                      <a:pt x="457" y="477"/>
                      <a:pt x="456" y="468"/>
                    </a:cubicBezTo>
                    <a:cubicBezTo>
                      <a:pt x="456" y="463"/>
                      <a:pt x="451" y="459"/>
                      <a:pt x="444" y="458"/>
                    </a:cubicBezTo>
                    <a:cubicBezTo>
                      <a:pt x="442" y="458"/>
                      <a:pt x="441" y="457"/>
                      <a:pt x="439" y="455"/>
                    </a:cubicBezTo>
                    <a:cubicBezTo>
                      <a:pt x="437" y="454"/>
                      <a:pt x="436" y="453"/>
                      <a:pt x="433" y="452"/>
                    </a:cubicBezTo>
                    <a:cubicBezTo>
                      <a:pt x="432" y="452"/>
                      <a:pt x="432" y="452"/>
                      <a:pt x="432" y="452"/>
                    </a:cubicBezTo>
                    <a:cubicBezTo>
                      <a:pt x="431" y="452"/>
                      <a:pt x="430" y="452"/>
                      <a:pt x="430" y="452"/>
                    </a:cubicBezTo>
                    <a:cubicBezTo>
                      <a:pt x="430" y="452"/>
                      <a:pt x="430" y="451"/>
                      <a:pt x="430" y="451"/>
                    </a:cubicBezTo>
                    <a:cubicBezTo>
                      <a:pt x="430" y="450"/>
                      <a:pt x="431" y="449"/>
                      <a:pt x="431" y="449"/>
                    </a:cubicBezTo>
                    <a:cubicBezTo>
                      <a:pt x="431" y="447"/>
                      <a:pt x="432" y="445"/>
                      <a:pt x="432" y="443"/>
                    </a:cubicBezTo>
                    <a:cubicBezTo>
                      <a:pt x="432" y="441"/>
                      <a:pt x="431" y="439"/>
                      <a:pt x="430" y="437"/>
                    </a:cubicBezTo>
                    <a:cubicBezTo>
                      <a:pt x="429" y="435"/>
                      <a:pt x="428" y="434"/>
                      <a:pt x="426" y="433"/>
                    </a:cubicBezTo>
                    <a:cubicBezTo>
                      <a:pt x="437" y="430"/>
                      <a:pt x="448" y="427"/>
                      <a:pt x="453" y="414"/>
                    </a:cubicBezTo>
                    <a:cubicBezTo>
                      <a:pt x="456" y="409"/>
                      <a:pt x="458" y="404"/>
                      <a:pt x="462" y="399"/>
                    </a:cubicBezTo>
                    <a:cubicBezTo>
                      <a:pt x="463" y="398"/>
                      <a:pt x="463" y="398"/>
                      <a:pt x="463" y="398"/>
                    </a:cubicBezTo>
                    <a:cubicBezTo>
                      <a:pt x="467" y="393"/>
                      <a:pt x="471" y="388"/>
                      <a:pt x="470" y="381"/>
                    </a:cubicBezTo>
                    <a:cubicBezTo>
                      <a:pt x="470" y="380"/>
                      <a:pt x="470" y="380"/>
                      <a:pt x="470" y="380"/>
                    </a:cubicBezTo>
                    <a:cubicBezTo>
                      <a:pt x="470" y="380"/>
                      <a:pt x="470" y="379"/>
                      <a:pt x="469" y="378"/>
                    </a:cubicBezTo>
                    <a:cubicBezTo>
                      <a:pt x="471" y="377"/>
                      <a:pt x="473" y="375"/>
                      <a:pt x="475" y="374"/>
                    </a:cubicBezTo>
                    <a:cubicBezTo>
                      <a:pt x="478" y="371"/>
                      <a:pt x="481" y="369"/>
                      <a:pt x="484" y="366"/>
                    </a:cubicBezTo>
                    <a:cubicBezTo>
                      <a:pt x="486" y="363"/>
                      <a:pt x="488" y="360"/>
                      <a:pt x="490" y="357"/>
                    </a:cubicBezTo>
                    <a:cubicBezTo>
                      <a:pt x="491" y="355"/>
                      <a:pt x="492" y="353"/>
                      <a:pt x="492" y="351"/>
                    </a:cubicBezTo>
                    <a:cubicBezTo>
                      <a:pt x="493" y="349"/>
                      <a:pt x="493" y="348"/>
                      <a:pt x="494" y="347"/>
                    </a:cubicBezTo>
                    <a:cubicBezTo>
                      <a:pt x="495" y="344"/>
                      <a:pt x="496" y="340"/>
                      <a:pt x="496" y="336"/>
                    </a:cubicBezTo>
                    <a:cubicBezTo>
                      <a:pt x="496" y="335"/>
                      <a:pt x="495" y="334"/>
                      <a:pt x="495" y="333"/>
                    </a:cubicBezTo>
                    <a:cubicBezTo>
                      <a:pt x="495" y="333"/>
                      <a:pt x="495" y="332"/>
                      <a:pt x="495" y="332"/>
                    </a:cubicBezTo>
                    <a:cubicBezTo>
                      <a:pt x="495" y="331"/>
                      <a:pt x="495" y="330"/>
                      <a:pt x="496" y="330"/>
                    </a:cubicBezTo>
                    <a:cubicBezTo>
                      <a:pt x="496" y="329"/>
                      <a:pt x="496" y="329"/>
                      <a:pt x="497" y="328"/>
                    </a:cubicBezTo>
                    <a:cubicBezTo>
                      <a:pt x="499" y="325"/>
                      <a:pt x="500" y="322"/>
                      <a:pt x="502" y="318"/>
                    </a:cubicBezTo>
                    <a:cubicBezTo>
                      <a:pt x="503" y="315"/>
                      <a:pt x="505" y="311"/>
                      <a:pt x="507" y="308"/>
                    </a:cubicBezTo>
                    <a:cubicBezTo>
                      <a:pt x="509" y="305"/>
                      <a:pt x="509" y="303"/>
                      <a:pt x="508" y="300"/>
                    </a:cubicBezTo>
                    <a:cubicBezTo>
                      <a:pt x="507" y="300"/>
                      <a:pt x="507" y="299"/>
                      <a:pt x="507" y="298"/>
                    </a:cubicBezTo>
                    <a:cubicBezTo>
                      <a:pt x="506" y="290"/>
                      <a:pt x="509" y="282"/>
                      <a:pt x="512" y="274"/>
                    </a:cubicBezTo>
                    <a:cubicBezTo>
                      <a:pt x="512" y="273"/>
                      <a:pt x="512" y="273"/>
                      <a:pt x="512" y="273"/>
                    </a:cubicBezTo>
                    <a:cubicBezTo>
                      <a:pt x="515" y="265"/>
                      <a:pt x="518" y="260"/>
                      <a:pt x="521" y="256"/>
                    </a:cubicBezTo>
                    <a:cubicBezTo>
                      <a:pt x="523" y="255"/>
                      <a:pt x="524" y="253"/>
                      <a:pt x="526" y="252"/>
                    </a:cubicBezTo>
                    <a:cubicBezTo>
                      <a:pt x="529" y="248"/>
                      <a:pt x="533" y="245"/>
                      <a:pt x="535" y="240"/>
                    </a:cubicBezTo>
                    <a:cubicBezTo>
                      <a:pt x="539" y="235"/>
                      <a:pt x="538" y="232"/>
                      <a:pt x="536" y="228"/>
                    </a:cubicBezTo>
                    <a:close/>
                    <a:moveTo>
                      <a:pt x="281" y="197"/>
                    </a:moveTo>
                    <a:cubicBezTo>
                      <a:pt x="281" y="197"/>
                      <a:pt x="282" y="197"/>
                      <a:pt x="283" y="197"/>
                    </a:cubicBezTo>
                    <a:cubicBezTo>
                      <a:pt x="284" y="197"/>
                      <a:pt x="286" y="196"/>
                      <a:pt x="287" y="196"/>
                    </a:cubicBezTo>
                    <a:cubicBezTo>
                      <a:pt x="288" y="195"/>
                      <a:pt x="288" y="195"/>
                      <a:pt x="289" y="195"/>
                    </a:cubicBezTo>
                    <a:cubicBezTo>
                      <a:pt x="289" y="195"/>
                      <a:pt x="290" y="195"/>
                      <a:pt x="290" y="195"/>
                    </a:cubicBezTo>
                    <a:cubicBezTo>
                      <a:pt x="290" y="195"/>
                      <a:pt x="291" y="195"/>
                      <a:pt x="291" y="195"/>
                    </a:cubicBezTo>
                    <a:cubicBezTo>
                      <a:pt x="290" y="196"/>
                      <a:pt x="289" y="197"/>
                      <a:pt x="287" y="198"/>
                    </a:cubicBezTo>
                    <a:cubicBezTo>
                      <a:pt x="287" y="198"/>
                      <a:pt x="285" y="199"/>
                      <a:pt x="285" y="199"/>
                    </a:cubicBezTo>
                    <a:cubicBezTo>
                      <a:pt x="285" y="199"/>
                      <a:pt x="285" y="199"/>
                      <a:pt x="284" y="199"/>
                    </a:cubicBezTo>
                    <a:cubicBezTo>
                      <a:pt x="283" y="199"/>
                      <a:pt x="282" y="198"/>
                      <a:pt x="281" y="198"/>
                    </a:cubicBezTo>
                    <a:cubicBezTo>
                      <a:pt x="280" y="198"/>
                      <a:pt x="280" y="197"/>
                      <a:pt x="279" y="197"/>
                    </a:cubicBezTo>
                    <a:cubicBezTo>
                      <a:pt x="280" y="197"/>
                      <a:pt x="280" y="197"/>
                      <a:pt x="281" y="197"/>
                    </a:cubicBezTo>
                    <a:close/>
                    <a:moveTo>
                      <a:pt x="74" y="263"/>
                    </a:moveTo>
                    <a:cubicBezTo>
                      <a:pt x="73" y="261"/>
                      <a:pt x="73" y="258"/>
                      <a:pt x="75" y="255"/>
                    </a:cubicBezTo>
                    <a:cubicBezTo>
                      <a:pt x="75" y="254"/>
                      <a:pt x="75" y="254"/>
                      <a:pt x="75" y="254"/>
                    </a:cubicBezTo>
                    <a:cubicBezTo>
                      <a:pt x="75" y="255"/>
                      <a:pt x="75" y="255"/>
                      <a:pt x="75" y="255"/>
                    </a:cubicBezTo>
                    <a:cubicBezTo>
                      <a:pt x="75" y="256"/>
                      <a:pt x="75" y="257"/>
                      <a:pt x="75" y="257"/>
                    </a:cubicBezTo>
                    <a:cubicBezTo>
                      <a:pt x="75" y="258"/>
                      <a:pt x="75" y="258"/>
                      <a:pt x="75" y="258"/>
                    </a:cubicBezTo>
                    <a:cubicBezTo>
                      <a:pt x="75" y="260"/>
                      <a:pt x="74" y="262"/>
                      <a:pt x="76" y="264"/>
                    </a:cubicBezTo>
                    <a:cubicBezTo>
                      <a:pt x="75" y="264"/>
                      <a:pt x="74" y="263"/>
                      <a:pt x="74" y="263"/>
                    </a:cubicBezTo>
                    <a:close/>
                    <a:moveTo>
                      <a:pt x="64" y="428"/>
                    </a:moveTo>
                    <a:cubicBezTo>
                      <a:pt x="64" y="428"/>
                      <a:pt x="63" y="428"/>
                      <a:pt x="63" y="428"/>
                    </a:cubicBezTo>
                    <a:cubicBezTo>
                      <a:pt x="63" y="427"/>
                      <a:pt x="63" y="427"/>
                      <a:pt x="63" y="426"/>
                    </a:cubicBezTo>
                    <a:cubicBezTo>
                      <a:pt x="63" y="426"/>
                      <a:pt x="64" y="426"/>
                      <a:pt x="64" y="427"/>
                    </a:cubicBezTo>
                    <a:cubicBezTo>
                      <a:pt x="64" y="427"/>
                      <a:pt x="64" y="428"/>
                      <a:pt x="64" y="428"/>
                    </a:cubicBezTo>
                    <a:cubicBezTo>
                      <a:pt x="64" y="428"/>
                      <a:pt x="64" y="428"/>
                      <a:pt x="64" y="428"/>
                    </a:cubicBezTo>
                    <a:close/>
                    <a:moveTo>
                      <a:pt x="95" y="395"/>
                    </a:moveTo>
                    <a:cubicBezTo>
                      <a:pt x="96" y="395"/>
                      <a:pt x="97" y="395"/>
                      <a:pt x="97" y="395"/>
                    </a:cubicBezTo>
                    <a:cubicBezTo>
                      <a:pt x="97" y="397"/>
                      <a:pt x="97" y="398"/>
                      <a:pt x="97" y="399"/>
                    </a:cubicBezTo>
                    <a:cubicBezTo>
                      <a:pt x="97" y="400"/>
                      <a:pt x="97" y="400"/>
                      <a:pt x="97" y="400"/>
                    </a:cubicBezTo>
                    <a:cubicBezTo>
                      <a:pt x="97" y="400"/>
                      <a:pt x="97" y="400"/>
                      <a:pt x="97" y="400"/>
                    </a:cubicBezTo>
                    <a:cubicBezTo>
                      <a:pt x="97" y="400"/>
                      <a:pt x="96" y="399"/>
                      <a:pt x="96" y="399"/>
                    </a:cubicBezTo>
                    <a:cubicBezTo>
                      <a:pt x="96" y="398"/>
                      <a:pt x="95" y="398"/>
                      <a:pt x="95" y="397"/>
                    </a:cubicBezTo>
                    <a:cubicBezTo>
                      <a:pt x="94" y="396"/>
                      <a:pt x="94" y="396"/>
                      <a:pt x="93" y="395"/>
                    </a:cubicBezTo>
                    <a:cubicBezTo>
                      <a:pt x="93" y="395"/>
                      <a:pt x="94" y="395"/>
                      <a:pt x="95" y="395"/>
                    </a:cubicBezTo>
                    <a:close/>
                    <a:moveTo>
                      <a:pt x="102" y="423"/>
                    </a:moveTo>
                    <a:cubicBezTo>
                      <a:pt x="101" y="422"/>
                      <a:pt x="100" y="422"/>
                      <a:pt x="99" y="422"/>
                    </a:cubicBezTo>
                    <a:cubicBezTo>
                      <a:pt x="97" y="422"/>
                      <a:pt x="96" y="422"/>
                      <a:pt x="95" y="422"/>
                    </a:cubicBezTo>
                    <a:cubicBezTo>
                      <a:pt x="94" y="422"/>
                      <a:pt x="93" y="423"/>
                      <a:pt x="92" y="423"/>
                    </a:cubicBezTo>
                    <a:cubicBezTo>
                      <a:pt x="91" y="423"/>
                      <a:pt x="90" y="422"/>
                      <a:pt x="89" y="422"/>
                    </a:cubicBezTo>
                    <a:cubicBezTo>
                      <a:pt x="89" y="421"/>
                      <a:pt x="88" y="419"/>
                      <a:pt x="88" y="417"/>
                    </a:cubicBezTo>
                    <a:cubicBezTo>
                      <a:pt x="88" y="415"/>
                      <a:pt x="88" y="414"/>
                      <a:pt x="87" y="412"/>
                    </a:cubicBezTo>
                    <a:cubicBezTo>
                      <a:pt x="89" y="414"/>
                      <a:pt x="91" y="416"/>
                      <a:pt x="93" y="417"/>
                    </a:cubicBezTo>
                    <a:cubicBezTo>
                      <a:pt x="94" y="418"/>
                      <a:pt x="94" y="418"/>
                      <a:pt x="94" y="418"/>
                    </a:cubicBezTo>
                    <a:cubicBezTo>
                      <a:pt x="94" y="418"/>
                      <a:pt x="95" y="419"/>
                      <a:pt x="95" y="419"/>
                    </a:cubicBezTo>
                    <a:cubicBezTo>
                      <a:pt x="96" y="420"/>
                      <a:pt x="97" y="421"/>
                      <a:pt x="99" y="422"/>
                    </a:cubicBezTo>
                    <a:cubicBezTo>
                      <a:pt x="101" y="422"/>
                      <a:pt x="102" y="422"/>
                      <a:pt x="104" y="422"/>
                    </a:cubicBezTo>
                    <a:cubicBezTo>
                      <a:pt x="105" y="422"/>
                      <a:pt x="105" y="423"/>
                      <a:pt x="106" y="423"/>
                    </a:cubicBezTo>
                    <a:cubicBezTo>
                      <a:pt x="107" y="423"/>
                      <a:pt x="108" y="424"/>
                      <a:pt x="109" y="425"/>
                    </a:cubicBezTo>
                    <a:cubicBezTo>
                      <a:pt x="110" y="426"/>
                      <a:pt x="111" y="427"/>
                      <a:pt x="111" y="427"/>
                    </a:cubicBezTo>
                    <a:cubicBezTo>
                      <a:pt x="108" y="425"/>
                      <a:pt x="105" y="424"/>
                      <a:pt x="102" y="423"/>
                    </a:cubicBezTo>
                    <a:close/>
                    <a:moveTo>
                      <a:pt x="120" y="260"/>
                    </a:moveTo>
                    <a:cubicBezTo>
                      <a:pt x="121" y="260"/>
                      <a:pt x="122" y="259"/>
                      <a:pt x="122" y="258"/>
                    </a:cubicBezTo>
                    <a:cubicBezTo>
                      <a:pt x="122" y="259"/>
                      <a:pt x="123" y="260"/>
                      <a:pt x="123" y="260"/>
                    </a:cubicBezTo>
                    <a:cubicBezTo>
                      <a:pt x="122" y="260"/>
                      <a:pt x="122" y="260"/>
                      <a:pt x="121" y="260"/>
                    </a:cubicBezTo>
                    <a:cubicBezTo>
                      <a:pt x="121" y="260"/>
                      <a:pt x="121" y="260"/>
                      <a:pt x="120" y="260"/>
                    </a:cubicBezTo>
                    <a:close/>
                    <a:moveTo>
                      <a:pt x="120" y="329"/>
                    </a:moveTo>
                    <a:cubicBezTo>
                      <a:pt x="120" y="329"/>
                      <a:pt x="119" y="328"/>
                      <a:pt x="117" y="327"/>
                    </a:cubicBezTo>
                    <a:cubicBezTo>
                      <a:pt x="117" y="327"/>
                      <a:pt x="116" y="327"/>
                      <a:pt x="116" y="326"/>
                    </a:cubicBezTo>
                    <a:cubicBezTo>
                      <a:pt x="115" y="326"/>
                      <a:pt x="114" y="326"/>
                      <a:pt x="113" y="325"/>
                    </a:cubicBezTo>
                    <a:cubicBezTo>
                      <a:pt x="113" y="325"/>
                      <a:pt x="113" y="325"/>
                      <a:pt x="113" y="325"/>
                    </a:cubicBezTo>
                    <a:cubicBezTo>
                      <a:pt x="113" y="325"/>
                      <a:pt x="113" y="325"/>
                      <a:pt x="113" y="325"/>
                    </a:cubicBezTo>
                    <a:cubicBezTo>
                      <a:pt x="114" y="325"/>
                      <a:pt x="114" y="325"/>
                      <a:pt x="114" y="325"/>
                    </a:cubicBezTo>
                    <a:cubicBezTo>
                      <a:pt x="115" y="325"/>
                      <a:pt x="115" y="325"/>
                      <a:pt x="115" y="325"/>
                    </a:cubicBezTo>
                    <a:cubicBezTo>
                      <a:pt x="116" y="326"/>
                      <a:pt x="117" y="326"/>
                      <a:pt x="118" y="327"/>
                    </a:cubicBezTo>
                    <a:cubicBezTo>
                      <a:pt x="119" y="327"/>
                      <a:pt x="119" y="328"/>
                      <a:pt x="120" y="329"/>
                    </a:cubicBezTo>
                    <a:cubicBezTo>
                      <a:pt x="121" y="329"/>
                      <a:pt x="121" y="330"/>
                      <a:pt x="122" y="330"/>
                    </a:cubicBezTo>
                    <a:cubicBezTo>
                      <a:pt x="122" y="330"/>
                      <a:pt x="122" y="331"/>
                      <a:pt x="122" y="331"/>
                    </a:cubicBezTo>
                    <a:cubicBezTo>
                      <a:pt x="122" y="331"/>
                      <a:pt x="121" y="330"/>
                      <a:pt x="120" y="329"/>
                    </a:cubicBezTo>
                    <a:close/>
                    <a:moveTo>
                      <a:pt x="123" y="280"/>
                    </a:moveTo>
                    <a:cubicBezTo>
                      <a:pt x="123" y="279"/>
                      <a:pt x="122" y="278"/>
                      <a:pt x="122" y="277"/>
                    </a:cubicBezTo>
                    <a:cubicBezTo>
                      <a:pt x="123" y="277"/>
                      <a:pt x="124" y="278"/>
                      <a:pt x="125" y="279"/>
                    </a:cubicBezTo>
                    <a:cubicBezTo>
                      <a:pt x="125" y="279"/>
                      <a:pt x="125" y="279"/>
                      <a:pt x="125" y="279"/>
                    </a:cubicBezTo>
                    <a:cubicBezTo>
                      <a:pt x="125" y="279"/>
                      <a:pt x="124" y="280"/>
                      <a:pt x="123" y="280"/>
                    </a:cubicBezTo>
                    <a:close/>
                    <a:moveTo>
                      <a:pt x="126" y="175"/>
                    </a:moveTo>
                    <a:cubicBezTo>
                      <a:pt x="126" y="173"/>
                      <a:pt x="126" y="170"/>
                      <a:pt x="126" y="168"/>
                    </a:cubicBezTo>
                    <a:cubicBezTo>
                      <a:pt x="126" y="167"/>
                      <a:pt x="126" y="166"/>
                      <a:pt x="125" y="165"/>
                    </a:cubicBezTo>
                    <a:cubicBezTo>
                      <a:pt x="126" y="166"/>
                      <a:pt x="126" y="166"/>
                      <a:pt x="127" y="166"/>
                    </a:cubicBezTo>
                    <a:cubicBezTo>
                      <a:pt x="128" y="167"/>
                      <a:pt x="129" y="168"/>
                      <a:pt x="129" y="169"/>
                    </a:cubicBezTo>
                    <a:cubicBezTo>
                      <a:pt x="130" y="170"/>
                      <a:pt x="128" y="173"/>
                      <a:pt x="126" y="175"/>
                    </a:cubicBezTo>
                    <a:close/>
                    <a:moveTo>
                      <a:pt x="128" y="479"/>
                    </a:moveTo>
                    <a:cubicBezTo>
                      <a:pt x="126" y="480"/>
                      <a:pt x="126" y="482"/>
                      <a:pt x="126" y="483"/>
                    </a:cubicBezTo>
                    <a:cubicBezTo>
                      <a:pt x="126" y="483"/>
                      <a:pt x="126" y="483"/>
                      <a:pt x="126" y="483"/>
                    </a:cubicBezTo>
                    <a:cubicBezTo>
                      <a:pt x="126" y="483"/>
                      <a:pt x="125" y="484"/>
                      <a:pt x="125" y="485"/>
                    </a:cubicBezTo>
                    <a:cubicBezTo>
                      <a:pt x="125" y="484"/>
                      <a:pt x="125" y="483"/>
                      <a:pt x="125" y="482"/>
                    </a:cubicBezTo>
                    <a:cubicBezTo>
                      <a:pt x="125" y="482"/>
                      <a:pt x="125" y="482"/>
                      <a:pt x="125" y="482"/>
                    </a:cubicBezTo>
                    <a:cubicBezTo>
                      <a:pt x="125" y="481"/>
                      <a:pt x="126" y="479"/>
                      <a:pt x="125" y="477"/>
                    </a:cubicBezTo>
                    <a:cubicBezTo>
                      <a:pt x="127" y="477"/>
                      <a:pt x="128" y="477"/>
                      <a:pt x="129" y="478"/>
                    </a:cubicBezTo>
                    <a:cubicBezTo>
                      <a:pt x="128" y="478"/>
                      <a:pt x="128" y="478"/>
                      <a:pt x="128" y="479"/>
                    </a:cubicBezTo>
                    <a:close/>
                    <a:moveTo>
                      <a:pt x="172" y="542"/>
                    </a:moveTo>
                    <a:cubicBezTo>
                      <a:pt x="171" y="542"/>
                      <a:pt x="170" y="542"/>
                      <a:pt x="169" y="543"/>
                    </a:cubicBezTo>
                    <a:cubicBezTo>
                      <a:pt x="169" y="542"/>
                      <a:pt x="170" y="541"/>
                      <a:pt x="170" y="540"/>
                    </a:cubicBezTo>
                    <a:cubicBezTo>
                      <a:pt x="171" y="540"/>
                      <a:pt x="171" y="541"/>
                      <a:pt x="172" y="542"/>
                    </a:cubicBezTo>
                    <a:cubicBezTo>
                      <a:pt x="172" y="542"/>
                      <a:pt x="172" y="542"/>
                      <a:pt x="172" y="542"/>
                    </a:cubicBezTo>
                    <a:close/>
                    <a:moveTo>
                      <a:pt x="180" y="493"/>
                    </a:moveTo>
                    <a:cubicBezTo>
                      <a:pt x="181" y="492"/>
                      <a:pt x="181" y="491"/>
                      <a:pt x="182" y="490"/>
                    </a:cubicBezTo>
                    <a:cubicBezTo>
                      <a:pt x="183" y="489"/>
                      <a:pt x="183" y="488"/>
                      <a:pt x="184" y="487"/>
                    </a:cubicBezTo>
                    <a:cubicBezTo>
                      <a:pt x="183" y="489"/>
                      <a:pt x="181" y="491"/>
                      <a:pt x="180" y="493"/>
                    </a:cubicBezTo>
                    <a:cubicBezTo>
                      <a:pt x="180" y="493"/>
                      <a:pt x="180" y="493"/>
                      <a:pt x="180" y="493"/>
                    </a:cubicBezTo>
                    <a:close/>
                    <a:moveTo>
                      <a:pt x="203" y="576"/>
                    </a:moveTo>
                    <a:cubicBezTo>
                      <a:pt x="203" y="575"/>
                      <a:pt x="203" y="575"/>
                      <a:pt x="203" y="575"/>
                    </a:cubicBezTo>
                    <a:cubicBezTo>
                      <a:pt x="204" y="574"/>
                      <a:pt x="204" y="574"/>
                      <a:pt x="204" y="574"/>
                    </a:cubicBezTo>
                    <a:cubicBezTo>
                      <a:pt x="204" y="573"/>
                      <a:pt x="204" y="573"/>
                      <a:pt x="204" y="573"/>
                    </a:cubicBezTo>
                    <a:cubicBezTo>
                      <a:pt x="204" y="573"/>
                      <a:pt x="204" y="573"/>
                      <a:pt x="204" y="573"/>
                    </a:cubicBezTo>
                    <a:cubicBezTo>
                      <a:pt x="204" y="574"/>
                      <a:pt x="204" y="575"/>
                      <a:pt x="203" y="576"/>
                    </a:cubicBezTo>
                    <a:close/>
                    <a:moveTo>
                      <a:pt x="219" y="534"/>
                    </a:moveTo>
                    <a:cubicBezTo>
                      <a:pt x="217" y="533"/>
                      <a:pt x="215" y="533"/>
                      <a:pt x="213" y="533"/>
                    </a:cubicBezTo>
                    <a:cubicBezTo>
                      <a:pt x="211" y="533"/>
                      <a:pt x="209" y="533"/>
                      <a:pt x="207" y="535"/>
                    </a:cubicBezTo>
                    <a:cubicBezTo>
                      <a:pt x="201" y="539"/>
                      <a:pt x="200" y="546"/>
                      <a:pt x="200" y="552"/>
                    </a:cubicBezTo>
                    <a:cubicBezTo>
                      <a:pt x="200" y="553"/>
                      <a:pt x="200" y="554"/>
                      <a:pt x="200" y="555"/>
                    </a:cubicBezTo>
                    <a:cubicBezTo>
                      <a:pt x="200" y="559"/>
                      <a:pt x="200" y="563"/>
                      <a:pt x="201" y="566"/>
                    </a:cubicBezTo>
                    <a:cubicBezTo>
                      <a:pt x="201" y="566"/>
                      <a:pt x="202" y="567"/>
                      <a:pt x="202" y="567"/>
                    </a:cubicBezTo>
                    <a:cubicBezTo>
                      <a:pt x="201" y="567"/>
                      <a:pt x="201" y="567"/>
                      <a:pt x="201" y="566"/>
                    </a:cubicBezTo>
                    <a:cubicBezTo>
                      <a:pt x="200" y="566"/>
                      <a:pt x="200" y="566"/>
                      <a:pt x="200" y="566"/>
                    </a:cubicBezTo>
                    <a:cubicBezTo>
                      <a:pt x="200" y="566"/>
                      <a:pt x="200" y="566"/>
                      <a:pt x="200" y="566"/>
                    </a:cubicBezTo>
                    <a:cubicBezTo>
                      <a:pt x="199" y="566"/>
                      <a:pt x="197" y="567"/>
                      <a:pt x="196" y="568"/>
                    </a:cubicBezTo>
                    <a:cubicBezTo>
                      <a:pt x="196" y="569"/>
                      <a:pt x="195" y="570"/>
                      <a:pt x="195" y="570"/>
                    </a:cubicBezTo>
                    <a:cubicBezTo>
                      <a:pt x="193" y="572"/>
                      <a:pt x="192" y="573"/>
                      <a:pt x="192" y="573"/>
                    </a:cubicBezTo>
                    <a:cubicBezTo>
                      <a:pt x="192" y="572"/>
                      <a:pt x="192" y="571"/>
                      <a:pt x="192" y="569"/>
                    </a:cubicBezTo>
                    <a:cubicBezTo>
                      <a:pt x="190" y="561"/>
                      <a:pt x="187" y="555"/>
                      <a:pt x="183" y="552"/>
                    </a:cubicBezTo>
                    <a:cubicBezTo>
                      <a:pt x="181" y="550"/>
                      <a:pt x="180" y="549"/>
                      <a:pt x="179" y="547"/>
                    </a:cubicBezTo>
                    <a:cubicBezTo>
                      <a:pt x="180" y="547"/>
                      <a:pt x="181" y="547"/>
                      <a:pt x="181" y="546"/>
                    </a:cubicBezTo>
                    <a:cubicBezTo>
                      <a:pt x="181" y="546"/>
                      <a:pt x="181" y="546"/>
                      <a:pt x="181" y="546"/>
                    </a:cubicBezTo>
                    <a:cubicBezTo>
                      <a:pt x="182" y="547"/>
                      <a:pt x="182" y="548"/>
                      <a:pt x="183" y="549"/>
                    </a:cubicBezTo>
                    <a:cubicBezTo>
                      <a:pt x="184" y="551"/>
                      <a:pt x="186" y="552"/>
                      <a:pt x="189" y="552"/>
                    </a:cubicBezTo>
                    <a:cubicBezTo>
                      <a:pt x="192" y="552"/>
                      <a:pt x="195" y="551"/>
                      <a:pt x="196" y="549"/>
                    </a:cubicBezTo>
                    <a:cubicBezTo>
                      <a:pt x="198" y="546"/>
                      <a:pt x="198" y="541"/>
                      <a:pt x="198" y="537"/>
                    </a:cubicBezTo>
                    <a:cubicBezTo>
                      <a:pt x="198" y="536"/>
                      <a:pt x="198" y="535"/>
                      <a:pt x="198" y="534"/>
                    </a:cubicBezTo>
                    <a:cubicBezTo>
                      <a:pt x="198" y="533"/>
                      <a:pt x="198" y="533"/>
                      <a:pt x="199" y="533"/>
                    </a:cubicBezTo>
                    <a:cubicBezTo>
                      <a:pt x="199" y="532"/>
                      <a:pt x="199" y="531"/>
                      <a:pt x="199" y="531"/>
                    </a:cubicBezTo>
                    <a:cubicBezTo>
                      <a:pt x="199" y="531"/>
                      <a:pt x="199" y="529"/>
                      <a:pt x="199" y="529"/>
                    </a:cubicBezTo>
                    <a:cubicBezTo>
                      <a:pt x="199" y="529"/>
                      <a:pt x="201" y="528"/>
                      <a:pt x="201" y="528"/>
                    </a:cubicBezTo>
                    <a:cubicBezTo>
                      <a:pt x="206" y="526"/>
                      <a:pt x="205" y="521"/>
                      <a:pt x="205" y="519"/>
                    </a:cubicBezTo>
                    <a:cubicBezTo>
                      <a:pt x="204" y="516"/>
                      <a:pt x="204" y="513"/>
                      <a:pt x="204" y="510"/>
                    </a:cubicBezTo>
                    <a:cubicBezTo>
                      <a:pt x="204" y="507"/>
                      <a:pt x="203" y="504"/>
                      <a:pt x="203" y="502"/>
                    </a:cubicBezTo>
                    <a:cubicBezTo>
                      <a:pt x="204" y="502"/>
                      <a:pt x="204" y="502"/>
                      <a:pt x="205" y="502"/>
                    </a:cubicBezTo>
                    <a:cubicBezTo>
                      <a:pt x="207" y="502"/>
                      <a:pt x="208" y="502"/>
                      <a:pt x="209" y="501"/>
                    </a:cubicBezTo>
                    <a:cubicBezTo>
                      <a:pt x="206" y="505"/>
                      <a:pt x="204" y="509"/>
                      <a:pt x="204" y="514"/>
                    </a:cubicBezTo>
                    <a:cubicBezTo>
                      <a:pt x="204" y="521"/>
                      <a:pt x="211" y="527"/>
                      <a:pt x="216" y="530"/>
                    </a:cubicBezTo>
                    <a:cubicBezTo>
                      <a:pt x="217" y="531"/>
                      <a:pt x="218" y="531"/>
                      <a:pt x="219" y="531"/>
                    </a:cubicBezTo>
                    <a:cubicBezTo>
                      <a:pt x="220" y="532"/>
                      <a:pt x="222" y="533"/>
                      <a:pt x="223" y="534"/>
                    </a:cubicBezTo>
                    <a:cubicBezTo>
                      <a:pt x="223" y="534"/>
                      <a:pt x="224" y="535"/>
                      <a:pt x="225" y="535"/>
                    </a:cubicBezTo>
                    <a:cubicBezTo>
                      <a:pt x="226" y="536"/>
                      <a:pt x="228" y="537"/>
                      <a:pt x="229" y="538"/>
                    </a:cubicBezTo>
                    <a:cubicBezTo>
                      <a:pt x="225" y="538"/>
                      <a:pt x="221" y="536"/>
                      <a:pt x="219" y="534"/>
                    </a:cubicBezTo>
                    <a:close/>
                    <a:moveTo>
                      <a:pt x="367" y="525"/>
                    </a:moveTo>
                    <a:cubicBezTo>
                      <a:pt x="366" y="525"/>
                      <a:pt x="365" y="525"/>
                      <a:pt x="364" y="525"/>
                    </a:cubicBezTo>
                    <a:cubicBezTo>
                      <a:pt x="363" y="525"/>
                      <a:pt x="361" y="525"/>
                      <a:pt x="360" y="525"/>
                    </a:cubicBezTo>
                    <a:cubicBezTo>
                      <a:pt x="359" y="525"/>
                      <a:pt x="358" y="525"/>
                      <a:pt x="357" y="524"/>
                    </a:cubicBezTo>
                    <a:cubicBezTo>
                      <a:pt x="355" y="524"/>
                      <a:pt x="354" y="524"/>
                      <a:pt x="351" y="523"/>
                    </a:cubicBezTo>
                    <a:cubicBezTo>
                      <a:pt x="350" y="522"/>
                      <a:pt x="349" y="522"/>
                      <a:pt x="347" y="522"/>
                    </a:cubicBezTo>
                    <a:cubicBezTo>
                      <a:pt x="346" y="522"/>
                      <a:pt x="344" y="522"/>
                      <a:pt x="343" y="522"/>
                    </a:cubicBezTo>
                    <a:cubicBezTo>
                      <a:pt x="343" y="522"/>
                      <a:pt x="342" y="523"/>
                      <a:pt x="341" y="523"/>
                    </a:cubicBezTo>
                    <a:cubicBezTo>
                      <a:pt x="341" y="523"/>
                      <a:pt x="341" y="523"/>
                      <a:pt x="341" y="523"/>
                    </a:cubicBezTo>
                    <a:cubicBezTo>
                      <a:pt x="339" y="523"/>
                      <a:pt x="338" y="522"/>
                      <a:pt x="337" y="522"/>
                    </a:cubicBezTo>
                    <a:cubicBezTo>
                      <a:pt x="335" y="521"/>
                      <a:pt x="335" y="521"/>
                      <a:pt x="334" y="520"/>
                    </a:cubicBezTo>
                    <a:cubicBezTo>
                      <a:pt x="334" y="520"/>
                      <a:pt x="335" y="520"/>
                      <a:pt x="335" y="520"/>
                    </a:cubicBezTo>
                    <a:cubicBezTo>
                      <a:pt x="335" y="520"/>
                      <a:pt x="336" y="520"/>
                      <a:pt x="336" y="520"/>
                    </a:cubicBezTo>
                    <a:cubicBezTo>
                      <a:pt x="338" y="520"/>
                      <a:pt x="340" y="519"/>
                      <a:pt x="341" y="519"/>
                    </a:cubicBezTo>
                    <a:cubicBezTo>
                      <a:pt x="343" y="519"/>
                      <a:pt x="344" y="518"/>
                      <a:pt x="345" y="518"/>
                    </a:cubicBezTo>
                    <a:cubicBezTo>
                      <a:pt x="346" y="518"/>
                      <a:pt x="346" y="519"/>
                      <a:pt x="347" y="519"/>
                    </a:cubicBezTo>
                    <a:cubicBezTo>
                      <a:pt x="348" y="519"/>
                      <a:pt x="350" y="520"/>
                      <a:pt x="351" y="520"/>
                    </a:cubicBezTo>
                    <a:cubicBezTo>
                      <a:pt x="353" y="521"/>
                      <a:pt x="356" y="522"/>
                      <a:pt x="358" y="523"/>
                    </a:cubicBezTo>
                    <a:cubicBezTo>
                      <a:pt x="359" y="523"/>
                      <a:pt x="360" y="523"/>
                      <a:pt x="361" y="524"/>
                    </a:cubicBezTo>
                    <a:cubicBezTo>
                      <a:pt x="364" y="524"/>
                      <a:pt x="366" y="525"/>
                      <a:pt x="368" y="525"/>
                    </a:cubicBezTo>
                    <a:cubicBezTo>
                      <a:pt x="368" y="525"/>
                      <a:pt x="368" y="525"/>
                      <a:pt x="367" y="525"/>
                    </a:cubicBezTo>
                    <a:close/>
                    <a:moveTo>
                      <a:pt x="406" y="441"/>
                    </a:moveTo>
                    <a:cubicBezTo>
                      <a:pt x="403" y="443"/>
                      <a:pt x="401" y="445"/>
                      <a:pt x="398" y="446"/>
                    </a:cubicBezTo>
                    <a:cubicBezTo>
                      <a:pt x="395" y="448"/>
                      <a:pt x="389" y="451"/>
                      <a:pt x="384" y="452"/>
                    </a:cubicBezTo>
                    <a:cubicBezTo>
                      <a:pt x="385" y="451"/>
                      <a:pt x="386" y="451"/>
                      <a:pt x="387" y="450"/>
                    </a:cubicBezTo>
                    <a:cubicBezTo>
                      <a:pt x="389" y="448"/>
                      <a:pt x="389" y="448"/>
                      <a:pt x="389" y="448"/>
                    </a:cubicBezTo>
                    <a:cubicBezTo>
                      <a:pt x="393" y="444"/>
                      <a:pt x="398" y="440"/>
                      <a:pt x="404" y="438"/>
                    </a:cubicBezTo>
                    <a:cubicBezTo>
                      <a:pt x="406" y="437"/>
                      <a:pt x="409" y="436"/>
                      <a:pt x="412" y="436"/>
                    </a:cubicBezTo>
                    <a:cubicBezTo>
                      <a:pt x="410" y="437"/>
                      <a:pt x="408" y="439"/>
                      <a:pt x="406" y="441"/>
                    </a:cubicBezTo>
                    <a:close/>
                  </a:path>
                </a:pathLst>
              </a:custGeom>
              <a:grpFill/>
              <a:ln w="3175" cap="rnd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dirty="0">
                  <a:cs typeface="+mn-ea"/>
                  <a:sym typeface="+mn-lt"/>
                </a:endParaRPr>
              </a:p>
            </p:txBody>
          </p:sp>
        </p:grpSp>
        <p:sp>
          <p:nvSpPr>
            <p:cNvPr id="7" name="Freeform 31"/>
            <p:cNvSpPr>
              <a:spLocks noEditPoints="1"/>
            </p:cNvSpPr>
            <p:nvPr/>
          </p:nvSpPr>
          <p:spPr bwMode="auto">
            <a:xfrm>
              <a:off x="-344058" y="3152305"/>
              <a:ext cx="624673" cy="725115"/>
            </a:xfrm>
            <a:custGeom>
              <a:avLst/>
              <a:gdLst>
                <a:gd name="T0" fmla="*/ 310 w 328"/>
                <a:gd name="T1" fmla="*/ 303 h 406"/>
                <a:gd name="T2" fmla="*/ 274 w 328"/>
                <a:gd name="T3" fmla="*/ 261 h 406"/>
                <a:gd name="T4" fmla="*/ 265 w 328"/>
                <a:gd name="T5" fmla="*/ 188 h 406"/>
                <a:gd name="T6" fmla="*/ 272 w 328"/>
                <a:gd name="T7" fmla="*/ 171 h 406"/>
                <a:gd name="T8" fmla="*/ 281 w 328"/>
                <a:gd name="T9" fmla="*/ 140 h 406"/>
                <a:gd name="T10" fmla="*/ 283 w 328"/>
                <a:gd name="T11" fmla="*/ 95 h 406"/>
                <a:gd name="T12" fmla="*/ 304 w 328"/>
                <a:gd name="T13" fmla="*/ 103 h 406"/>
                <a:gd name="T14" fmla="*/ 292 w 328"/>
                <a:gd name="T15" fmla="*/ 59 h 406"/>
                <a:gd name="T16" fmla="*/ 267 w 328"/>
                <a:gd name="T17" fmla="*/ 32 h 406"/>
                <a:gd name="T18" fmla="*/ 249 w 328"/>
                <a:gd name="T19" fmla="*/ 20 h 406"/>
                <a:gd name="T20" fmla="*/ 229 w 328"/>
                <a:gd name="T21" fmla="*/ 19 h 406"/>
                <a:gd name="T22" fmla="*/ 215 w 328"/>
                <a:gd name="T23" fmla="*/ 26 h 406"/>
                <a:gd name="T24" fmla="*/ 200 w 328"/>
                <a:gd name="T25" fmla="*/ 28 h 406"/>
                <a:gd name="T26" fmla="*/ 179 w 328"/>
                <a:gd name="T27" fmla="*/ 24 h 406"/>
                <a:gd name="T28" fmla="*/ 170 w 328"/>
                <a:gd name="T29" fmla="*/ 32 h 406"/>
                <a:gd name="T30" fmla="*/ 155 w 328"/>
                <a:gd name="T31" fmla="*/ 28 h 406"/>
                <a:gd name="T32" fmla="*/ 129 w 328"/>
                <a:gd name="T33" fmla="*/ 3 h 406"/>
                <a:gd name="T34" fmla="*/ 94 w 328"/>
                <a:gd name="T35" fmla="*/ 13 h 406"/>
                <a:gd name="T36" fmla="*/ 99 w 328"/>
                <a:gd name="T37" fmla="*/ 47 h 406"/>
                <a:gd name="T38" fmla="*/ 121 w 328"/>
                <a:gd name="T39" fmla="*/ 72 h 406"/>
                <a:gd name="T40" fmla="*/ 96 w 328"/>
                <a:gd name="T41" fmla="*/ 98 h 406"/>
                <a:gd name="T42" fmla="*/ 87 w 328"/>
                <a:gd name="T43" fmla="*/ 130 h 406"/>
                <a:gd name="T44" fmla="*/ 102 w 328"/>
                <a:gd name="T45" fmla="*/ 131 h 406"/>
                <a:gd name="T46" fmla="*/ 114 w 328"/>
                <a:gd name="T47" fmla="*/ 114 h 406"/>
                <a:gd name="T48" fmla="*/ 130 w 328"/>
                <a:gd name="T49" fmla="*/ 109 h 406"/>
                <a:gd name="T50" fmla="*/ 144 w 328"/>
                <a:gd name="T51" fmla="*/ 107 h 406"/>
                <a:gd name="T52" fmla="*/ 146 w 328"/>
                <a:gd name="T53" fmla="*/ 120 h 406"/>
                <a:gd name="T54" fmla="*/ 142 w 328"/>
                <a:gd name="T55" fmla="*/ 130 h 406"/>
                <a:gd name="T56" fmla="*/ 155 w 328"/>
                <a:gd name="T57" fmla="*/ 146 h 406"/>
                <a:gd name="T58" fmla="*/ 145 w 328"/>
                <a:gd name="T59" fmla="*/ 164 h 406"/>
                <a:gd name="T60" fmla="*/ 153 w 328"/>
                <a:gd name="T61" fmla="*/ 180 h 406"/>
                <a:gd name="T62" fmla="*/ 147 w 328"/>
                <a:gd name="T63" fmla="*/ 206 h 406"/>
                <a:gd name="T64" fmla="*/ 134 w 328"/>
                <a:gd name="T65" fmla="*/ 231 h 406"/>
                <a:gd name="T66" fmla="*/ 118 w 328"/>
                <a:gd name="T67" fmla="*/ 239 h 406"/>
                <a:gd name="T68" fmla="*/ 95 w 328"/>
                <a:gd name="T69" fmla="*/ 255 h 406"/>
                <a:gd name="T70" fmla="*/ 67 w 328"/>
                <a:gd name="T71" fmla="*/ 269 h 406"/>
                <a:gd name="T72" fmla="*/ 52 w 328"/>
                <a:gd name="T73" fmla="*/ 279 h 406"/>
                <a:gd name="T74" fmla="*/ 28 w 328"/>
                <a:gd name="T75" fmla="*/ 287 h 406"/>
                <a:gd name="T76" fmla="*/ 4 w 328"/>
                <a:gd name="T77" fmla="*/ 300 h 406"/>
                <a:gd name="T78" fmla="*/ 11 w 328"/>
                <a:gd name="T79" fmla="*/ 312 h 406"/>
                <a:gd name="T80" fmla="*/ 24 w 328"/>
                <a:gd name="T81" fmla="*/ 329 h 406"/>
                <a:gd name="T82" fmla="*/ 13 w 328"/>
                <a:gd name="T83" fmla="*/ 332 h 406"/>
                <a:gd name="T84" fmla="*/ 21 w 328"/>
                <a:gd name="T85" fmla="*/ 349 h 406"/>
                <a:gd name="T86" fmla="*/ 34 w 328"/>
                <a:gd name="T87" fmla="*/ 355 h 406"/>
                <a:gd name="T88" fmla="*/ 62 w 328"/>
                <a:gd name="T89" fmla="*/ 357 h 406"/>
                <a:gd name="T90" fmla="*/ 83 w 328"/>
                <a:gd name="T91" fmla="*/ 347 h 406"/>
                <a:gd name="T92" fmla="*/ 88 w 328"/>
                <a:gd name="T93" fmla="*/ 340 h 406"/>
                <a:gd name="T94" fmla="*/ 109 w 328"/>
                <a:gd name="T95" fmla="*/ 338 h 406"/>
                <a:gd name="T96" fmla="*/ 129 w 328"/>
                <a:gd name="T97" fmla="*/ 350 h 406"/>
                <a:gd name="T98" fmla="*/ 141 w 328"/>
                <a:gd name="T99" fmla="*/ 351 h 406"/>
                <a:gd name="T100" fmla="*/ 142 w 328"/>
                <a:gd name="T101" fmla="*/ 355 h 406"/>
                <a:gd name="T102" fmla="*/ 136 w 328"/>
                <a:gd name="T103" fmla="*/ 377 h 406"/>
                <a:gd name="T104" fmla="*/ 166 w 328"/>
                <a:gd name="T105" fmla="*/ 366 h 406"/>
                <a:gd name="T106" fmla="*/ 179 w 328"/>
                <a:gd name="T107" fmla="*/ 357 h 406"/>
                <a:gd name="T108" fmla="*/ 190 w 328"/>
                <a:gd name="T109" fmla="*/ 372 h 406"/>
                <a:gd name="T110" fmla="*/ 216 w 328"/>
                <a:gd name="T111" fmla="*/ 400 h 406"/>
                <a:gd name="T112" fmla="*/ 228 w 328"/>
                <a:gd name="T113" fmla="*/ 406 h 406"/>
                <a:gd name="T114" fmla="*/ 256 w 328"/>
                <a:gd name="T115" fmla="*/ 404 h 406"/>
                <a:gd name="T116" fmla="*/ 266 w 328"/>
                <a:gd name="T117" fmla="*/ 404 h 406"/>
                <a:gd name="T118" fmla="*/ 273 w 328"/>
                <a:gd name="T119" fmla="*/ 385 h 406"/>
                <a:gd name="T120" fmla="*/ 298 w 328"/>
                <a:gd name="T121" fmla="*/ 373 h 406"/>
                <a:gd name="T122" fmla="*/ 328 w 328"/>
                <a:gd name="T123" fmla="*/ 356 h 406"/>
                <a:gd name="T124" fmla="*/ 119 w 328"/>
                <a:gd name="T125" fmla="*/ 33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8" h="406">
                  <a:moveTo>
                    <a:pt x="328" y="356"/>
                  </a:moveTo>
                  <a:cubicBezTo>
                    <a:pt x="327" y="352"/>
                    <a:pt x="327" y="348"/>
                    <a:pt x="327" y="344"/>
                  </a:cubicBezTo>
                  <a:cubicBezTo>
                    <a:pt x="327" y="342"/>
                    <a:pt x="327" y="339"/>
                    <a:pt x="327" y="336"/>
                  </a:cubicBezTo>
                  <a:cubicBezTo>
                    <a:pt x="327" y="335"/>
                    <a:pt x="327" y="333"/>
                    <a:pt x="327" y="330"/>
                  </a:cubicBezTo>
                  <a:cubicBezTo>
                    <a:pt x="328" y="325"/>
                    <a:pt x="328" y="319"/>
                    <a:pt x="326" y="315"/>
                  </a:cubicBezTo>
                  <a:cubicBezTo>
                    <a:pt x="324" y="312"/>
                    <a:pt x="321" y="310"/>
                    <a:pt x="317" y="308"/>
                  </a:cubicBezTo>
                  <a:cubicBezTo>
                    <a:pt x="315" y="307"/>
                    <a:pt x="312" y="305"/>
                    <a:pt x="310" y="303"/>
                  </a:cubicBezTo>
                  <a:cubicBezTo>
                    <a:pt x="305" y="296"/>
                    <a:pt x="302" y="295"/>
                    <a:pt x="293" y="295"/>
                  </a:cubicBezTo>
                  <a:cubicBezTo>
                    <a:pt x="292" y="295"/>
                    <a:pt x="292" y="295"/>
                    <a:pt x="292" y="295"/>
                  </a:cubicBezTo>
                  <a:cubicBezTo>
                    <a:pt x="287" y="295"/>
                    <a:pt x="283" y="292"/>
                    <a:pt x="281" y="288"/>
                  </a:cubicBezTo>
                  <a:cubicBezTo>
                    <a:pt x="280" y="286"/>
                    <a:pt x="280" y="286"/>
                    <a:pt x="280" y="286"/>
                  </a:cubicBezTo>
                  <a:cubicBezTo>
                    <a:pt x="278" y="282"/>
                    <a:pt x="276" y="278"/>
                    <a:pt x="275" y="274"/>
                  </a:cubicBezTo>
                  <a:cubicBezTo>
                    <a:pt x="274" y="272"/>
                    <a:pt x="274" y="269"/>
                    <a:pt x="274" y="267"/>
                  </a:cubicBezTo>
                  <a:cubicBezTo>
                    <a:pt x="274" y="265"/>
                    <a:pt x="274" y="263"/>
                    <a:pt x="274" y="261"/>
                  </a:cubicBezTo>
                  <a:cubicBezTo>
                    <a:pt x="272" y="253"/>
                    <a:pt x="271" y="246"/>
                    <a:pt x="276" y="239"/>
                  </a:cubicBezTo>
                  <a:cubicBezTo>
                    <a:pt x="277" y="238"/>
                    <a:pt x="278" y="237"/>
                    <a:pt x="278" y="236"/>
                  </a:cubicBezTo>
                  <a:cubicBezTo>
                    <a:pt x="282" y="231"/>
                    <a:pt x="288" y="225"/>
                    <a:pt x="287" y="218"/>
                  </a:cubicBezTo>
                  <a:cubicBezTo>
                    <a:pt x="286" y="213"/>
                    <a:pt x="278" y="208"/>
                    <a:pt x="272" y="205"/>
                  </a:cubicBezTo>
                  <a:cubicBezTo>
                    <a:pt x="271" y="205"/>
                    <a:pt x="270" y="204"/>
                    <a:pt x="269" y="204"/>
                  </a:cubicBezTo>
                  <a:cubicBezTo>
                    <a:pt x="264" y="202"/>
                    <a:pt x="259" y="199"/>
                    <a:pt x="258" y="195"/>
                  </a:cubicBezTo>
                  <a:cubicBezTo>
                    <a:pt x="257" y="191"/>
                    <a:pt x="260" y="189"/>
                    <a:pt x="265" y="188"/>
                  </a:cubicBezTo>
                  <a:cubicBezTo>
                    <a:pt x="266" y="188"/>
                    <a:pt x="267" y="187"/>
                    <a:pt x="267" y="187"/>
                  </a:cubicBezTo>
                  <a:cubicBezTo>
                    <a:pt x="268" y="187"/>
                    <a:pt x="268" y="187"/>
                    <a:pt x="269" y="187"/>
                  </a:cubicBezTo>
                  <a:cubicBezTo>
                    <a:pt x="277" y="184"/>
                    <a:pt x="284" y="182"/>
                    <a:pt x="286" y="178"/>
                  </a:cubicBezTo>
                  <a:cubicBezTo>
                    <a:pt x="286" y="176"/>
                    <a:pt x="286" y="175"/>
                    <a:pt x="286" y="174"/>
                  </a:cubicBezTo>
                  <a:cubicBezTo>
                    <a:pt x="284" y="170"/>
                    <a:pt x="279" y="170"/>
                    <a:pt x="277" y="170"/>
                  </a:cubicBezTo>
                  <a:cubicBezTo>
                    <a:pt x="276" y="170"/>
                    <a:pt x="275" y="170"/>
                    <a:pt x="275" y="170"/>
                  </a:cubicBezTo>
                  <a:cubicBezTo>
                    <a:pt x="274" y="170"/>
                    <a:pt x="273" y="171"/>
                    <a:pt x="272" y="171"/>
                  </a:cubicBezTo>
                  <a:cubicBezTo>
                    <a:pt x="271" y="171"/>
                    <a:pt x="270" y="172"/>
                    <a:pt x="269" y="172"/>
                  </a:cubicBezTo>
                  <a:cubicBezTo>
                    <a:pt x="269" y="172"/>
                    <a:pt x="268" y="172"/>
                    <a:pt x="268" y="171"/>
                  </a:cubicBezTo>
                  <a:cubicBezTo>
                    <a:pt x="266" y="169"/>
                    <a:pt x="268" y="166"/>
                    <a:pt x="269" y="163"/>
                  </a:cubicBezTo>
                  <a:cubicBezTo>
                    <a:pt x="270" y="163"/>
                    <a:pt x="271" y="162"/>
                    <a:pt x="272" y="160"/>
                  </a:cubicBezTo>
                  <a:cubicBezTo>
                    <a:pt x="276" y="156"/>
                    <a:pt x="278" y="153"/>
                    <a:pt x="278" y="150"/>
                  </a:cubicBezTo>
                  <a:cubicBezTo>
                    <a:pt x="278" y="149"/>
                    <a:pt x="277" y="149"/>
                    <a:pt x="276" y="148"/>
                  </a:cubicBezTo>
                  <a:cubicBezTo>
                    <a:pt x="276" y="145"/>
                    <a:pt x="279" y="142"/>
                    <a:pt x="281" y="140"/>
                  </a:cubicBezTo>
                  <a:cubicBezTo>
                    <a:pt x="284" y="137"/>
                    <a:pt x="286" y="134"/>
                    <a:pt x="283" y="131"/>
                  </a:cubicBezTo>
                  <a:cubicBezTo>
                    <a:pt x="281" y="129"/>
                    <a:pt x="277" y="128"/>
                    <a:pt x="274" y="127"/>
                  </a:cubicBezTo>
                  <a:cubicBezTo>
                    <a:pt x="268" y="127"/>
                    <a:pt x="265" y="126"/>
                    <a:pt x="264" y="121"/>
                  </a:cubicBezTo>
                  <a:cubicBezTo>
                    <a:pt x="263" y="116"/>
                    <a:pt x="267" y="109"/>
                    <a:pt x="271" y="104"/>
                  </a:cubicBezTo>
                  <a:cubicBezTo>
                    <a:pt x="272" y="102"/>
                    <a:pt x="273" y="101"/>
                    <a:pt x="273" y="100"/>
                  </a:cubicBezTo>
                  <a:cubicBezTo>
                    <a:pt x="276" y="94"/>
                    <a:pt x="278" y="94"/>
                    <a:pt x="279" y="94"/>
                  </a:cubicBezTo>
                  <a:cubicBezTo>
                    <a:pt x="280" y="94"/>
                    <a:pt x="281" y="95"/>
                    <a:pt x="283" y="95"/>
                  </a:cubicBezTo>
                  <a:cubicBezTo>
                    <a:pt x="284" y="95"/>
                    <a:pt x="286" y="96"/>
                    <a:pt x="288" y="96"/>
                  </a:cubicBezTo>
                  <a:cubicBezTo>
                    <a:pt x="288" y="96"/>
                    <a:pt x="288" y="96"/>
                    <a:pt x="289" y="96"/>
                  </a:cubicBezTo>
                  <a:cubicBezTo>
                    <a:pt x="290" y="96"/>
                    <a:pt x="291" y="96"/>
                    <a:pt x="292" y="96"/>
                  </a:cubicBezTo>
                  <a:cubicBezTo>
                    <a:pt x="293" y="96"/>
                    <a:pt x="294" y="96"/>
                    <a:pt x="295" y="96"/>
                  </a:cubicBezTo>
                  <a:cubicBezTo>
                    <a:pt x="296" y="96"/>
                    <a:pt x="297" y="96"/>
                    <a:pt x="298" y="96"/>
                  </a:cubicBezTo>
                  <a:cubicBezTo>
                    <a:pt x="300" y="97"/>
                    <a:pt x="301" y="98"/>
                    <a:pt x="302" y="100"/>
                  </a:cubicBezTo>
                  <a:cubicBezTo>
                    <a:pt x="302" y="101"/>
                    <a:pt x="303" y="102"/>
                    <a:pt x="304" y="103"/>
                  </a:cubicBezTo>
                  <a:cubicBezTo>
                    <a:pt x="305" y="104"/>
                    <a:pt x="306" y="104"/>
                    <a:pt x="307" y="104"/>
                  </a:cubicBezTo>
                  <a:cubicBezTo>
                    <a:pt x="309" y="104"/>
                    <a:pt x="310" y="103"/>
                    <a:pt x="312" y="102"/>
                  </a:cubicBezTo>
                  <a:cubicBezTo>
                    <a:pt x="315" y="98"/>
                    <a:pt x="317" y="92"/>
                    <a:pt x="315" y="89"/>
                  </a:cubicBezTo>
                  <a:cubicBezTo>
                    <a:pt x="313" y="86"/>
                    <a:pt x="310" y="85"/>
                    <a:pt x="307" y="84"/>
                  </a:cubicBezTo>
                  <a:cubicBezTo>
                    <a:pt x="304" y="84"/>
                    <a:pt x="301" y="83"/>
                    <a:pt x="300" y="79"/>
                  </a:cubicBezTo>
                  <a:cubicBezTo>
                    <a:pt x="298" y="74"/>
                    <a:pt x="297" y="71"/>
                    <a:pt x="295" y="67"/>
                  </a:cubicBezTo>
                  <a:cubicBezTo>
                    <a:pt x="294" y="64"/>
                    <a:pt x="293" y="62"/>
                    <a:pt x="292" y="59"/>
                  </a:cubicBezTo>
                  <a:cubicBezTo>
                    <a:pt x="291" y="57"/>
                    <a:pt x="290" y="54"/>
                    <a:pt x="290" y="51"/>
                  </a:cubicBezTo>
                  <a:cubicBezTo>
                    <a:pt x="289" y="46"/>
                    <a:pt x="288" y="41"/>
                    <a:pt x="285" y="37"/>
                  </a:cubicBezTo>
                  <a:cubicBezTo>
                    <a:pt x="282" y="35"/>
                    <a:pt x="279" y="35"/>
                    <a:pt x="276" y="34"/>
                  </a:cubicBezTo>
                  <a:cubicBezTo>
                    <a:pt x="274" y="34"/>
                    <a:pt x="272" y="34"/>
                    <a:pt x="270" y="33"/>
                  </a:cubicBezTo>
                  <a:cubicBezTo>
                    <a:pt x="269" y="33"/>
                    <a:pt x="269" y="33"/>
                    <a:pt x="269" y="33"/>
                  </a:cubicBezTo>
                  <a:cubicBezTo>
                    <a:pt x="268" y="33"/>
                    <a:pt x="268" y="33"/>
                    <a:pt x="268" y="33"/>
                  </a:cubicBezTo>
                  <a:cubicBezTo>
                    <a:pt x="268" y="33"/>
                    <a:pt x="267" y="33"/>
                    <a:pt x="267" y="32"/>
                  </a:cubicBezTo>
                  <a:cubicBezTo>
                    <a:pt x="266" y="32"/>
                    <a:pt x="266" y="32"/>
                    <a:pt x="266" y="32"/>
                  </a:cubicBezTo>
                  <a:cubicBezTo>
                    <a:pt x="265" y="32"/>
                    <a:pt x="265" y="31"/>
                    <a:pt x="265" y="31"/>
                  </a:cubicBezTo>
                  <a:cubicBezTo>
                    <a:pt x="265" y="31"/>
                    <a:pt x="264" y="30"/>
                    <a:pt x="263" y="30"/>
                  </a:cubicBezTo>
                  <a:cubicBezTo>
                    <a:pt x="262" y="29"/>
                    <a:pt x="261" y="28"/>
                    <a:pt x="260" y="27"/>
                  </a:cubicBezTo>
                  <a:cubicBezTo>
                    <a:pt x="258" y="27"/>
                    <a:pt x="257" y="26"/>
                    <a:pt x="256" y="25"/>
                  </a:cubicBezTo>
                  <a:cubicBezTo>
                    <a:pt x="254" y="23"/>
                    <a:pt x="252" y="22"/>
                    <a:pt x="250" y="21"/>
                  </a:cubicBezTo>
                  <a:cubicBezTo>
                    <a:pt x="249" y="20"/>
                    <a:pt x="249" y="20"/>
                    <a:pt x="249" y="20"/>
                  </a:cubicBezTo>
                  <a:cubicBezTo>
                    <a:pt x="248" y="20"/>
                    <a:pt x="248" y="19"/>
                    <a:pt x="247" y="18"/>
                  </a:cubicBezTo>
                  <a:cubicBezTo>
                    <a:pt x="245" y="17"/>
                    <a:pt x="243" y="15"/>
                    <a:pt x="240" y="15"/>
                  </a:cubicBezTo>
                  <a:cubicBezTo>
                    <a:pt x="239" y="15"/>
                    <a:pt x="238" y="15"/>
                    <a:pt x="237" y="15"/>
                  </a:cubicBezTo>
                  <a:cubicBezTo>
                    <a:pt x="236" y="16"/>
                    <a:pt x="236" y="16"/>
                    <a:pt x="236" y="16"/>
                  </a:cubicBezTo>
                  <a:cubicBezTo>
                    <a:pt x="235" y="16"/>
                    <a:pt x="233" y="17"/>
                    <a:pt x="231" y="18"/>
                  </a:cubicBezTo>
                  <a:cubicBezTo>
                    <a:pt x="231" y="18"/>
                    <a:pt x="230" y="18"/>
                    <a:pt x="230" y="18"/>
                  </a:cubicBezTo>
                  <a:cubicBezTo>
                    <a:pt x="229" y="19"/>
                    <a:pt x="229" y="19"/>
                    <a:pt x="229" y="19"/>
                  </a:cubicBezTo>
                  <a:cubicBezTo>
                    <a:pt x="228" y="19"/>
                    <a:pt x="227" y="20"/>
                    <a:pt x="227" y="20"/>
                  </a:cubicBezTo>
                  <a:cubicBezTo>
                    <a:pt x="227" y="20"/>
                    <a:pt x="227" y="20"/>
                    <a:pt x="227" y="20"/>
                  </a:cubicBezTo>
                  <a:cubicBezTo>
                    <a:pt x="226" y="20"/>
                    <a:pt x="226" y="21"/>
                    <a:pt x="225" y="21"/>
                  </a:cubicBezTo>
                  <a:cubicBezTo>
                    <a:pt x="225" y="21"/>
                    <a:pt x="225" y="21"/>
                    <a:pt x="224" y="21"/>
                  </a:cubicBezTo>
                  <a:cubicBezTo>
                    <a:pt x="222" y="22"/>
                    <a:pt x="221" y="22"/>
                    <a:pt x="219" y="23"/>
                  </a:cubicBezTo>
                  <a:cubicBezTo>
                    <a:pt x="218" y="24"/>
                    <a:pt x="217" y="24"/>
                    <a:pt x="216" y="25"/>
                  </a:cubicBezTo>
                  <a:cubicBezTo>
                    <a:pt x="215" y="25"/>
                    <a:pt x="215" y="26"/>
                    <a:pt x="215" y="26"/>
                  </a:cubicBezTo>
                  <a:cubicBezTo>
                    <a:pt x="214" y="26"/>
                    <a:pt x="213" y="27"/>
                    <a:pt x="212" y="27"/>
                  </a:cubicBezTo>
                  <a:cubicBezTo>
                    <a:pt x="212" y="27"/>
                    <a:pt x="211" y="28"/>
                    <a:pt x="210" y="28"/>
                  </a:cubicBezTo>
                  <a:cubicBezTo>
                    <a:pt x="209" y="29"/>
                    <a:pt x="209" y="29"/>
                    <a:pt x="208" y="29"/>
                  </a:cubicBezTo>
                  <a:cubicBezTo>
                    <a:pt x="208" y="29"/>
                    <a:pt x="207" y="29"/>
                    <a:pt x="207" y="28"/>
                  </a:cubicBezTo>
                  <a:cubicBezTo>
                    <a:pt x="205" y="28"/>
                    <a:pt x="204" y="28"/>
                    <a:pt x="202" y="28"/>
                  </a:cubicBezTo>
                  <a:cubicBezTo>
                    <a:pt x="202" y="28"/>
                    <a:pt x="202" y="28"/>
                    <a:pt x="202" y="28"/>
                  </a:cubicBezTo>
                  <a:cubicBezTo>
                    <a:pt x="201" y="28"/>
                    <a:pt x="201" y="28"/>
                    <a:pt x="200" y="28"/>
                  </a:cubicBezTo>
                  <a:cubicBezTo>
                    <a:pt x="199" y="28"/>
                    <a:pt x="199" y="28"/>
                    <a:pt x="199" y="28"/>
                  </a:cubicBezTo>
                  <a:cubicBezTo>
                    <a:pt x="198" y="27"/>
                    <a:pt x="197" y="27"/>
                    <a:pt x="196" y="27"/>
                  </a:cubicBezTo>
                  <a:cubicBezTo>
                    <a:pt x="195" y="27"/>
                    <a:pt x="195" y="26"/>
                    <a:pt x="194" y="25"/>
                  </a:cubicBezTo>
                  <a:cubicBezTo>
                    <a:pt x="194" y="25"/>
                    <a:pt x="193" y="24"/>
                    <a:pt x="193" y="24"/>
                  </a:cubicBezTo>
                  <a:cubicBezTo>
                    <a:pt x="190" y="22"/>
                    <a:pt x="188" y="22"/>
                    <a:pt x="186" y="21"/>
                  </a:cubicBezTo>
                  <a:cubicBezTo>
                    <a:pt x="186" y="21"/>
                    <a:pt x="186" y="21"/>
                    <a:pt x="185" y="21"/>
                  </a:cubicBezTo>
                  <a:cubicBezTo>
                    <a:pt x="182" y="21"/>
                    <a:pt x="180" y="23"/>
                    <a:pt x="179" y="24"/>
                  </a:cubicBezTo>
                  <a:cubicBezTo>
                    <a:pt x="178" y="25"/>
                    <a:pt x="178" y="26"/>
                    <a:pt x="178" y="27"/>
                  </a:cubicBezTo>
                  <a:cubicBezTo>
                    <a:pt x="178" y="27"/>
                    <a:pt x="177" y="28"/>
                    <a:pt x="177" y="28"/>
                  </a:cubicBezTo>
                  <a:cubicBezTo>
                    <a:pt x="177" y="28"/>
                    <a:pt x="177" y="29"/>
                    <a:pt x="176" y="30"/>
                  </a:cubicBezTo>
                  <a:cubicBezTo>
                    <a:pt x="176" y="30"/>
                    <a:pt x="175" y="30"/>
                    <a:pt x="175" y="30"/>
                  </a:cubicBezTo>
                  <a:cubicBezTo>
                    <a:pt x="174" y="30"/>
                    <a:pt x="174" y="30"/>
                    <a:pt x="173" y="30"/>
                  </a:cubicBezTo>
                  <a:cubicBezTo>
                    <a:pt x="173" y="31"/>
                    <a:pt x="172" y="31"/>
                    <a:pt x="171" y="31"/>
                  </a:cubicBezTo>
                  <a:cubicBezTo>
                    <a:pt x="171" y="32"/>
                    <a:pt x="171" y="32"/>
                    <a:pt x="170" y="32"/>
                  </a:cubicBezTo>
                  <a:cubicBezTo>
                    <a:pt x="168" y="33"/>
                    <a:pt x="165" y="34"/>
                    <a:pt x="162" y="35"/>
                  </a:cubicBezTo>
                  <a:cubicBezTo>
                    <a:pt x="160" y="37"/>
                    <a:pt x="158" y="38"/>
                    <a:pt x="156" y="39"/>
                  </a:cubicBezTo>
                  <a:cubicBezTo>
                    <a:pt x="155" y="40"/>
                    <a:pt x="154" y="40"/>
                    <a:pt x="153" y="40"/>
                  </a:cubicBezTo>
                  <a:cubicBezTo>
                    <a:pt x="153" y="40"/>
                    <a:pt x="152" y="40"/>
                    <a:pt x="152" y="40"/>
                  </a:cubicBezTo>
                  <a:cubicBezTo>
                    <a:pt x="151" y="40"/>
                    <a:pt x="150" y="40"/>
                    <a:pt x="150" y="40"/>
                  </a:cubicBezTo>
                  <a:cubicBezTo>
                    <a:pt x="149" y="40"/>
                    <a:pt x="148" y="40"/>
                    <a:pt x="148" y="40"/>
                  </a:cubicBezTo>
                  <a:cubicBezTo>
                    <a:pt x="153" y="36"/>
                    <a:pt x="156" y="32"/>
                    <a:pt x="155" y="28"/>
                  </a:cubicBezTo>
                  <a:cubicBezTo>
                    <a:pt x="155" y="27"/>
                    <a:pt x="154" y="25"/>
                    <a:pt x="150" y="24"/>
                  </a:cubicBezTo>
                  <a:cubicBezTo>
                    <a:pt x="149" y="24"/>
                    <a:pt x="148" y="24"/>
                    <a:pt x="147" y="24"/>
                  </a:cubicBezTo>
                  <a:cubicBezTo>
                    <a:pt x="144" y="24"/>
                    <a:pt x="142" y="24"/>
                    <a:pt x="141" y="25"/>
                  </a:cubicBezTo>
                  <a:cubicBezTo>
                    <a:pt x="141" y="25"/>
                    <a:pt x="140" y="25"/>
                    <a:pt x="140" y="25"/>
                  </a:cubicBezTo>
                  <a:cubicBezTo>
                    <a:pt x="140" y="25"/>
                    <a:pt x="139" y="25"/>
                    <a:pt x="138" y="22"/>
                  </a:cubicBezTo>
                  <a:cubicBezTo>
                    <a:pt x="136" y="18"/>
                    <a:pt x="134" y="15"/>
                    <a:pt x="133" y="11"/>
                  </a:cubicBezTo>
                  <a:cubicBezTo>
                    <a:pt x="132" y="9"/>
                    <a:pt x="130" y="6"/>
                    <a:pt x="129" y="3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3" y="3"/>
                    <a:pt x="121" y="4"/>
                    <a:pt x="118" y="4"/>
                  </a:cubicBezTo>
                  <a:cubicBezTo>
                    <a:pt x="116" y="4"/>
                    <a:pt x="115" y="4"/>
                    <a:pt x="113" y="4"/>
                  </a:cubicBezTo>
                  <a:cubicBezTo>
                    <a:pt x="111" y="3"/>
                    <a:pt x="109" y="3"/>
                    <a:pt x="107" y="3"/>
                  </a:cubicBezTo>
                  <a:cubicBezTo>
                    <a:pt x="104" y="3"/>
                    <a:pt x="100" y="4"/>
                    <a:pt x="97" y="6"/>
                  </a:cubicBezTo>
                  <a:cubicBezTo>
                    <a:pt x="95" y="8"/>
                    <a:pt x="94" y="10"/>
                    <a:pt x="94" y="13"/>
                  </a:cubicBezTo>
                  <a:cubicBezTo>
                    <a:pt x="94" y="13"/>
                    <a:pt x="95" y="14"/>
                    <a:pt x="95" y="14"/>
                  </a:cubicBezTo>
                  <a:cubicBezTo>
                    <a:pt x="95" y="15"/>
                    <a:pt x="95" y="16"/>
                    <a:pt x="95" y="17"/>
                  </a:cubicBezTo>
                  <a:cubicBezTo>
                    <a:pt x="95" y="19"/>
                    <a:pt x="94" y="20"/>
                    <a:pt x="93" y="22"/>
                  </a:cubicBezTo>
                  <a:cubicBezTo>
                    <a:pt x="91" y="24"/>
                    <a:pt x="90" y="26"/>
                    <a:pt x="89" y="29"/>
                  </a:cubicBezTo>
                  <a:cubicBezTo>
                    <a:pt x="87" y="35"/>
                    <a:pt x="91" y="38"/>
                    <a:pt x="94" y="42"/>
                  </a:cubicBezTo>
                  <a:cubicBezTo>
                    <a:pt x="95" y="42"/>
                    <a:pt x="95" y="43"/>
                    <a:pt x="96" y="44"/>
                  </a:cubicBezTo>
                  <a:cubicBezTo>
                    <a:pt x="97" y="45"/>
                    <a:pt x="98" y="46"/>
                    <a:pt x="99" y="47"/>
                  </a:cubicBezTo>
                  <a:cubicBezTo>
                    <a:pt x="102" y="52"/>
                    <a:pt x="106" y="57"/>
                    <a:pt x="113" y="58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4" y="59"/>
                    <a:pt x="115" y="61"/>
                    <a:pt x="118" y="61"/>
                  </a:cubicBezTo>
                  <a:cubicBezTo>
                    <a:pt x="119" y="61"/>
                    <a:pt x="121" y="61"/>
                    <a:pt x="122" y="61"/>
                  </a:cubicBezTo>
                  <a:cubicBezTo>
                    <a:pt x="123" y="60"/>
                    <a:pt x="124" y="59"/>
                    <a:pt x="125" y="59"/>
                  </a:cubicBezTo>
                  <a:cubicBezTo>
                    <a:pt x="124" y="60"/>
                    <a:pt x="123" y="62"/>
                    <a:pt x="122" y="64"/>
                  </a:cubicBezTo>
                  <a:cubicBezTo>
                    <a:pt x="121" y="67"/>
                    <a:pt x="121" y="69"/>
                    <a:pt x="121" y="72"/>
                  </a:cubicBezTo>
                  <a:cubicBezTo>
                    <a:pt x="120" y="74"/>
                    <a:pt x="120" y="76"/>
                    <a:pt x="119" y="78"/>
                  </a:cubicBezTo>
                  <a:cubicBezTo>
                    <a:pt x="118" y="80"/>
                    <a:pt x="116" y="82"/>
                    <a:pt x="113" y="84"/>
                  </a:cubicBezTo>
                  <a:cubicBezTo>
                    <a:pt x="113" y="85"/>
                    <a:pt x="112" y="86"/>
                    <a:pt x="111" y="86"/>
                  </a:cubicBezTo>
                  <a:cubicBezTo>
                    <a:pt x="110" y="87"/>
                    <a:pt x="109" y="88"/>
                    <a:pt x="108" y="90"/>
                  </a:cubicBezTo>
                  <a:cubicBezTo>
                    <a:pt x="106" y="91"/>
                    <a:pt x="105" y="93"/>
                    <a:pt x="103" y="94"/>
                  </a:cubicBezTo>
                  <a:cubicBezTo>
                    <a:pt x="102" y="95"/>
                    <a:pt x="100" y="96"/>
                    <a:pt x="99" y="96"/>
                  </a:cubicBezTo>
                  <a:cubicBezTo>
                    <a:pt x="98" y="97"/>
                    <a:pt x="97" y="97"/>
                    <a:pt x="96" y="98"/>
                  </a:cubicBezTo>
                  <a:cubicBezTo>
                    <a:pt x="91" y="101"/>
                    <a:pt x="87" y="105"/>
                    <a:pt x="82" y="109"/>
                  </a:cubicBezTo>
                  <a:cubicBezTo>
                    <a:pt x="78" y="113"/>
                    <a:pt x="75" y="117"/>
                    <a:pt x="72" y="121"/>
                  </a:cubicBezTo>
                  <a:cubicBezTo>
                    <a:pt x="70" y="124"/>
                    <a:pt x="70" y="127"/>
                    <a:pt x="72" y="129"/>
                  </a:cubicBezTo>
                  <a:cubicBezTo>
                    <a:pt x="74" y="131"/>
                    <a:pt x="76" y="132"/>
                    <a:pt x="81" y="132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2" y="132"/>
                    <a:pt x="83" y="131"/>
                    <a:pt x="84" y="131"/>
                  </a:cubicBezTo>
                  <a:cubicBezTo>
                    <a:pt x="85" y="131"/>
                    <a:pt x="86" y="131"/>
                    <a:pt x="87" y="130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90" y="129"/>
                    <a:pt x="90" y="129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2" y="128"/>
                    <a:pt x="93" y="128"/>
                    <a:pt x="94" y="128"/>
                  </a:cubicBezTo>
                  <a:cubicBezTo>
                    <a:pt x="94" y="128"/>
                    <a:pt x="95" y="128"/>
                    <a:pt x="95" y="128"/>
                  </a:cubicBezTo>
                  <a:cubicBezTo>
                    <a:pt x="96" y="128"/>
                    <a:pt x="96" y="129"/>
                    <a:pt x="96" y="129"/>
                  </a:cubicBezTo>
                  <a:cubicBezTo>
                    <a:pt x="98" y="130"/>
                    <a:pt x="99" y="131"/>
                    <a:pt x="102" y="131"/>
                  </a:cubicBezTo>
                  <a:cubicBezTo>
                    <a:pt x="102" y="131"/>
                    <a:pt x="102" y="131"/>
                    <a:pt x="102" y="131"/>
                  </a:cubicBezTo>
                  <a:cubicBezTo>
                    <a:pt x="102" y="131"/>
                    <a:pt x="102" y="131"/>
                    <a:pt x="102" y="131"/>
                  </a:cubicBezTo>
                  <a:cubicBezTo>
                    <a:pt x="106" y="131"/>
                    <a:pt x="107" y="128"/>
                    <a:pt x="106" y="124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6" y="121"/>
                    <a:pt x="106" y="120"/>
                    <a:pt x="106" y="119"/>
                  </a:cubicBezTo>
                  <a:cubicBezTo>
                    <a:pt x="107" y="118"/>
                    <a:pt x="109" y="117"/>
                    <a:pt x="110" y="116"/>
                  </a:cubicBezTo>
                  <a:cubicBezTo>
                    <a:pt x="112" y="115"/>
                    <a:pt x="113" y="115"/>
                    <a:pt x="114" y="114"/>
                  </a:cubicBezTo>
                  <a:cubicBezTo>
                    <a:pt x="115" y="114"/>
                    <a:pt x="115" y="113"/>
                    <a:pt x="116" y="113"/>
                  </a:cubicBezTo>
                  <a:cubicBezTo>
                    <a:pt x="117" y="112"/>
                    <a:pt x="117" y="112"/>
                    <a:pt x="118" y="112"/>
                  </a:cubicBezTo>
                  <a:cubicBezTo>
                    <a:pt x="118" y="112"/>
                    <a:pt x="119" y="112"/>
                    <a:pt x="119" y="112"/>
                  </a:cubicBezTo>
                  <a:cubicBezTo>
                    <a:pt x="119" y="112"/>
                    <a:pt x="120" y="113"/>
                    <a:pt x="120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4" y="113"/>
                    <a:pt x="126" y="112"/>
                    <a:pt x="129" y="110"/>
                  </a:cubicBezTo>
                  <a:cubicBezTo>
                    <a:pt x="130" y="109"/>
                    <a:pt x="130" y="109"/>
                    <a:pt x="130" y="109"/>
                  </a:cubicBezTo>
                  <a:cubicBezTo>
                    <a:pt x="131" y="108"/>
                    <a:pt x="132" y="108"/>
                    <a:pt x="133" y="108"/>
                  </a:cubicBezTo>
                  <a:cubicBezTo>
                    <a:pt x="133" y="108"/>
                    <a:pt x="134" y="108"/>
                    <a:pt x="134" y="108"/>
                  </a:cubicBezTo>
                  <a:cubicBezTo>
                    <a:pt x="135" y="108"/>
                    <a:pt x="136" y="108"/>
                    <a:pt x="138" y="108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9" y="108"/>
                    <a:pt x="139" y="108"/>
                    <a:pt x="140" y="108"/>
                  </a:cubicBezTo>
                  <a:cubicBezTo>
                    <a:pt x="141" y="108"/>
                    <a:pt x="142" y="108"/>
                    <a:pt x="143" y="107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3" y="109"/>
                    <a:pt x="143" y="110"/>
                    <a:pt x="143" y="111"/>
                  </a:cubicBezTo>
                  <a:cubicBezTo>
                    <a:pt x="146" y="111"/>
                    <a:pt x="146" y="111"/>
                    <a:pt x="146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4"/>
                    <a:pt x="143" y="115"/>
                  </a:cubicBezTo>
                  <a:cubicBezTo>
                    <a:pt x="143" y="116"/>
                    <a:pt x="144" y="118"/>
                    <a:pt x="145" y="119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19"/>
                    <a:pt x="146" y="120"/>
                    <a:pt x="146" y="120"/>
                  </a:cubicBezTo>
                  <a:cubicBezTo>
                    <a:pt x="146" y="120"/>
                    <a:pt x="146" y="120"/>
                    <a:pt x="146" y="120"/>
                  </a:cubicBezTo>
                  <a:cubicBezTo>
                    <a:pt x="146" y="120"/>
                    <a:pt x="145" y="121"/>
                    <a:pt x="145" y="122"/>
                  </a:cubicBezTo>
                  <a:cubicBezTo>
                    <a:pt x="145" y="122"/>
                    <a:pt x="145" y="122"/>
                    <a:pt x="145" y="122"/>
                  </a:cubicBezTo>
                  <a:cubicBezTo>
                    <a:pt x="145" y="122"/>
                    <a:pt x="145" y="123"/>
                    <a:pt x="144" y="123"/>
                  </a:cubicBezTo>
                  <a:cubicBezTo>
                    <a:pt x="143" y="123"/>
                    <a:pt x="141" y="124"/>
                    <a:pt x="141" y="127"/>
                  </a:cubicBezTo>
                  <a:cubicBezTo>
                    <a:pt x="141" y="128"/>
                    <a:pt x="142" y="129"/>
                    <a:pt x="142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3" y="131"/>
                    <a:pt x="143" y="132"/>
                    <a:pt x="145" y="133"/>
                  </a:cubicBezTo>
                  <a:cubicBezTo>
                    <a:pt x="146" y="134"/>
                    <a:pt x="146" y="134"/>
                    <a:pt x="146" y="135"/>
                  </a:cubicBezTo>
                  <a:cubicBezTo>
                    <a:pt x="146" y="135"/>
                    <a:pt x="146" y="136"/>
                    <a:pt x="146" y="136"/>
                  </a:cubicBezTo>
                  <a:cubicBezTo>
                    <a:pt x="146" y="138"/>
                    <a:pt x="145" y="139"/>
                    <a:pt x="146" y="141"/>
                  </a:cubicBezTo>
                  <a:cubicBezTo>
                    <a:pt x="147" y="143"/>
                    <a:pt x="148" y="145"/>
                    <a:pt x="150" y="146"/>
                  </a:cubicBezTo>
                  <a:cubicBezTo>
                    <a:pt x="151" y="146"/>
                    <a:pt x="152" y="146"/>
                    <a:pt x="153" y="146"/>
                  </a:cubicBezTo>
                  <a:cubicBezTo>
                    <a:pt x="153" y="146"/>
                    <a:pt x="154" y="146"/>
                    <a:pt x="155" y="146"/>
                  </a:cubicBezTo>
                  <a:cubicBezTo>
                    <a:pt x="154" y="148"/>
                    <a:pt x="152" y="149"/>
                    <a:pt x="150" y="151"/>
                  </a:cubicBezTo>
                  <a:cubicBezTo>
                    <a:pt x="148" y="152"/>
                    <a:pt x="148" y="152"/>
                    <a:pt x="148" y="152"/>
                  </a:cubicBezTo>
                  <a:cubicBezTo>
                    <a:pt x="148" y="152"/>
                    <a:pt x="148" y="152"/>
                    <a:pt x="148" y="152"/>
                  </a:cubicBezTo>
                  <a:cubicBezTo>
                    <a:pt x="147" y="152"/>
                    <a:pt x="146" y="153"/>
                    <a:pt x="146" y="155"/>
                  </a:cubicBezTo>
                  <a:cubicBezTo>
                    <a:pt x="145" y="156"/>
                    <a:pt x="145" y="157"/>
                    <a:pt x="145" y="159"/>
                  </a:cubicBezTo>
                  <a:cubicBezTo>
                    <a:pt x="145" y="160"/>
                    <a:pt x="145" y="161"/>
                    <a:pt x="145" y="163"/>
                  </a:cubicBezTo>
                  <a:cubicBezTo>
                    <a:pt x="145" y="164"/>
                    <a:pt x="145" y="164"/>
                    <a:pt x="145" y="164"/>
                  </a:cubicBezTo>
                  <a:cubicBezTo>
                    <a:pt x="145" y="164"/>
                    <a:pt x="145" y="165"/>
                    <a:pt x="145" y="166"/>
                  </a:cubicBezTo>
                  <a:cubicBezTo>
                    <a:pt x="145" y="166"/>
                    <a:pt x="146" y="167"/>
                    <a:pt x="146" y="167"/>
                  </a:cubicBezTo>
                  <a:cubicBezTo>
                    <a:pt x="146" y="167"/>
                    <a:pt x="146" y="168"/>
                    <a:pt x="146" y="168"/>
                  </a:cubicBezTo>
                  <a:cubicBezTo>
                    <a:pt x="146" y="169"/>
                    <a:pt x="146" y="169"/>
                    <a:pt x="146" y="170"/>
                  </a:cubicBezTo>
                  <a:cubicBezTo>
                    <a:pt x="146" y="172"/>
                    <a:pt x="146" y="173"/>
                    <a:pt x="147" y="175"/>
                  </a:cubicBezTo>
                  <a:cubicBezTo>
                    <a:pt x="148" y="178"/>
                    <a:pt x="151" y="179"/>
                    <a:pt x="153" y="180"/>
                  </a:cubicBezTo>
                  <a:cubicBezTo>
                    <a:pt x="153" y="180"/>
                    <a:pt x="153" y="180"/>
                    <a:pt x="153" y="180"/>
                  </a:cubicBezTo>
                  <a:cubicBezTo>
                    <a:pt x="154" y="181"/>
                    <a:pt x="156" y="182"/>
                    <a:pt x="157" y="182"/>
                  </a:cubicBezTo>
                  <a:cubicBezTo>
                    <a:pt x="154" y="184"/>
                    <a:pt x="152" y="189"/>
                    <a:pt x="152" y="193"/>
                  </a:cubicBezTo>
                  <a:cubicBezTo>
                    <a:pt x="152" y="194"/>
                    <a:pt x="152" y="194"/>
                    <a:pt x="151" y="195"/>
                  </a:cubicBezTo>
                  <a:cubicBezTo>
                    <a:pt x="151" y="196"/>
                    <a:pt x="151" y="196"/>
                    <a:pt x="151" y="196"/>
                  </a:cubicBezTo>
                  <a:cubicBezTo>
                    <a:pt x="150" y="198"/>
                    <a:pt x="150" y="200"/>
                    <a:pt x="149" y="201"/>
                  </a:cubicBezTo>
                  <a:cubicBezTo>
                    <a:pt x="149" y="202"/>
                    <a:pt x="149" y="202"/>
                    <a:pt x="149" y="202"/>
                  </a:cubicBezTo>
                  <a:cubicBezTo>
                    <a:pt x="148" y="203"/>
                    <a:pt x="148" y="204"/>
                    <a:pt x="147" y="206"/>
                  </a:cubicBezTo>
                  <a:cubicBezTo>
                    <a:pt x="147" y="207"/>
                    <a:pt x="147" y="208"/>
                    <a:pt x="146" y="209"/>
                  </a:cubicBezTo>
                  <a:cubicBezTo>
                    <a:pt x="146" y="210"/>
                    <a:pt x="145" y="212"/>
                    <a:pt x="145" y="213"/>
                  </a:cubicBezTo>
                  <a:cubicBezTo>
                    <a:pt x="144" y="215"/>
                    <a:pt x="144" y="216"/>
                    <a:pt x="143" y="218"/>
                  </a:cubicBezTo>
                  <a:cubicBezTo>
                    <a:pt x="142" y="220"/>
                    <a:pt x="142" y="220"/>
                    <a:pt x="142" y="220"/>
                  </a:cubicBezTo>
                  <a:cubicBezTo>
                    <a:pt x="141" y="222"/>
                    <a:pt x="140" y="224"/>
                    <a:pt x="139" y="225"/>
                  </a:cubicBezTo>
                  <a:cubicBezTo>
                    <a:pt x="138" y="226"/>
                    <a:pt x="137" y="228"/>
                    <a:pt x="135" y="229"/>
                  </a:cubicBezTo>
                  <a:cubicBezTo>
                    <a:pt x="135" y="230"/>
                    <a:pt x="134" y="230"/>
                    <a:pt x="134" y="231"/>
                  </a:cubicBezTo>
                  <a:cubicBezTo>
                    <a:pt x="133" y="232"/>
                    <a:pt x="133" y="232"/>
                    <a:pt x="132" y="233"/>
                  </a:cubicBezTo>
                  <a:cubicBezTo>
                    <a:pt x="132" y="233"/>
                    <a:pt x="131" y="234"/>
                    <a:pt x="131" y="234"/>
                  </a:cubicBezTo>
                  <a:cubicBezTo>
                    <a:pt x="130" y="234"/>
                    <a:pt x="130" y="235"/>
                    <a:pt x="129" y="235"/>
                  </a:cubicBezTo>
                  <a:cubicBezTo>
                    <a:pt x="128" y="236"/>
                    <a:pt x="127" y="237"/>
                    <a:pt x="126" y="237"/>
                  </a:cubicBezTo>
                  <a:cubicBezTo>
                    <a:pt x="125" y="238"/>
                    <a:pt x="125" y="238"/>
                    <a:pt x="125" y="238"/>
                  </a:cubicBezTo>
                  <a:cubicBezTo>
                    <a:pt x="125" y="239"/>
                    <a:pt x="123" y="239"/>
                    <a:pt x="122" y="239"/>
                  </a:cubicBezTo>
                  <a:cubicBezTo>
                    <a:pt x="120" y="239"/>
                    <a:pt x="119" y="239"/>
                    <a:pt x="118" y="239"/>
                  </a:cubicBezTo>
                  <a:cubicBezTo>
                    <a:pt x="116" y="240"/>
                    <a:pt x="115" y="241"/>
                    <a:pt x="114" y="242"/>
                  </a:cubicBezTo>
                  <a:cubicBezTo>
                    <a:pt x="114" y="242"/>
                    <a:pt x="114" y="243"/>
                    <a:pt x="114" y="243"/>
                  </a:cubicBezTo>
                  <a:cubicBezTo>
                    <a:pt x="112" y="244"/>
                    <a:pt x="111" y="246"/>
                    <a:pt x="109" y="247"/>
                  </a:cubicBezTo>
                  <a:cubicBezTo>
                    <a:pt x="108" y="249"/>
                    <a:pt x="106" y="250"/>
                    <a:pt x="104" y="251"/>
                  </a:cubicBezTo>
                  <a:cubicBezTo>
                    <a:pt x="103" y="252"/>
                    <a:pt x="102" y="253"/>
                    <a:pt x="101" y="253"/>
                  </a:cubicBezTo>
                  <a:cubicBezTo>
                    <a:pt x="100" y="254"/>
                    <a:pt x="100" y="255"/>
                    <a:pt x="99" y="255"/>
                  </a:cubicBezTo>
                  <a:cubicBezTo>
                    <a:pt x="97" y="255"/>
                    <a:pt x="96" y="255"/>
                    <a:pt x="95" y="255"/>
                  </a:cubicBezTo>
                  <a:cubicBezTo>
                    <a:pt x="92" y="255"/>
                    <a:pt x="90" y="255"/>
                    <a:pt x="87" y="254"/>
                  </a:cubicBezTo>
                  <a:cubicBezTo>
                    <a:pt x="87" y="254"/>
                    <a:pt x="87" y="254"/>
                    <a:pt x="86" y="254"/>
                  </a:cubicBezTo>
                  <a:cubicBezTo>
                    <a:pt x="83" y="254"/>
                    <a:pt x="80" y="257"/>
                    <a:pt x="79" y="258"/>
                  </a:cubicBezTo>
                  <a:cubicBezTo>
                    <a:pt x="77" y="260"/>
                    <a:pt x="77" y="260"/>
                    <a:pt x="77" y="260"/>
                  </a:cubicBezTo>
                  <a:cubicBezTo>
                    <a:pt x="75" y="261"/>
                    <a:pt x="74" y="262"/>
                    <a:pt x="73" y="264"/>
                  </a:cubicBezTo>
                  <a:cubicBezTo>
                    <a:pt x="72" y="264"/>
                    <a:pt x="71" y="265"/>
                    <a:pt x="70" y="266"/>
                  </a:cubicBezTo>
                  <a:cubicBezTo>
                    <a:pt x="69" y="267"/>
                    <a:pt x="68" y="268"/>
                    <a:pt x="67" y="269"/>
                  </a:cubicBezTo>
                  <a:cubicBezTo>
                    <a:pt x="67" y="270"/>
                    <a:pt x="66" y="270"/>
                    <a:pt x="65" y="270"/>
                  </a:cubicBezTo>
                  <a:cubicBezTo>
                    <a:pt x="64" y="271"/>
                    <a:pt x="63" y="271"/>
                    <a:pt x="61" y="272"/>
                  </a:cubicBezTo>
                  <a:cubicBezTo>
                    <a:pt x="60" y="274"/>
                    <a:pt x="59" y="276"/>
                    <a:pt x="59" y="277"/>
                  </a:cubicBezTo>
                  <a:cubicBezTo>
                    <a:pt x="59" y="278"/>
                    <a:pt x="59" y="278"/>
                    <a:pt x="59" y="278"/>
                  </a:cubicBezTo>
                  <a:cubicBezTo>
                    <a:pt x="58" y="279"/>
                    <a:pt x="57" y="279"/>
                    <a:pt x="56" y="279"/>
                  </a:cubicBezTo>
                  <a:cubicBezTo>
                    <a:pt x="55" y="279"/>
                    <a:pt x="55" y="279"/>
                    <a:pt x="55" y="279"/>
                  </a:cubicBezTo>
                  <a:cubicBezTo>
                    <a:pt x="54" y="279"/>
                    <a:pt x="53" y="279"/>
                    <a:pt x="52" y="279"/>
                  </a:cubicBezTo>
                  <a:cubicBezTo>
                    <a:pt x="51" y="279"/>
                    <a:pt x="50" y="279"/>
                    <a:pt x="49" y="279"/>
                  </a:cubicBezTo>
                  <a:cubicBezTo>
                    <a:pt x="48" y="279"/>
                    <a:pt x="47" y="279"/>
                    <a:pt x="46" y="278"/>
                  </a:cubicBezTo>
                  <a:cubicBezTo>
                    <a:pt x="44" y="278"/>
                    <a:pt x="43" y="277"/>
                    <a:pt x="41" y="277"/>
                  </a:cubicBezTo>
                  <a:cubicBezTo>
                    <a:pt x="40" y="277"/>
                    <a:pt x="38" y="277"/>
                    <a:pt x="37" y="277"/>
                  </a:cubicBezTo>
                  <a:cubicBezTo>
                    <a:pt x="35" y="277"/>
                    <a:pt x="34" y="277"/>
                    <a:pt x="33" y="277"/>
                  </a:cubicBezTo>
                  <a:cubicBezTo>
                    <a:pt x="30" y="278"/>
                    <a:pt x="29" y="282"/>
                    <a:pt x="29" y="284"/>
                  </a:cubicBezTo>
                  <a:cubicBezTo>
                    <a:pt x="29" y="285"/>
                    <a:pt x="28" y="286"/>
                    <a:pt x="28" y="287"/>
                  </a:cubicBezTo>
                  <a:cubicBezTo>
                    <a:pt x="28" y="287"/>
                    <a:pt x="28" y="287"/>
                    <a:pt x="28" y="287"/>
                  </a:cubicBezTo>
                  <a:cubicBezTo>
                    <a:pt x="26" y="289"/>
                    <a:pt x="24" y="291"/>
                    <a:pt x="22" y="293"/>
                  </a:cubicBezTo>
                  <a:cubicBezTo>
                    <a:pt x="20" y="293"/>
                    <a:pt x="20" y="293"/>
                    <a:pt x="20" y="293"/>
                  </a:cubicBezTo>
                  <a:cubicBezTo>
                    <a:pt x="19" y="294"/>
                    <a:pt x="17" y="295"/>
                    <a:pt x="16" y="295"/>
                  </a:cubicBezTo>
                  <a:cubicBezTo>
                    <a:pt x="13" y="296"/>
                    <a:pt x="12" y="296"/>
                    <a:pt x="10" y="297"/>
                  </a:cubicBezTo>
                  <a:cubicBezTo>
                    <a:pt x="10" y="297"/>
                    <a:pt x="9" y="297"/>
                    <a:pt x="8" y="298"/>
                  </a:cubicBezTo>
                  <a:cubicBezTo>
                    <a:pt x="7" y="298"/>
                    <a:pt x="5" y="299"/>
                    <a:pt x="4" y="300"/>
                  </a:cubicBezTo>
                  <a:cubicBezTo>
                    <a:pt x="3" y="301"/>
                    <a:pt x="3" y="303"/>
                    <a:pt x="2" y="303"/>
                  </a:cubicBezTo>
                  <a:cubicBezTo>
                    <a:pt x="2" y="304"/>
                    <a:pt x="2" y="304"/>
                    <a:pt x="2" y="304"/>
                  </a:cubicBezTo>
                  <a:cubicBezTo>
                    <a:pt x="2" y="305"/>
                    <a:pt x="2" y="305"/>
                    <a:pt x="2" y="305"/>
                  </a:cubicBezTo>
                  <a:cubicBezTo>
                    <a:pt x="1" y="307"/>
                    <a:pt x="0" y="308"/>
                    <a:pt x="1" y="310"/>
                  </a:cubicBezTo>
                  <a:cubicBezTo>
                    <a:pt x="2" y="312"/>
                    <a:pt x="4" y="313"/>
                    <a:pt x="5" y="313"/>
                  </a:cubicBezTo>
                  <a:cubicBezTo>
                    <a:pt x="6" y="313"/>
                    <a:pt x="6" y="313"/>
                    <a:pt x="7" y="313"/>
                  </a:cubicBezTo>
                  <a:cubicBezTo>
                    <a:pt x="8" y="313"/>
                    <a:pt x="10" y="313"/>
                    <a:pt x="11" y="312"/>
                  </a:cubicBezTo>
                  <a:cubicBezTo>
                    <a:pt x="12" y="312"/>
                    <a:pt x="13" y="312"/>
                    <a:pt x="14" y="312"/>
                  </a:cubicBezTo>
                  <a:cubicBezTo>
                    <a:pt x="15" y="312"/>
                    <a:pt x="15" y="312"/>
                    <a:pt x="16" y="312"/>
                  </a:cubicBezTo>
                  <a:cubicBezTo>
                    <a:pt x="18" y="313"/>
                    <a:pt x="21" y="314"/>
                    <a:pt x="23" y="317"/>
                  </a:cubicBezTo>
                  <a:cubicBezTo>
                    <a:pt x="26" y="320"/>
                    <a:pt x="28" y="322"/>
                    <a:pt x="28" y="325"/>
                  </a:cubicBezTo>
                  <a:cubicBezTo>
                    <a:pt x="28" y="326"/>
                    <a:pt x="28" y="326"/>
                    <a:pt x="27" y="327"/>
                  </a:cubicBezTo>
                  <a:cubicBezTo>
                    <a:pt x="26" y="328"/>
                    <a:pt x="26" y="328"/>
                    <a:pt x="26" y="328"/>
                  </a:cubicBezTo>
                  <a:cubicBezTo>
                    <a:pt x="25" y="328"/>
                    <a:pt x="25" y="329"/>
                    <a:pt x="24" y="329"/>
                  </a:cubicBezTo>
                  <a:cubicBezTo>
                    <a:pt x="24" y="329"/>
                    <a:pt x="24" y="329"/>
                    <a:pt x="24" y="329"/>
                  </a:cubicBezTo>
                  <a:cubicBezTo>
                    <a:pt x="23" y="328"/>
                    <a:pt x="23" y="328"/>
                    <a:pt x="23" y="328"/>
                  </a:cubicBezTo>
                  <a:cubicBezTo>
                    <a:pt x="22" y="328"/>
                    <a:pt x="21" y="327"/>
                    <a:pt x="20" y="327"/>
                  </a:cubicBezTo>
                  <a:cubicBezTo>
                    <a:pt x="18" y="327"/>
                    <a:pt x="16" y="329"/>
                    <a:pt x="15" y="329"/>
                  </a:cubicBezTo>
                  <a:cubicBezTo>
                    <a:pt x="15" y="330"/>
                    <a:pt x="15" y="330"/>
                    <a:pt x="14" y="330"/>
                  </a:cubicBezTo>
                  <a:cubicBezTo>
                    <a:pt x="14" y="331"/>
                    <a:pt x="14" y="331"/>
                    <a:pt x="13" y="331"/>
                  </a:cubicBezTo>
                  <a:cubicBezTo>
                    <a:pt x="13" y="331"/>
                    <a:pt x="13" y="332"/>
                    <a:pt x="13" y="332"/>
                  </a:cubicBezTo>
                  <a:cubicBezTo>
                    <a:pt x="12" y="332"/>
                    <a:pt x="11" y="332"/>
                    <a:pt x="10" y="334"/>
                  </a:cubicBezTo>
                  <a:cubicBezTo>
                    <a:pt x="9" y="335"/>
                    <a:pt x="9" y="336"/>
                    <a:pt x="9" y="337"/>
                  </a:cubicBezTo>
                  <a:cubicBezTo>
                    <a:pt x="10" y="340"/>
                    <a:pt x="12" y="340"/>
                    <a:pt x="14" y="341"/>
                  </a:cubicBezTo>
                  <a:cubicBezTo>
                    <a:pt x="14" y="341"/>
                    <a:pt x="15" y="341"/>
                    <a:pt x="15" y="341"/>
                  </a:cubicBezTo>
                  <a:cubicBezTo>
                    <a:pt x="15" y="341"/>
                    <a:pt x="15" y="341"/>
                    <a:pt x="15" y="341"/>
                  </a:cubicBezTo>
                  <a:cubicBezTo>
                    <a:pt x="15" y="341"/>
                    <a:pt x="16" y="342"/>
                    <a:pt x="16" y="343"/>
                  </a:cubicBezTo>
                  <a:cubicBezTo>
                    <a:pt x="17" y="345"/>
                    <a:pt x="18" y="349"/>
                    <a:pt x="21" y="349"/>
                  </a:cubicBezTo>
                  <a:cubicBezTo>
                    <a:pt x="22" y="349"/>
                    <a:pt x="23" y="348"/>
                    <a:pt x="24" y="348"/>
                  </a:cubicBezTo>
                  <a:cubicBezTo>
                    <a:pt x="24" y="348"/>
                    <a:pt x="24" y="347"/>
                    <a:pt x="25" y="347"/>
                  </a:cubicBezTo>
                  <a:cubicBezTo>
                    <a:pt x="25" y="348"/>
                    <a:pt x="26" y="349"/>
                    <a:pt x="27" y="350"/>
                  </a:cubicBezTo>
                  <a:cubicBezTo>
                    <a:pt x="28" y="351"/>
                    <a:pt x="28" y="351"/>
                    <a:pt x="29" y="351"/>
                  </a:cubicBezTo>
                  <a:cubicBezTo>
                    <a:pt x="29" y="351"/>
                    <a:pt x="29" y="351"/>
                    <a:pt x="29" y="352"/>
                  </a:cubicBezTo>
                  <a:cubicBezTo>
                    <a:pt x="30" y="352"/>
                    <a:pt x="30" y="353"/>
                    <a:pt x="31" y="353"/>
                  </a:cubicBezTo>
                  <a:cubicBezTo>
                    <a:pt x="32" y="354"/>
                    <a:pt x="33" y="354"/>
                    <a:pt x="34" y="355"/>
                  </a:cubicBezTo>
                  <a:cubicBezTo>
                    <a:pt x="35" y="355"/>
                    <a:pt x="36" y="356"/>
                    <a:pt x="37" y="356"/>
                  </a:cubicBezTo>
                  <a:cubicBezTo>
                    <a:pt x="37" y="357"/>
                    <a:pt x="38" y="357"/>
                    <a:pt x="38" y="358"/>
                  </a:cubicBezTo>
                  <a:cubicBezTo>
                    <a:pt x="38" y="359"/>
                    <a:pt x="39" y="360"/>
                    <a:pt x="40" y="361"/>
                  </a:cubicBezTo>
                  <a:cubicBezTo>
                    <a:pt x="41" y="363"/>
                    <a:pt x="44" y="365"/>
                    <a:pt x="47" y="365"/>
                  </a:cubicBezTo>
                  <a:cubicBezTo>
                    <a:pt x="47" y="365"/>
                    <a:pt x="47" y="365"/>
                    <a:pt x="48" y="365"/>
                  </a:cubicBezTo>
                  <a:cubicBezTo>
                    <a:pt x="52" y="365"/>
                    <a:pt x="55" y="362"/>
                    <a:pt x="58" y="360"/>
                  </a:cubicBezTo>
                  <a:cubicBezTo>
                    <a:pt x="59" y="359"/>
                    <a:pt x="61" y="357"/>
                    <a:pt x="62" y="357"/>
                  </a:cubicBezTo>
                  <a:cubicBezTo>
                    <a:pt x="63" y="356"/>
                    <a:pt x="64" y="356"/>
                    <a:pt x="65" y="356"/>
                  </a:cubicBezTo>
                  <a:cubicBezTo>
                    <a:pt x="66" y="356"/>
                    <a:pt x="68" y="356"/>
                    <a:pt x="69" y="357"/>
                  </a:cubicBezTo>
                  <a:cubicBezTo>
                    <a:pt x="70" y="357"/>
                    <a:pt x="70" y="357"/>
                    <a:pt x="71" y="357"/>
                  </a:cubicBezTo>
                  <a:cubicBezTo>
                    <a:pt x="72" y="357"/>
                    <a:pt x="73" y="357"/>
                    <a:pt x="74" y="357"/>
                  </a:cubicBezTo>
                  <a:cubicBezTo>
                    <a:pt x="76" y="357"/>
                    <a:pt x="78" y="357"/>
                    <a:pt x="79" y="356"/>
                  </a:cubicBezTo>
                  <a:cubicBezTo>
                    <a:pt x="82" y="354"/>
                    <a:pt x="82" y="350"/>
                    <a:pt x="83" y="347"/>
                  </a:cubicBezTo>
                  <a:cubicBezTo>
                    <a:pt x="83" y="347"/>
                    <a:pt x="83" y="347"/>
                    <a:pt x="83" y="347"/>
                  </a:cubicBezTo>
                  <a:cubicBezTo>
                    <a:pt x="83" y="346"/>
                    <a:pt x="83" y="346"/>
                    <a:pt x="83" y="345"/>
                  </a:cubicBezTo>
                  <a:cubicBezTo>
                    <a:pt x="83" y="345"/>
                    <a:pt x="83" y="344"/>
                    <a:pt x="83" y="344"/>
                  </a:cubicBezTo>
                  <a:cubicBezTo>
                    <a:pt x="83" y="343"/>
                    <a:pt x="83" y="343"/>
                    <a:pt x="83" y="343"/>
                  </a:cubicBezTo>
                  <a:cubicBezTo>
                    <a:pt x="83" y="342"/>
                    <a:pt x="83" y="342"/>
                    <a:pt x="83" y="341"/>
                  </a:cubicBezTo>
                  <a:cubicBezTo>
                    <a:pt x="83" y="341"/>
                    <a:pt x="84" y="341"/>
                    <a:pt x="85" y="340"/>
                  </a:cubicBezTo>
                  <a:cubicBezTo>
                    <a:pt x="85" y="340"/>
                    <a:pt x="85" y="340"/>
                    <a:pt x="86" y="340"/>
                  </a:cubicBezTo>
                  <a:cubicBezTo>
                    <a:pt x="86" y="340"/>
                    <a:pt x="87" y="340"/>
                    <a:pt x="88" y="340"/>
                  </a:cubicBezTo>
                  <a:cubicBezTo>
                    <a:pt x="89" y="340"/>
                    <a:pt x="89" y="340"/>
                    <a:pt x="90" y="339"/>
                  </a:cubicBezTo>
                  <a:cubicBezTo>
                    <a:pt x="91" y="339"/>
                    <a:pt x="92" y="339"/>
                    <a:pt x="92" y="339"/>
                  </a:cubicBezTo>
                  <a:cubicBezTo>
                    <a:pt x="94" y="339"/>
                    <a:pt x="95" y="339"/>
                    <a:pt x="97" y="338"/>
                  </a:cubicBezTo>
                  <a:cubicBezTo>
                    <a:pt x="99" y="338"/>
                    <a:pt x="101" y="338"/>
                    <a:pt x="103" y="338"/>
                  </a:cubicBezTo>
                  <a:cubicBezTo>
                    <a:pt x="104" y="338"/>
                    <a:pt x="106" y="338"/>
                    <a:pt x="107" y="338"/>
                  </a:cubicBezTo>
                  <a:cubicBezTo>
                    <a:pt x="107" y="338"/>
                    <a:pt x="107" y="338"/>
                    <a:pt x="107" y="338"/>
                  </a:cubicBezTo>
                  <a:cubicBezTo>
                    <a:pt x="108" y="338"/>
                    <a:pt x="108" y="338"/>
                    <a:pt x="109" y="338"/>
                  </a:cubicBezTo>
                  <a:cubicBezTo>
                    <a:pt x="109" y="338"/>
                    <a:pt x="110" y="338"/>
                    <a:pt x="110" y="338"/>
                  </a:cubicBezTo>
                  <a:cubicBezTo>
                    <a:pt x="111" y="338"/>
                    <a:pt x="113" y="338"/>
                    <a:pt x="114" y="337"/>
                  </a:cubicBezTo>
                  <a:cubicBezTo>
                    <a:pt x="114" y="338"/>
                    <a:pt x="114" y="340"/>
                    <a:pt x="115" y="341"/>
                  </a:cubicBezTo>
                  <a:cubicBezTo>
                    <a:pt x="117" y="343"/>
                    <a:pt x="119" y="345"/>
                    <a:pt x="121" y="347"/>
                  </a:cubicBezTo>
                  <a:cubicBezTo>
                    <a:pt x="122" y="348"/>
                    <a:pt x="122" y="348"/>
                    <a:pt x="122" y="348"/>
                  </a:cubicBezTo>
                  <a:cubicBezTo>
                    <a:pt x="123" y="349"/>
                    <a:pt x="124" y="350"/>
                    <a:pt x="125" y="350"/>
                  </a:cubicBezTo>
                  <a:cubicBezTo>
                    <a:pt x="126" y="350"/>
                    <a:pt x="128" y="350"/>
                    <a:pt x="129" y="350"/>
                  </a:cubicBezTo>
                  <a:cubicBezTo>
                    <a:pt x="130" y="350"/>
                    <a:pt x="130" y="350"/>
                    <a:pt x="131" y="350"/>
                  </a:cubicBezTo>
                  <a:cubicBezTo>
                    <a:pt x="131" y="350"/>
                    <a:pt x="132" y="350"/>
                    <a:pt x="132" y="350"/>
                  </a:cubicBezTo>
                  <a:cubicBezTo>
                    <a:pt x="133" y="350"/>
                    <a:pt x="134" y="350"/>
                    <a:pt x="134" y="350"/>
                  </a:cubicBezTo>
                  <a:cubicBezTo>
                    <a:pt x="135" y="350"/>
                    <a:pt x="135" y="350"/>
                    <a:pt x="135" y="350"/>
                  </a:cubicBezTo>
                  <a:cubicBezTo>
                    <a:pt x="136" y="350"/>
                    <a:pt x="136" y="350"/>
                    <a:pt x="136" y="350"/>
                  </a:cubicBezTo>
                  <a:cubicBezTo>
                    <a:pt x="137" y="350"/>
                    <a:pt x="138" y="351"/>
                    <a:pt x="140" y="351"/>
                  </a:cubicBezTo>
                  <a:cubicBezTo>
                    <a:pt x="140" y="351"/>
                    <a:pt x="140" y="351"/>
                    <a:pt x="141" y="351"/>
                  </a:cubicBezTo>
                  <a:cubicBezTo>
                    <a:pt x="142" y="350"/>
                    <a:pt x="143" y="350"/>
                    <a:pt x="144" y="350"/>
                  </a:cubicBezTo>
                  <a:cubicBezTo>
                    <a:pt x="146" y="350"/>
                    <a:pt x="148" y="350"/>
                    <a:pt x="149" y="350"/>
                  </a:cubicBezTo>
                  <a:cubicBezTo>
                    <a:pt x="151" y="350"/>
                    <a:pt x="153" y="350"/>
                    <a:pt x="154" y="351"/>
                  </a:cubicBezTo>
                  <a:cubicBezTo>
                    <a:pt x="154" y="352"/>
                    <a:pt x="154" y="352"/>
                    <a:pt x="154" y="352"/>
                  </a:cubicBezTo>
                  <a:cubicBezTo>
                    <a:pt x="154" y="352"/>
                    <a:pt x="153" y="354"/>
                    <a:pt x="151" y="354"/>
                  </a:cubicBezTo>
                  <a:cubicBezTo>
                    <a:pt x="150" y="355"/>
                    <a:pt x="148" y="355"/>
                    <a:pt x="147" y="355"/>
                  </a:cubicBezTo>
                  <a:cubicBezTo>
                    <a:pt x="145" y="355"/>
                    <a:pt x="144" y="355"/>
                    <a:pt x="142" y="355"/>
                  </a:cubicBezTo>
                  <a:cubicBezTo>
                    <a:pt x="141" y="354"/>
                    <a:pt x="139" y="354"/>
                    <a:pt x="137" y="354"/>
                  </a:cubicBezTo>
                  <a:cubicBezTo>
                    <a:pt x="136" y="354"/>
                    <a:pt x="135" y="354"/>
                    <a:pt x="133" y="355"/>
                  </a:cubicBezTo>
                  <a:cubicBezTo>
                    <a:pt x="128" y="356"/>
                    <a:pt x="126" y="359"/>
                    <a:pt x="125" y="361"/>
                  </a:cubicBezTo>
                  <a:cubicBezTo>
                    <a:pt x="125" y="364"/>
                    <a:pt x="124" y="371"/>
                    <a:pt x="131" y="374"/>
                  </a:cubicBezTo>
                  <a:cubicBezTo>
                    <a:pt x="131" y="374"/>
                    <a:pt x="131" y="374"/>
                    <a:pt x="132" y="375"/>
                  </a:cubicBezTo>
                  <a:cubicBezTo>
                    <a:pt x="132" y="375"/>
                    <a:pt x="134" y="376"/>
                    <a:pt x="136" y="377"/>
                  </a:cubicBezTo>
                  <a:cubicBezTo>
                    <a:pt x="136" y="377"/>
                    <a:pt x="136" y="377"/>
                    <a:pt x="136" y="377"/>
                  </a:cubicBezTo>
                  <a:cubicBezTo>
                    <a:pt x="139" y="377"/>
                    <a:pt x="142" y="375"/>
                    <a:pt x="144" y="374"/>
                  </a:cubicBezTo>
                  <a:cubicBezTo>
                    <a:pt x="145" y="373"/>
                    <a:pt x="145" y="373"/>
                    <a:pt x="145" y="373"/>
                  </a:cubicBezTo>
                  <a:cubicBezTo>
                    <a:pt x="148" y="372"/>
                    <a:pt x="151" y="371"/>
                    <a:pt x="154" y="371"/>
                  </a:cubicBezTo>
                  <a:cubicBezTo>
                    <a:pt x="155" y="371"/>
                    <a:pt x="156" y="371"/>
                    <a:pt x="157" y="371"/>
                  </a:cubicBezTo>
                  <a:cubicBezTo>
                    <a:pt x="158" y="371"/>
                    <a:pt x="158" y="371"/>
                    <a:pt x="158" y="371"/>
                  </a:cubicBezTo>
                  <a:cubicBezTo>
                    <a:pt x="161" y="371"/>
                    <a:pt x="163" y="371"/>
                    <a:pt x="164" y="370"/>
                  </a:cubicBezTo>
                  <a:cubicBezTo>
                    <a:pt x="166" y="368"/>
                    <a:pt x="166" y="367"/>
                    <a:pt x="166" y="366"/>
                  </a:cubicBezTo>
                  <a:cubicBezTo>
                    <a:pt x="166" y="365"/>
                    <a:pt x="167" y="365"/>
                    <a:pt x="167" y="365"/>
                  </a:cubicBezTo>
                  <a:cubicBezTo>
                    <a:pt x="167" y="363"/>
                    <a:pt x="169" y="361"/>
                    <a:pt x="170" y="361"/>
                  </a:cubicBezTo>
                  <a:cubicBezTo>
                    <a:pt x="170" y="361"/>
                    <a:pt x="171" y="361"/>
                    <a:pt x="171" y="361"/>
                  </a:cubicBezTo>
                  <a:cubicBezTo>
                    <a:pt x="171" y="361"/>
                    <a:pt x="171" y="361"/>
                    <a:pt x="171" y="361"/>
                  </a:cubicBezTo>
                  <a:cubicBezTo>
                    <a:pt x="172" y="361"/>
                    <a:pt x="172" y="361"/>
                    <a:pt x="173" y="361"/>
                  </a:cubicBezTo>
                  <a:cubicBezTo>
                    <a:pt x="175" y="360"/>
                    <a:pt x="176" y="359"/>
                    <a:pt x="177" y="359"/>
                  </a:cubicBezTo>
                  <a:cubicBezTo>
                    <a:pt x="177" y="359"/>
                    <a:pt x="178" y="357"/>
                    <a:pt x="179" y="357"/>
                  </a:cubicBezTo>
                  <a:cubicBezTo>
                    <a:pt x="179" y="357"/>
                    <a:pt x="180" y="356"/>
                    <a:pt x="180" y="356"/>
                  </a:cubicBezTo>
                  <a:cubicBezTo>
                    <a:pt x="180" y="356"/>
                    <a:pt x="180" y="356"/>
                    <a:pt x="180" y="356"/>
                  </a:cubicBezTo>
                  <a:cubicBezTo>
                    <a:pt x="182" y="358"/>
                    <a:pt x="182" y="359"/>
                    <a:pt x="183" y="361"/>
                  </a:cubicBezTo>
                  <a:cubicBezTo>
                    <a:pt x="184" y="362"/>
                    <a:pt x="185" y="363"/>
                    <a:pt x="185" y="364"/>
                  </a:cubicBezTo>
                  <a:cubicBezTo>
                    <a:pt x="186" y="365"/>
                    <a:pt x="187" y="365"/>
                    <a:pt x="187" y="366"/>
                  </a:cubicBezTo>
                  <a:cubicBezTo>
                    <a:pt x="187" y="366"/>
                    <a:pt x="187" y="367"/>
                    <a:pt x="188" y="367"/>
                  </a:cubicBezTo>
                  <a:cubicBezTo>
                    <a:pt x="188" y="369"/>
                    <a:pt x="189" y="370"/>
                    <a:pt x="190" y="372"/>
                  </a:cubicBezTo>
                  <a:cubicBezTo>
                    <a:pt x="192" y="373"/>
                    <a:pt x="193" y="375"/>
                    <a:pt x="193" y="376"/>
                  </a:cubicBezTo>
                  <a:cubicBezTo>
                    <a:pt x="194" y="377"/>
                    <a:pt x="194" y="378"/>
                    <a:pt x="194" y="379"/>
                  </a:cubicBezTo>
                  <a:cubicBezTo>
                    <a:pt x="194" y="380"/>
                    <a:pt x="194" y="381"/>
                    <a:pt x="195" y="382"/>
                  </a:cubicBezTo>
                  <a:cubicBezTo>
                    <a:pt x="196" y="390"/>
                    <a:pt x="202" y="390"/>
                    <a:pt x="207" y="391"/>
                  </a:cubicBezTo>
                  <a:cubicBezTo>
                    <a:pt x="208" y="391"/>
                    <a:pt x="210" y="392"/>
                    <a:pt x="211" y="393"/>
                  </a:cubicBezTo>
                  <a:cubicBezTo>
                    <a:pt x="212" y="394"/>
                    <a:pt x="213" y="395"/>
                    <a:pt x="213" y="396"/>
                  </a:cubicBezTo>
                  <a:cubicBezTo>
                    <a:pt x="214" y="398"/>
                    <a:pt x="215" y="399"/>
                    <a:pt x="216" y="400"/>
                  </a:cubicBezTo>
                  <a:cubicBezTo>
                    <a:pt x="217" y="401"/>
                    <a:pt x="217" y="401"/>
                    <a:pt x="217" y="401"/>
                  </a:cubicBezTo>
                  <a:cubicBezTo>
                    <a:pt x="217" y="402"/>
                    <a:pt x="218" y="403"/>
                    <a:pt x="220" y="404"/>
                  </a:cubicBezTo>
                  <a:cubicBezTo>
                    <a:pt x="221" y="404"/>
                    <a:pt x="222" y="404"/>
                    <a:pt x="223" y="404"/>
                  </a:cubicBezTo>
                  <a:cubicBezTo>
                    <a:pt x="224" y="404"/>
                    <a:pt x="224" y="404"/>
                    <a:pt x="224" y="404"/>
                  </a:cubicBezTo>
                  <a:cubicBezTo>
                    <a:pt x="224" y="404"/>
                    <a:pt x="224" y="404"/>
                    <a:pt x="224" y="404"/>
                  </a:cubicBezTo>
                  <a:cubicBezTo>
                    <a:pt x="225" y="404"/>
                    <a:pt x="225" y="404"/>
                    <a:pt x="226" y="405"/>
                  </a:cubicBezTo>
                  <a:cubicBezTo>
                    <a:pt x="227" y="405"/>
                    <a:pt x="227" y="405"/>
                    <a:pt x="228" y="406"/>
                  </a:cubicBezTo>
                  <a:cubicBezTo>
                    <a:pt x="230" y="406"/>
                    <a:pt x="232" y="406"/>
                    <a:pt x="234" y="406"/>
                  </a:cubicBezTo>
                  <a:cubicBezTo>
                    <a:pt x="235" y="406"/>
                    <a:pt x="237" y="406"/>
                    <a:pt x="238" y="406"/>
                  </a:cubicBezTo>
                  <a:cubicBezTo>
                    <a:pt x="239" y="406"/>
                    <a:pt x="241" y="406"/>
                    <a:pt x="242" y="406"/>
                  </a:cubicBezTo>
                  <a:cubicBezTo>
                    <a:pt x="242" y="406"/>
                    <a:pt x="243" y="406"/>
                    <a:pt x="244" y="406"/>
                  </a:cubicBezTo>
                  <a:cubicBezTo>
                    <a:pt x="244" y="406"/>
                    <a:pt x="245" y="406"/>
                    <a:pt x="245" y="406"/>
                  </a:cubicBezTo>
                  <a:cubicBezTo>
                    <a:pt x="247" y="406"/>
                    <a:pt x="248" y="406"/>
                    <a:pt x="249" y="406"/>
                  </a:cubicBezTo>
                  <a:cubicBezTo>
                    <a:pt x="251" y="406"/>
                    <a:pt x="254" y="406"/>
                    <a:pt x="256" y="404"/>
                  </a:cubicBezTo>
                  <a:cubicBezTo>
                    <a:pt x="257" y="404"/>
                    <a:pt x="258" y="403"/>
                    <a:pt x="259" y="403"/>
                  </a:cubicBezTo>
                  <a:cubicBezTo>
                    <a:pt x="259" y="403"/>
                    <a:pt x="260" y="403"/>
                    <a:pt x="261" y="403"/>
                  </a:cubicBezTo>
                  <a:cubicBezTo>
                    <a:pt x="261" y="403"/>
                    <a:pt x="262" y="403"/>
                    <a:pt x="262" y="403"/>
                  </a:cubicBezTo>
                  <a:cubicBezTo>
                    <a:pt x="263" y="403"/>
                    <a:pt x="263" y="403"/>
                    <a:pt x="263" y="403"/>
                  </a:cubicBezTo>
                  <a:cubicBezTo>
                    <a:pt x="264" y="403"/>
                    <a:pt x="264" y="404"/>
                    <a:pt x="265" y="404"/>
                  </a:cubicBezTo>
                  <a:cubicBezTo>
                    <a:pt x="266" y="404"/>
                    <a:pt x="266" y="404"/>
                    <a:pt x="266" y="404"/>
                  </a:cubicBezTo>
                  <a:cubicBezTo>
                    <a:pt x="266" y="404"/>
                    <a:pt x="266" y="404"/>
                    <a:pt x="266" y="404"/>
                  </a:cubicBezTo>
                  <a:cubicBezTo>
                    <a:pt x="270" y="403"/>
                    <a:pt x="272" y="398"/>
                    <a:pt x="271" y="395"/>
                  </a:cubicBezTo>
                  <a:cubicBezTo>
                    <a:pt x="271" y="394"/>
                    <a:pt x="271" y="393"/>
                    <a:pt x="271" y="393"/>
                  </a:cubicBezTo>
                  <a:cubicBezTo>
                    <a:pt x="270" y="392"/>
                    <a:pt x="270" y="391"/>
                    <a:pt x="270" y="391"/>
                  </a:cubicBezTo>
                  <a:cubicBezTo>
                    <a:pt x="270" y="391"/>
                    <a:pt x="271" y="390"/>
                    <a:pt x="271" y="390"/>
                  </a:cubicBezTo>
                  <a:cubicBezTo>
                    <a:pt x="271" y="389"/>
                    <a:pt x="272" y="389"/>
                    <a:pt x="272" y="388"/>
                  </a:cubicBezTo>
                  <a:cubicBezTo>
                    <a:pt x="272" y="387"/>
                    <a:pt x="273" y="386"/>
                    <a:pt x="273" y="386"/>
                  </a:cubicBezTo>
                  <a:cubicBezTo>
                    <a:pt x="273" y="385"/>
                    <a:pt x="273" y="385"/>
                    <a:pt x="273" y="385"/>
                  </a:cubicBezTo>
                  <a:cubicBezTo>
                    <a:pt x="274" y="383"/>
                    <a:pt x="275" y="382"/>
                    <a:pt x="277" y="381"/>
                  </a:cubicBezTo>
                  <a:cubicBezTo>
                    <a:pt x="278" y="380"/>
                    <a:pt x="280" y="379"/>
                    <a:pt x="281" y="378"/>
                  </a:cubicBezTo>
                  <a:cubicBezTo>
                    <a:pt x="284" y="375"/>
                    <a:pt x="287" y="373"/>
                    <a:pt x="291" y="371"/>
                  </a:cubicBezTo>
                  <a:cubicBezTo>
                    <a:pt x="291" y="372"/>
                    <a:pt x="291" y="372"/>
                    <a:pt x="292" y="372"/>
                  </a:cubicBezTo>
                  <a:cubicBezTo>
                    <a:pt x="292" y="372"/>
                    <a:pt x="293" y="373"/>
                    <a:pt x="295" y="373"/>
                  </a:cubicBezTo>
                  <a:cubicBezTo>
                    <a:pt x="295" y="373"/>
                    <a:pt x="296" y="373"/>
                    <a:pt x="297" y="373"/>
                  </a:cubicBezTo>
                  <a:cubicBezTo>
                    <a:pt x="297" y="373"/>
                    <a:pt x="298" y="373"/>
                    <a:pt x="298" y="373"/>
                  </a:cubicBezTo>
                  <a:cubicBezTo>
                    <a:pt x="299" y="373"/>
                    <a:pt x="299" y="373"/>
                    <a:pt x="299" y="373"/>
                  </a:cubicBezTo>
                  <a:cubicBezTo>
                    <a:pt x="302" y="373"/>
                    <a:pt x="305" y="372"/>
                    <a:pt x="307" y="371"/>
                  </a:cubicBezTo>
                  <a:cubicBezTo>
                    <a:pt x="308" y="370"/>
                    <a:pt x="309" y="370"/>
                    <a:pt x="311" y="370"/>
                  </a:cubicBezTo>
                  <a:cubicBezTo>
                    <a:pt x="314" y="369"/>
                    <a:pt x="316" y="368"/>
                    <a:pt x="319" y="365"/>
                  </a:cubicBezTo>
                  <a:cubicBezTo>
                    <a:pt x="323" y="363"/>
                    <a:pt x="325" y="360"/>
                    <a:pt x="327" y="358"/>
                  </a:cubicBezTo>
                  <a:cubicBezTo>
                    <a:pt x="328" y="357"/>
                    <a:pt x="328" y="357"/>
                    <a:pt x="328" y="357"/>
                  </a:cubicBezTo>
                  <a:lnTo>
                    <a:pt x="328" y="356"/>
                  </a:lnTo>
                  <a:close/>
                  <a:moveTo>
                    <a:pt x="120" y="334"/>
                  </a:moveTo>
                  <a:cubicBezTo>
                    <a:pt x="120" y="334"/>
                    <a:pt x="119" y="334"/>
                    <a:pt x="119" y="334"/>
                  </a:cubicBezTo>
                  <a:cubicBezTo>
                    <a:pt x="119" y="334"/>
                    <a:pt x="118" y="335"/>
                    <a:pt x="118" y="335"/>
                  </a:cubicBezTo>
                  <a:cubicBezTo>
                    <a:pt x="118" y="335"/>
                    <a:pt x="118" y="335"/>
                    <a:pt x="118" y="335"/>
                  </a:cubicBezTo>
                  <a:cubicBezTo>
                    <a:pt x="119" y="334"/>
                    <a:pt x="119" y="332"/>
                    <a:pt x="119" y="332"/>
                  </a:cubicBezTo>
                  <a:cubicBezTo>
                    <a:pt x="119" y="332"/>
                    <a:pt x="119" y="332"/>
                    <a:pt x="119" y="332"/>
                  </a:cubicBezTo>
                  <a:cubicBezTo>
                    <a:pt x="119" y="332"/>
                    <a:pt x="119" y="332"/>
                    <a:pt x="119" y="332"/>
                  </a:cubicBezTo>
                  <a:cubicBezTo>
                    <a:pt x="119" y="333"/>
                    <a:pt x="120" y="334"/>
                    <a:pt x="120" y="334"/>
                  </a:cubicBez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>
                <a:cs typeface="+mn-ea"/>
                <a:sym typeface="+mn-lt"/>
              </a:endParaRPr>
            </a:p>
          </p:txBody>
        </p:sp>
        <p:sp>
          <p:nvSpPr>
            <p:cNvPr id="8" name="Freeform 32"/>
            <p:cNvSpPr>
              <a:spLocks noEditPoints="1"/>
            </p:cNvSpPr>
            <p:nvPr/>
          </p:nvSpPr>
          <p:spPr bwMode="auto">
            <a:xfrm>
              <a:off x="-945897" y="2509119"/>
              <a:ext cx="593684" cy="435682"/>
            </a:xfrm>
            <a:custGeom>
              <a:avLst/>
              <a:gdLst>
                <a:gd name="T0" fmla="*/ 291 w 312"/>
                <a:gd name="T1" fmla="*/ 113 h 244"/>
                <a:gd name="T2" fmla="*/ 261 w 312"/>
                <a:gd name="T3" fmla="*/ 127 h 244"/>
                <a:gd name="T4" fmla="*/ 265 w 312"/>
                <a:gd name="T5" fmla="*/ 116 h 244"/>
                <a:gd name="T6" fmla="*/ 286 w 312"/>
                <a:gd name="T7" fmla="*/ 85 h 244"/>
                <a:gd name="T8" fmla="*/ 272 w 312"/>
                <a:gd name="T9" fmla="*/ 77 h 244"/>
                <a:gd name="T10" fmla="*/ 267 w 312"/>
                <a:gd name="T11" fmla="*/ 69 h 244"/>
                <a:gd name="T12" fmla="*/ 251 w 312"/>
                <a:gd name="T13" fmla="*/ 43 h 244"/>
                <a:gd name="T14" fmla="*/ 246 w 312"/>
                <a:gd name="T15" fmla="*/ 35 h 244"/>
                <a:gd name="T16" fmla="*/ 232 w 312"/>
                <a:gd name="T17" fmla="*/ 6 h 244"/>
                <a:gd name="T18" fmla="*/ 216 w 312"/>
                <a:gd name="T19" fmla="*/ 4 h 244"/>
                <a:gd name="T20" fmla="*/ 176 w 312"/>
                <a:gd name="T21" fmla="*/ 6 h 244"/>
                <a:gd name="T22" fmla="*/ 154 w 312"/>
                <a:gd name="T23" fmla="*/ 13 h 244"/>
                <a:gd name="T24" fmla="*/ 138 w 312"/>
                <a:gd name="T25" fmla="*/ 21 h 244"/>
                <a:gd name="T26" fmla="*/ 110 w 312"/>
                <a:gd name="T27" fmla="*/ 34 h 244"/>
                <a:gd name="T28" fmla="*/ 86 w 312"/>
                <a:gd name="T29" fmla="*/ 57 h 244"/>
                <a:gd name="T30" fmla="*/ 76 w 312"/>
                <a:gd name="T31" fmla="*/ 81 h 244"/>
                <a:gd name="T32" fmla="*/ 65 w 312"/>
                <a:gd name="T33" fmla="*/ 95 h 244"/>
                <a:gd name="T34" fmla="*/ 49 w 312"/>
                <a:gd name="T35" fmla="*/ 102 h 244"/>
                <a:gd name="T36" fmla="*/ 36 w 312"/>
                <a:gd name="T37" fmla="*/ 98 h 244"/>
                <a:gd name="T38" fmla="*/ 43 w 312"/>
                <a:gd name="T39" fmla="*/ 116 h 244"/>
                <a:gd name="T40" fmla="*/ 45 w 312"/>
                <a:gd name="T41" fmla="*/ 119 h 244"/>
                <a:gd name="T42" fmla="*/ 53 w 312"/>
                <a:gd name="T43" fmla="*/ 120 h 244"/>
                <a:gd name="T44" fmla="*/ 40 w 312"/>
                <a:gd name="T45" fmla="*/ 130 h 244"/>
                <a:gd name="T46" fmla="*/ 22 w 312"/>
                <a:gd name="T47" fmla="*/ 132 h 244"/>
                <a:gd name="T48" fmla="*/ 7 w 312"/>
                <a:gd name="T49" fmla="*/ 144 h 244"/>
                <a:gd name="T50" fmla="*/ 11 w 312"/>
                <a:gd name="T51" fmla="*/ 166 h 244"/>
                <a:gd name="T52" fmla="*/ 26 w 312"/>
                <a:gd name="T53" fmla="*/ 182 h 244"/>
                <a:gd name="T54" fmla="*/ 40 w 312"/>
                <a:gd name="T55" fmla="*/ 201 h 244"/>
                <a:gd name="T56" fmla="*/ 57 w 312"/>
                <a:gd name="T57" fmla="*/ 209 h 244"/>
                <a:gd name="T58" fmla="*/ 77 w 312"/>
                <a:gd name="T59" fmla="*/ 216 h 244"/>
                <a:gd name="T60" fmla="*/ 91 w 312"/>
                <a:gd name="T61" fmla="*/ 220 h 244"/>
                <a:gd name="T62" fmla="*/ 110 w 312"/>
                <a:gd name="T63" fmla="*/ 201 h 244"/>
                <a:gd name="T64" fmla="*/ 109 w 312"/>
                <a:gd name="T65" fmla="*/ 182 h 244"/>
                <a:gd name="T66" fmla="*/ 126 w 312"/>
                <a:gd name="T67" fmla="*/ 166 h 244"/>
                <a:gd name="T68" fmla="*/ 147 w 312"/>
                <a:gd name="T69" fmla="*/ 188 h 244"/>
                <a:gd name="T70" fmla="*/ 167 w 312"/>
                <a:gd name="T71" fmla="*/ 207 h 244"/>
                <a:gd name="T72" fmla="*/ 176 w 312"/>
                <a:gd name="T73" fmla="*/ 238 h 244"/>
                <a:gd name="T74" fmla="*/ 206 w 312"/>
                <a:gd name="T75" fmla="*/ 225 h 244"/>
                <a:gd name="T76" fmla="*/ 230 w 312"/>
                <a:gd name="T77" fmla="*/ 237 h 244"/>
                <a:gd name="T78" fmla="*/ 250 w 312"/>
                <a:gd name="T79" fmla="*/ 237 h 244"/>
                <a:gd name="T80" fmla="*/ 276 w 312"/>
                <a:gd name="T81" fmla="*/ 204 h 244"/>
                <a:gd name="T82" fmla="*/ 304 w 312"/>
                <a:gd name="T83" fmla="*/ 183 h 244"/>
                <a:gd name="T84" fmla="*/ 311 w 312"/>
                <a:gd name="T85" fmla="*/ 162 h 244"/>
                <a:gd name="T86" fmla="*/ 294 w 312"/>
                <a:gd name="T87" fmla="*/ 173 h 244"/>
                <a:gd name="T88" fmla="*/ 288 w 312"/>
                <a:gd name="T89" fmla="*/ 171 h 244"/>
                <a:gd name="T90" fmla="*/ 285 w 312"/>
                <a:gd name="T91" fmla="*/ 145 h 244"/>
                <a:gd name="T92" fmla="*/ 297 w 312"/>
                <a:gd name="T93" fmla="*/ 160 h 244"/>
                <a:gd name="T94" fmla="*/ 187 w 312"/>
                <a:gd name="T95" fmla="*/ 131 h 244"/>
                <a:gd name="T96" fmla="*/ 191 w 312"/>
                <a:gd name="T97" fmla="*/ 104 h 244"/>
                <a:gd name="T98" fmla="*/ 204 w 312"/>
                <a:gd name="T99" fmla="*/ 113 h 244"/>
                <a:gd name="T100" fmla="*/ 215 w 312"/>
                <a:gd name="T101" fmla="*/ 113 h 244"/>
                <a:gd name="T102" fmla="*/ 214 w 312"/>
                <a:gd name="T103" fmla="*/ 131 h 244"/>
                <a:gd name="T104" fmla="*/ 206 w 312"/>
                <a:gd name="T105" fmla="*/ 138 h 244"/>
                <a:gd name="T106" fmla="*/ 198 w 312"/>
                <a:gd name="T107" fmla="*/ 145 h 244"/>
                <a:gd name="T108" fmla="*/ 184 w 312"/>
                <a:gd name="T109" fmla="*/ 14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2" h="244">
                  <a:moveTo>
                    <a:pt x="307" y="144"/>
                  </a:moveTo>
                  <a:cubicBezTo>
                    <a:pt x="306" y="142"/>
                    <a:pt x="306" y="142"/>
                    <a:pt x="306" y="142"/>
                  </a:cubicBezTo>
                  <a:cubicBezTo>
                    <a:pt x="305" y="140"/>
                    <a:pt x="305" y="136"/>
                    <a:pt x="304" y="132"/>
                  </a:cubicBezTo>
                  <a:cubicBezTo>
                    <a:pt x="304" y="124"/>
                    <a:pt x="303" y="114"/>
                    <a:pt x="291" y="113"/>
                  </a:cubicBezTo>
                  <a:cubicBezTo>
                    <a:pt x="291" y="113"/>
                    <a:pt x="291" y="113"/>
                    <a:pt x="291" y="113"/>
                  </a:cubicBezTo>
                  <a:cubicBezTo>
                    <a:pt x="287" y="113"/>
                    <a:pt x="283" y="114"/>
                    <a:pt x="280" y="115"/>
                  </a:cubicBezTo>
                  <a:cubicBezTo>
                    <a:pt x="278" y="115"/>
                    <a:pt x="276" y="115"/>
                    <a:pt x="274" y="115"/>
                  </a:cubicBezTo>
                  <a:cubicBezTo>
                    <a:pt x="266" y="116"/>
                    <a:pt x="264" y="122"/>
                    <a:pt x="261" y="127"/>
                  </a:cubicBezTo>
                  <a:cubicBezTo>
                    <a:pt x="260" y="129"/>
                    <a:pt x="260" y="130"/>
                    <a:pt x="259" y="131"/>
                  </a:cubicBezTo>
                  <a:cubicBezTo>
                    <a:pt x="259" y="131"/>
                    <a:pt x="259" y="130"/>
                    <a:pt x="258" y="129"/>
                  </a:cubicBezTo>
                  <a:cubicBezTo>
                    <a:pt x="257" y="127"/>
                    <a:pt x="257" y="123"/>
                    <a:pt x="263" y="118"/>
                  </a:cubicBezTo>
                  <a:cubicBezTo>
                    <a:pt x="264" y="117"/>
                    <a:pt x="264" y="117"/>
                    <a:pt x="265" y="116"/>
                  </a:cubicBezTo>
                  <a:cubicBezTo>
                    <a:pt x="267" y="114"/>
                    <a:pt x="268" y="113"/>
                    <a:pt x="271" y="112"/>
                  </a:cubicBezTo>
                  <a:cubicBezTo>
                    <a:pt x="271" y="111"/>
                    <a:pt x="272" y="111"/>
                    <a:pt x="273" y="111"/>
                  </a:cubicBezTo>
                  <a:cubicBezTo>
                    <a:pt x="277" y="109"/>
                    <a:pt x="280" y="108"/>
                    <a:pt x="283" y="105"/>
                  </a:cubicBezTo>
                  <a:cubicBezTo>
                    <a:pt x="287" y="100"/>
                    <a:pt x="288" y="90"/>
                    <a:pt x="286" y="85"/>
                  </a:cubicBezTo>
                  <a:cubicBezTo>
                    <a:pt x="284" y="82"/>
                    <a:pt x="281" y="80"/>
                    <a:pt x="279" y="79"/>
                  </a:cubicBezTo>
                  <a:cubicBezTo>
                    <a:pt x="279" y="79"/>
                    <a:pt x="279" y="79"/>
                    <a:pt x="278" y="79"/>
                  </a:cubicBezTo>
                  <a:cubicBezTo>
                    <a:pt x="277" y="78"/>
                    <a:pt x="275" y="77"/>
                    <a:pt x="273" y="77"/>
                  </a:cubicBezTo>
                  <a:cubicBezTo>
                    <a:pt x="273" y="77"/>
                    <a:pt x="273" y="77"/>
                    <a:pt x="272" y="77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7"/>
                    <a:pt x="272" y="76"/>
                    <a:pt x="271" y="75"/>
                  </a:cubicBezTo>
                  <a:cubicBezTo>
                    <a:pt x="271" y="73"/>
                    <a:pt x="270" y="72"/>
                    <a:pt x="269" y="71"/>
                  </a:cubicBezTo>
                  <a:cubicBezTo>
                    <a:pt x="268" y="70"/>
                    <a:pt x="268" y="69"/>
                    <a:pt x="267" y="69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5" y="65"/>
                    <a:pt x="264" y="62"/>
                    <a:pt x="261" y="60"/>
                  </a:cubicBezTo>
                  <a:cubicBezTo>
                    <a:pt x="256" y="54"/>
                    <a:pt x="255" y="51"/>
                    <a:pt x="254" y="42"/>
                  </a:cubicBezTo>
                  <a:cubicBezTo>
                    <a:pt x="251" y="43"/>
                    <a:pt x="251" y="43"/>
                    <a:pt x="251" y="43"/>
                  </a:cubicBezTo>
                  <a:cubicBezTo>
                    <a:pt x="251" y="43"/>
                    <a:pt x="251" y="43"/>
                    <a:pt x="251" y="43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1" y="40"/>
                    <a:pt x="247" y="39"/>
                    <a:pt x="247" y="39"/>
                  </a:cubicBezTo>
                  <a:cubicBezTo>
                    <a:pt x="246" y="38"/>
                    <a:pt x="246" y="37"/>
                    <a:pt x="246" y="35"/>
                  </a:cubicBezTo>
                  <a:cubicBezTo>
                    <a:pt x="246" y="33"/>
                    <a:pt x="246" y="31"/>
                    <a:pt x="247" y="29"/>
                  </a:cubicBezTo>
                  <a:cubicBezTo>
                    <a:pt x="247" y="25"/>
                    <a:pt x="248" y="20"/>
                    <a:pt x="246" y="15"/>
                  </a:cubicBezTo>
                  <a:cubicBezTo>
                    <a:pt x="244" y="10"/>
                    <a:pt x="241" y="7"/>
                    <a:pt x="235" y="6"/>
                  </a:cubicBezTo>
                  <a:cubicBezTo>
                    <a:pt x="234" y="6"/>
                    <a:pt x="233" y="6"/>
                    <a:pt x="232" y="6"/>
                  </a:cubicBezTo>
                  <a:cubicBezTo>
                    <a:pt x="231" y="6"/>
                    <a:pt x="229" y="6"/>
                    <a:pt x="228" y="6"/>
                  </a:cubicBezTo>
                  <a:cubicBezTo>
                    <a:pt x="227" y="6"/>
                    <a:pt x="226" y="7"/>
                    <a:pt x="225" y="7"/>
                  </a:cubicBezTo>
                  <a:cubicBezTo>
                    <a:pt x="223" y="7"/>
                    <a:pt x="223" y="6"/>
                    <a:pt x="222" y="6"/>
                  </a:cubicBezTo>
                  <a:cubicBezTo>
                    <a:pt x="220" y="6"/>
                    <a:pt x="218" y="5"/>
                    <a:pt x="216" y="4"/>
                  </a:cubicBezTo>
                  <a:cubicBezTo>
                    <a:pt x="214" y="3"/>
                    <a:pt x="212" y="2"/>
                    <a:pt x="210" y="1"/>
                  </a:cubicBezTo>
                  <a:cubicBezTo>
                    <a:pt x="207" y="0"/>
                    <a:pt x="203" y="0"/>
                    <a:pt x="201" y="0"/>
                  </a:cubicBezTo>
                  <a:cubicBezTo>
                    <a:pt x="200" y="0"/>
                    <a:pt x="196" y="0"/>
                    <a:pt x="195" y="0"/>
                  </a:cubicBezTo>
                  <a:cubicBezTo>
                    <a:pt x="188" y="0"/>
                    <a:pt x="182" y="1"/>
                    <a:pt x="176" y="6"/>
                  </a:cubicBezTo>
                  <a:cubicBezTo>
                    <a:pt x="175" y="7"/>
                    <a:pt x="174" y="7"/>
                    <a:pt x="173" y="8"/>
                  </a:cubicBezTo>
                  <a:cubicBezTo>
                    <a:pt x="169" y="11"/>
                    <a:pt x="166" y="14"/>
                    <a:pt x="161" y="15"/>
                  </a:cubicBezTo>
                  <a:cubicBezTo>
                    <a:pt x="161" y="15"/>
                    <a:pt x="161" y="15"/>
                    <a:pt x="161" y="15"/>
                  </a:cubicBezTo>
                  <a:cubicBezTo>
                    <a:pt x="159" y="15"/>
                    <a:pt x="156" y="14"/>
                    <a:pt x="154" y="13"/>
                  </a:cubicBezTo>
                  <a:cubicBezTo>
                    <a:pt x="151" y="12"/>
                    <a:pt x="149" y="12"/>
                    <a:pt x="146" y="12"/>
                  </a:cubicBezTo>
                  <a:cubicBezTo>
                    <a:pt x="145" y="12"/>
                    <a:pt x="144" y="12"/>
                    <a:pt x="144" y="12"/>
                  </a:cubicBezTo>
                  <a:cubicBezTo>
                    <a:pt x="139" y="13"/>
                    <a:pt x="138" y="17"/>
                    <a:pt x="138" y="19"/>
                  </a:cubicBezTo>
                  <a:cubicBezTo>
                    <a:pt x="138" y="20"/>
                    <a:pt x="138" y="20"/>
                    <a:pt x="138" y="21"/>
                  </a:cubicBezTo>
                  <a:cubicBezTo>
                    <a:pt x="136" y="28"/>
                    <a:pt x="135" y="34"/>
                    <a:pt x="128" y="36"/>
                  </a:cubicBezTo>
                  <a:cubicBezTo>
                    <a:pt x="127" y="37"/>
                    <a:pt x="123" y="37"/>
                    <a:pt x="120" y="37"/>
                  </a:cubicBezTo>
                  <a:cubicBezTo>
                    <a:pt x="114" y="37"/>
                    <a:pt x="112" y="36"/>
                    <a:pt x="111" y="35"/>
                  </a:cubicBezTo>
                  <a:cubicBezTo>
                    <a:pt x="110" y="34"/>
                    <a:pt x="110" y="34"/>
                    <a:pt x="110" y="34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3" y="35"/>
                    <a:pt x="93" y="37"/>
                    <a:pt x="90" y="44"/>
                  </a:cubicBezTo>
                  <a:cubicBezTo>
                    <a:pt x="90" y="46"/>
                    <a:pt x="89" y="48"/>
                    <a:pt x="89" y="49"/>
                  </a:cubicBezTo>
                  <a:cubicBezTo>
                    <a:pt x="88" y="52"/>
                    <a:pt x="88" y="54"/>
                    <a:pt x="86" y="57"/>
                  </a:cubicBezTo>
                  <a:cubicBezTo>
                    <a:pt x="84" y="61"/>
                    <a:pt x="84" y="64"/>
                    <a:pt x="83" y="68"/>
                  </a:cubicBezTo>
                  <a:cubicBezTo>
                    <a:pt x="83" y="69"/>
                    <a:pt x="83" y="70"/>
                    <a:pt x="83" y="70"/>
                  </a:cubicBezTo>
                  <a:cubicBezTo>
                    <a:pt x="83" y="74"/>
                    <a:pt x="81" y="76"/>
                    <a:pt x="79" y="78"/>
                  </a:cubicBezTo>
                  <a:cubicBezTo>
                    <a:pt x="78" y="79"/>
                    <a:pt x="77" y="80"/>
                    <a:pt x="76" y="81"/>
                  </a:cubicBezTo>
                  <a:cubicBezTo>
                    <a:pt x="74" y="83"/>
                    <a:pt x="74" y="86"/>
                    <a:pt x="74" y="88"/>
                  </a:cubicBezTo>
                  <a:cubicBezTo>
                    <a:pt x="73" y="91"/>
                    <a:pt x="73" y="93"/>
                    <a:pt x="72" y="94"/>
                  </a:cubicBezTo>
                  <a:cubicBezTo>
                    <a:pt x="71" y="95"/>
                    <a:pt x="70" y="96"/>
                    <a:pt x="68" y="96"/>
                  </a:cubicBezTo>
                  <a:cubicBezTo>
                    <a:pt x="67" y="96"/>
                    <a:pt x="66" y="96"/>
                    <a:pt x="65" y="95"/>
                  </a:cubicBezTo>
                  <a:cubicBezTo>
                    <a:pt x="64" y="95"/>
                    <a:pt x="62" y="95"/>
                    <a:pt x="61" y="95"/>
                  </a:cubicBezTo>
                  <a:cubicBezTo>
                    <a:pt x="61" y="95"/>
                    <a:pt x="60" y="95"/>
                    <a:pt x="59" y="95"/>
                  </a:cubicBezTo>
                  <a:cubicBezTo>
                    <a:pt x="57" y="96"/>
                    <a:pt x="56" y="97"/>
                    <a:pt x="54" y="99"/>
                  </a:cubicBezTo>
                  <a:cubicBezTo>
                    <a:pt x="53" y="100"/>
                    <a:pt x="51" y="102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7" y="101"/>
                    <a:pt x="46" y="101"/>
                    <a:pt x="44" y="100"/>
                  </a:cubicBezTo>
                  <a:cubicBezTo>
                    <a:pt x="43" y="99"/>
                    <a:pt x="41" y="98"/>
                    <a:pt x="39" y="98"/>
                  </a:cubicBezTo>
                  <a:cubicBezTo>
                    <a:pt x="38" y="98"/>
                    <a:pt x="37" y="98"/>
                    <a:pt x="36" y="98"/>
                  </a:cubicBezTo>
                  <a:cubicBezTo>
                    <a:pt x="33" y="100"/>
                    <a:pt x="31" y="103"/>
                    <a:pt x="31" y="105"/>
                  </a:cubicBezTo>
                  <a:cubicBezTo>
                    <a:pt x="30" y="108"/>
                    <a:pt x="31" y="110"/>
                    <a:pt x="32" y="111"/>
                  </a:cubicBezTo>
                  <a:cubicBezTo>
                    <a:pt x="33" y="113"/>
                    <a:pt x="36" y="113"/>
                    <a:pt x="38" y="114"/>
                  </a:cubicBezTo>
                  <a:cubicBezTo>
                    <a:pt x="40" y="114"/>
                    <a:pt x="42" y="114"/>
                    <a:pt x="43" y="116"/>
                  </a:cubicBezTo>
                  <a:cubicBezTo>
                    <a:pt x="43" y="116"/>
                    <a:pt x="43" y="116"/>
                    <a:pt x="44" y="117"/>
                  </a:cubicBezTo>
                  <a:cubicBezTo>
                    <a:pt x="44" y="117"/>
                    <a:pt x="44" y="118"/>
                    <a:pt x="44" y="118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5" y="119"/>
                    <a:pt x="45" y="119"/>
                    <a:pt x="45" y="119"/>
                  </a:cubicBezTo>
                  <a:cubicBezTo>
                    <a:pt x="46" y="120"/>
                    <a:pt x="47" y="120"/>
                    <a:pt x="47" y="120"/>
                  </a:cubicBezTo>
                  <a:cubicBezTo>
                    <a:pt x="48" y="120"/>
                    <a:pt x="49" y="120"/>
                    <a:pt x="50" y="120"/>
                  </a:cubicBezTo>
                  <a:cubicBezTo>
                    <a:pt x="50" y="120"/>
                    <a:pt x="51" y="120"/>
                    <a:pt x="52" y="120"/>
                  </a:cubicBezTo>
                  <a:cubicBezTo>
                    <a:pt x="53" y="120"/>
                    <a:pt x="53" y="120"/>
                    <a:pt x="53" y="120"/>
                  </a:cubicBezTo>
                  <a:cubicBezTo>
                    <a:pt x="53" y="120"/>
                    <a:pt x="53" y="120"/>
                    <a:pt x="53" y="121"/>
                  </a:cubicBezTo>
                  <a:cubicBezTo>
                    <a:pt x="52" y="123"/>
                    <a:pt x="49" y="124"/>
                    <a:pt x="46" y="126"/>
                  </a:cubicBezTo>
                  <a:cubicBezTo>
                    <a:pt x="46" y="126"/>
                    <a:pt x="45" y="126"/>
                    <a:pt x="44" y="127"/>
                  </a:cubicBezTo>
                  <a:cubicBezTo>
                    <a:pt x="43" y="128"/>
                    <a:pt x="41" y="129"/>
                    <a:pt x="40" y="130"/>
                  </a:cubicBezTo>
                  <a:cubicBezTo>
                    <a:pt x="39" y="131"/>
                    <a:pt x="37" y="133"/>
                    <a:pt x="35" y="134"/>
                  </a:cubicBezTo>
                  <a:cubicBezTo>
                    <a:pt x="34" y="134"/>
                    <a:pt x="33" y="135"/>
                    <a:pt x="31" y="135"/>
                  </a:cubicBezTo>
                  <a:cubicBezTo>
                    <a:pt x="30" y="135"/>
                    <a:pt x="28" y="134"/>
                    <a:pt x="26" y="133"/>
                  </a:cubicBezTo>
                  <a:cubicBezTo>
                    <a:pt x="25" y="133"/>
                    <a:pt x="24" y="132"/>
                    <a:pt x="22" y="132"/>
                  </a:cubicBezTo>
                  <a:cubicBezTo>
                    <a:pt x="22" y="132"/>
                    <a:pt x="21" y="132"/>
                    <a:pt x="21" y="132"/>
                  </a:cubicBezTo>
                  <a:cubicBezTo>
                    <a:pt x="18" y="132"/>
                    <a:pt x="17" y="134"/>
                    <a:pt x="15" y="137"/>
                  </a:cubicBezTo>
                  <a:cubicBezTo>
                    <a:pt x="15" y="137"/>
                    <a:pt x="15" y="138"/>
                    <a:pt x="14" y="139"/>
                  </a:cubicBezTo>
                  <a:cubicBezTo>
                    <a:pt x="13" y="141"/>
                    <a:pt x="10" y="142"/>
                    <a:pt x="7" y="144"/>
                  </a:cubicBezTo>
                  <a:cubicBezTo>
                    <a:pt x="4" y="146"/>
                    <a:pt x="1" y="147"/>
                    <a:pt x="0" y="150"/>
                  </a:cubicBezTo>
                  <a:cubicBezTo>
                    <a:pt x="0" y="152"/>
                    <a:pt x="1" y="154"/>
                    <a:pt x="2" y="156"/>
                  </a:cubicBezTo>
                  <a:cubicBezTo>
                    <a:pt x="3" y="156"/>
                    <a:pt x="3" y="156"/>
                    <a:pt x="3" y="156"/>
                  </a:cubicBezTo>
                  <a:cubicBezTo>
                    <a:pt x="5" y="159"/>
                    <a:pt x="8" y="163"/>
                    <a:pt x="11" y="166"/>
                  </a:cubicBezTo>
                  <a:cubicBezTo>
                    <a:pt x="12" y="167"/>
                    <a:pt x="14" y="168"/>
                    <a:pt x="15" y="168"/>
                  </a:cubicBezTo>
                  <a:cubicBezTo>
                    <a:pt x="18" y="169"/>
                    <a:pt x="20" y="170"/>
                    <a:pt x="20" y="173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8"/>
                    <a:pt x="22" y="180"/>
                    <a:pt x="26" y="182"/>
                  </a:cubicBezTo>
                  <a:cubicBezTo>
                    <a:pt x="30" y="184"/>
                    <a:pt x="31" y="185"/>
                    <a:pt x="32" y="190"/>
                  </a:cubicBezTo>
                  <a:cubicBezTo>
                    <a:pt x="32" y="191"/>
                    <a:pt x="32" y="192"/>
                    <a:pt x="32" y="193"/>
                  </a:cubicBezTo>
                  <a:cubicBezTo>
                    <a:pt x="32" y="196"/>
                    <a:pt x="32" y="199"/>
                    <a:pt x="36" y="200"/>
                  </a:cubicBezTo>
                  <a:cubicBezTo>
                    <a:pt x="37" y="201"/>
                    <a:pt x="39" y="201"/>
                    <a:pt x="40" y="201"/>
                  </a:cubicBezTo>
                  <a:cubicBezTo>
                    <a:pt x="41" y="201"/>
                    <a:pt x="42" y="201"/>
                    <a:pt x="43" y="201"/>
                  </a:cubicBezTo>
                  <a:cubicBezTo>
                    <a:pt x="44" y="201"/>
                    <a:pt x="45" y="201"/>
                    <a:pt x="46" y="201"/>
                  </a:cubicBezTo>
                  <a:cubicBezTo>
                    <a:pt x="48" y="201"/>
                    <a:pt x="49" y="201"/>
                    <a:pt x="50" y="201"/>
                  </a:cubicBezTo>
                  <a:cubicBezTo>
                    <a:pt x="53" y="202"/>
                    <a:pt x="55" y="205"/>
                    <a:pt x="57" y="209"/>
                  </a:cubicBezTo>
                  <a:cubicBezTo>
                    <a:pt x="58" y="209"/>
                    <a:pt x="58" y="210"/>
                    <a:pt x="59" y="211"/>
                  </a:cubicBezTo>
                  <a:cubicBezTo>
                    <a:pt x="62" y="215"/>
                    <a:pt x="67" y="217"/>
                    <a:pt x="71" y="217"/>
                  </a:cubicBezTo>
                  <a:cubicBezTo>
                    <a:pt x="72" y="217"/>
                    <a:pt x="72" y="217"/>
                    <a:pt x="72" y="217"/>
                  </a:cubicBezTo>
                  <a:cubicBezTo>
                    <a:pt x="74" y="217"/>
                    <a:pt x="76" y="216"/>
                    <a:pt x="77" y="216"/>
                  </a:cubicBezTo>
                  <a:cubicBezTo>
                    <a:pt x="78" y="215"/>
                    <a:pt x="79" y="214"/>
                    <a:pt x="81" y="214"/>
                  </a:cubicBezTo>
                  <a:cubicBezTo>
                    <a:pt x="81" y="214"/>
                    <a:pt x="82" y="215"/>
                    <a:pt x="83" y="215"/>
                  </a:cubicBezTo>
                  <a:cubicBezTo>
                    <a:pt x="84" y="216"/>
                    <a:pt x="85" y="216"/>
                    <a:pt x="86" y="217"/>
                  </a:cubicBezTo>
                  <a:cubicBezTo>
                    <a:pt x="88" y="219"/>
                    <a:pt x="89" y="220"/>
                    <a:pt x="91" y="220"/>
                  </a:cubicBezTo>
                  <a:cubicBezTo>
                    <a:pt x="93" y="220"/>
                    <a:pt x="94" y="219"/>
                    <a:pt x="95" y="218"/>
                  </a:cubicBezTo>
                  <a:cubicBezTo>
                    <a:pt x="98" y="215"/>
                    <a:pt x="101" y="210"/>
                    <a:pt x="103" y="207"/>
                  </a:cubicBezTo>
                  <a:cubicBezTo>
                    <a:pt x="104" y="204"/>
                    <a:pt x="105" y="203"/>
                    <a:pt x="108" y="202"/>
                  </a:cubicBezTo>
                  <a:cubicBezTo>
                    <a:pt x="108" y="202"/>
                    <a:pt x="109" y="201"/>
                    <a:pt x="110" y="201"/>
                  </a:cubicBezTo>
                  <a:cubicBezTo>
                    <a:pt x="112" y="201"/>
                    <a:pt x="113" y="201"/>
                    <a:pt x="114" y="199"/>
                  </a:cubicBezTo>
                  <a:cubicBezTo>
                    <a:pt x="116" y="198"/>
                    <a:pt x="117" y="196"/>
                    <a:pt x="117" y="195"/>
                  </a:cubicBezTo>
                  <a:cubicBezTo>
                    <a:pt x="117" y="192"/>
                    <a:pt x="114" y="189"/>
                    <a:pt x="111" y="186"/>
                  </a:cubicBezTo>
                  <a:cubicBezTo>
                    <a:pt x="109" y="184"/>
                    <a:pt x="109" y="182"/>
                    <a:pt x="109" y="182"/>
                  </a:cubicBezTo>
                  <a:cubicBezTo>
                    <a:pt x="109" y="180"/>
                    <a:pt x="113" y="178"/>
                    <a:pt x="115" y="177"/>
                  </a:cubicBezTo>
                  <a:cubicBezTo>
                    <a:pt x="120" y="175"/>
                    <a:pt x="122" y="172"/>
                    <a:pt x="124" y="168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5" y="167"/>
                    <a:pt x="126" y="166"/>
                    <a:pt x="126" y="166"/>
                  </a:cubicBezTo>
                  <a:cubicBezTo>
                    <a:pt x="127" y="165"/>
                    <a:pt x="127" y="164"/>
                    <a:pt x="128" y="164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30" y="164"/>
                    <a:pt x="134" y="165"/>
                    <a:pt x="140" y="171"/>
                  </a:cubicBezTo>
                  <a:cubicBezTo>
                    <a:pt x="144" y="175"/>
                    <a:pt x="146" y="181"/>
                    <a:pt x="147" y="188"/>
                  </a:cubicBezTo>
                  <a:cubicBezTo>
                    <a:pt x="148" y="194"/>
                    <a:pt x="151" y="206"/>
                    <a:pt x="159" y="209"/>
                  </a:cubicBezTo>
                  <a:cubicBezTo>
                    <a:pt x="160" y="209"/>
                    <a:pt x="160" y="209"/>
                    <a:pt x="161" y="209"/>
                  </a:cubicBezTo>
                  <a:cubicBezTo>
                    <a:pt x="162" y="209"/>
                    <a:pt x="163" y="208"/>
                    <a:pt x="164" y="208"/>
                  </a:cubicBezTo>
                  <a:cubicBezTo>
                    <a:pt x="165" y="208"/>
                    <a:pt x="166" y="207"/>
                    <a:pt x="167" y="207"/>
                  </a:cubicBezTo>
                  <a:cubicBezTo>
                    <a:pt x="168" y="207"/>
                    <a:pt x="168" y="207"/>
                    <a:pt x="169" y="208"/>
                  </a:cubicBezTo>
                  <a:cubicBezTo>
                    <a:pt x="173" y="211"/>
                    <a:pt x="173" y="214"/>
                    <a:pt x="171" y="217"/>
                  </a:cubicBezTo>
                  <a:cubicBezTo>
                    <a:pt x="168" y="223"/>
                    <a:pt x="166" y="230"/>
                    <a:pt x="169" y="235"/>
                  </a:cubicBezTo>
                  <a:cubicBezTo>
                    <a:pt x="170" y="237"/>
                    <a:pt x="172" y="238"/>
                    <a:pt x="176" y="238"/>
                  </a:cubicBezTo>
                  <a:cubicBezTo>
                    <a:pt x="178" y="238"/>
                    <a:pt x="180" y="237"/>
                    <a:pt x="182" y="236"/>
                  </a:cubicBezTo>
                  <a:cubicBezTo>
                    <a:pt x="184" y="235"/>
                    <a:pt x="186" y="234"/>
                    <a:pt x="187" y="234"/>
                  </a:cubicBezTo>
                  <a:cubicBezTo>
                    <a:pt x="189" y="234"/>
                    <a:pt x="191" y="233"/>
                    <a:pt x="193" y="233"/>
                  </a:cubicBezTo>
                  <a:cubicBezTo>
                    <a:pt x="198" y="233"/>
                    <a:pt x="203" y="233"/>
                    <a:pt x="206" y="225"/>
                  </a:cubicBezTo>
                  <a:cubicBezTo>
                    <a:pt x="206" y="225"/>
                    <a:pt x="206" y="225"/>
                    <a:pt x="206" y="225"/>
                  </a:cubicBezTo>
                  <a:cubicBezTo>
                    <a:pt x="209" y="225"/>
                    <a:pt x="213" y="227"/>
                    <a:pt x="216" y="228"/>
                  </a:cubicBezTo>
                  <a:cubicBezTo>
                    <a:pt x="216" y="228"/>
                    <a:pt x="218" y="229"/>
                    <a:pt x="219" y="230"/>
                  </a:cubicBezTo>
                  <a:cubicBezTo>
                    <a:pt x="223" y="233"/>
                    <a:pt x="227" y="236"/>
                    <a:pt x="230" y="237"/>
                  </a:cubicBezTo>
                  <a:cubicBezTo>
                    <a:pt x="230" y="239"/>
                    <a:pt x="231" y="241"/>
                    <a:pt x="232" y="242"/>
                  </a:cubicBezTo>
                  <a:cubicBezTo>
                    <a:pt x="233" y="243"/>
                    <a:pt x="234" y="244"/>
                    <a:pt x="236" y="244"/>
                  </a:cubicBezTo>
                  <a:cubicBezTo>
                    <a:pt x="240" y="244"/>
                    <a:pt x="245" y="241"/>
                    <a:pt x="248" y="238"/>
                  </a:cubicBezTo>
                  <a:cubicBezTo>
                    <a:pt x="249" y="238"/>
                    <a:pt x="249" y="238"/>
                    <a:pt x="250" y="237"/>
                  </a:cubicBezTo>
                  <a:cubicBezTo>
                    <a:pt x="257" y="233"/>
                    <a:pt x="263" y="228"/>
                    <a:pt x="264" y="218"/>
                  </a:cubicBezTo>
                  <a:cubicBezTo>
                    <a:pt x="265" y="214"/>
                    <a:pt x="265" y="210"/>
                    <a:pt x="264" y="206"/>
                  </a:cubicBezTo>
                  <a:cubicBezTo>
                    <a:pt x="268" y="204"/>
                    <a:pt x="270" y="203"/>
                    <a:pt x="273" y="203"/>
                  </a:cubicBezTo>
                  <a:cubicBezTo>
                    <a:pt x="274" y="203"/>
                    <a:pt x="275" y="203"/>
                    <a:pt x="276" y="204"/>
                  </a:cubicBezTo>
                  <a:cubicBezTo>
                    <a:pt x="278" y="204"/>
                    <a:pt x="278" y="204"/>
                    <a:pt x="278" y="204"/>
                  </a:cubicBezTo>
                  <a:cubicBezTo>
                    <a:pt x="280" y="204"/>
                    <a:pt x="283" y="205"/>
                    <a:pt x="285" y="205"/>
                  </a:cubicBezTo>
                  <a:cubicBezTo>
                    <a:pt x="288" y="205"/>
                    <a:pt x="291" y="204"/>
                    <a:pt x="294" y="203"/>
                  </a:cubicBezTo>
                  <a:cubicBezTo>
                    <a:pt x="299" y="199"/>
                    <a:pt x="304" y="190"/>
                    <a:pt x="304" y="183"/>
                  </a:cubicBezTo>
                  <a:cubicBezTo>
                    <a:pt x="304" y="183"/>
                    <a:pt x="304" y="183"/>
                    <a:pt x="304" y="183"/>
                  </a:cubicBezTo>
                  <a:cubicBezTo>
                    <a:pt x="304" y="183"/>
                    <a:pt x="304" y="183"/>
                    <a:pt x="304" y="183"/>
                  </a:cubicBezTo>
                  <a:cubicBezTo>
                    <a:pt x="305" y="183"/>
                    <a:pt x="309" y="183"/>
                    <a:pt x="310" y="177"/>
                  </a:cubicBezTo>
                  <a:cubicBezTo>
                    <a:pt x="311" y="172"/>
                    <a:pt x="311" y="167"/>
                    <a:pt x="311" y="162"/>
                  </a:cubicBezTo>
                  <a:cubicBezTo>
                    <a:pt x="311" y="161"/>
                    <a:pt x="311" y="160"/>
                    <a:pt x="311" y="158"/>
                  </a:cubicBezTo>
                  <a:cubicBezTo>
                    <a:pt x="312" y="153"/>
                    <a:pt x="309" y="148"/>
                    <a:pt x="307" y="144"/>
                  </a:cubicBezTo>
                  <a:close/>
                  <a:moveTo>
                    <a:pt x="296" y="174"/>
                  </a:moveTo>
                  <a:cubicBezTo>
                    <a:pt x="295" y="173"/>
                    <a:pt x="294" y="173"/>
                    <a:pt x="294" y="173"/>
                  </a:cubicBezTo>
                  <a:cubicBezTo>
                    <a:pt x="293" y="173"/>
                    <a:pt x="292" y="173"/>
                    <a:pt x="290" y="174"/>
                  </a:cubicBezTo>
                  <a:cubicBezTo>
                    <a:pt x="289" y="174"/>
                    <a:pt x="288" y="174"/>
                    <a:pt x="287" y="174"/>
                  </a:cubicBezTo>
                  <a:cubicBezTo>
                    <a:pt x="287" y="174"/>
                    <a:pt x="287" y="174"/>
                    <a:pt x="287" y="174"/>
                  </a:cubicBezTo>
                  <a:cubicBezTo>
                    <a:pt x="288" y="173"/>
                    <a:pt x="288" y="172"/>
                    <a:pt x="288" y="171"/>
                  </a:cubicBezTo>
                  <a:cubicBezTo>
                    <a:pt x="289" y="171"/>
                    <a:pt x="289" y="170"/>
                    <a:pt x="289" y="169"/>
                  </a:cubicBezTo>
                  <a:cubicBezTo>
                    <a:pt x="290" y="167"/>
                    <a:pt x="291" y="163"/>
                    <a:pt x="291" y="160"/>
                  </a:cubicBezTo>
                  <a:cubicBezTo>
                    <a:pt x="292" y="155"/>
                    <a:pt x="289" y="151"/>
                    <a:pt x="287" y="148"/>
                  </a:cubicBezTo>
                  <a:cubicBezTo>
                    <a:pt x="286" y="147"/>
                    <a:pt x="286" y="146"/>
                    <a:pt x="285" y="145"/>
                  </a:cubicBezTo>
                  <a:cubicBezTo>
                    <a:pt x="283" y="141"/>
                    <a:pt x="283" y="139"/>
                    <a:pt x="283" y="139"/>
                  </a:cubicBezTo>
                  <a:cubicBezTo>
                    <a:pt x="283" y="139"/>
                    <a:pt x="283" y="139"/>
                    <a:pt x="283" y="139"/>
                  </a:cubicBezTo>
                  <a:cubicBezTo>
                    <a:pt x="286" y="139"/>
                    <a:pt x="290" y="143"/>
                    <a:pt x="293" y="147"/>
                  </a:cubicBezTo>
                  <a:cubicBezTo>
                    <a:pt x="295" y="151"/>
                    <a:pt x="296" y="156"/>
                    <a:pt x="297" y="160"/>
                  </a:cubicBezTo>
                  <a:cubicBezTo>
                    <a:pt x="297" y="162"/>
                    <a:pt x="297" y="164"/>
                    <a:pt x="296" y="165"/>
                  </a:cubicBezTo>
                  <a:cubicBezTo>
                    <a:pt x="296" y="168"/>
                    <a:pt x="296" y="171"/>
                    <a:pt x="297" y="174"/>
                  </a:cubicBezTo>
                  <a:cubicBezTo>
                    <a:pt x="296" y="174"/>
                    <a:pt x="296" y="174"/>
                    <a:pt x="296" y="174"/>
                  </a:cubicBezTo>
                  <a:close/>
                  <a:moveTo>
                    <a:pt x="187" y="131"/>
                  </a:moveTo>
                  <a:cubicBezTo>
                    <a:pt x="187" y="130"/>
                    <a:pt x="188" y="129"/>
                    <a:pt x="188" y="129"/>
                  </a:cubicBezTo>
                  <a:cubicBezTo>
                    <a:pt x="191" y="125"/>
                    <a:pt x="195" y="119"/>
                    <a:pt x="193" y="112"/>
                  </a:cubicBezTo>
                  <a:cubicBezTo>
                    <a:pt x="193" y="112"/>
                    <a:pt x="193" y="111"/>
                    <a:pt x="193" y="110"/>
                  </a:cubicBezTo>
                  <a:cubicBezTo>
                    <a:pt x="192" y="109"/>
                    <a:pt x="191" y="106"/>
                    <a:pt x="191" y="104"/>
                  </a:cubicBezTo>
                  <a:cubicBezTo>
                    <a:pt x="191" y="104"/>
                    <a:pt x="192" y="104"/>
                    <a:pt x="192" y="104"/>
                  </a:cubicBezTo>
                  <a:cubicBezTo>
                    <a:pt x="193" y="105"/>
                    <a:pt x="194" y="105"/>
                    <a:pt x="195" y="107"/>
                  </a:cubicBezTo>
                  <a:cubicBezTo>
                    <a:pt x="196" y="109"/>
                    <a:pt x="199" y="112"/>
                    <a:pt x="203" y="113"/>
                  </a:cubicBezTo>
                  <a:cubicBezTo>
                    <a:pt x="203" y="113"/>
                    <a:pt x="204" y="113"/>
                    <a:pt x="204" y="113"/>
                  </a:cubicBezTo>
                  <a:cubicBezTo>
                    <a:pt x="208" y="113"/>
                    <a:pt x="211" y="111"/>
                    <a:pt x="213" y="110"/>
                  </a:cubicBezTo>
                  <a:cubicBezTo>
                    <a:pt x="215" y="109"/>
                    <a:pt x="216" y="108"/>
                    <a:pt x="218" y="108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8" y="109"/>
                    <a:pt x="216" y="112"/>
                    <a:pt x="215" y="113"/>
                  </a:cubicBezTo>
                  <a:cubicBezTo>
                    <a:pt x="214" y="115"/>
                    <a:pt x="213" y="116"/>
                    <a:pt x="212" y="118"/>
                  </a:cubicBezTo>
                  <a:cubicBezTo>
                    <a:pt x="210" y="122"/>
                    <a:pt x="209" y="124"/>
                    <a:pt x="212" y="129"/>
                  </a:cubicBezTo>
                  <a:cubicBezTo>
                    <a:pt x="213" y="129"/>
                    <a:pt x="213" y="130"/>
                    <a:pt x="214" y="130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14" y="131"/>
                    <a:pt x="215" y="131"/>
                    <a:pt x="215" y="131"/>
                  </a:cubicBezTo>
                  <a:cubicBezTo>
                    <a:pt x="215" y="131"/>
                    <a:pt x="214" y="131"/>
                    <a:pt x="214" y="132"/>
                  </a:cubicBezTo>
                  <a:cubicBezTo>
                    <a:pt x="213" y="133"/>
                    <a:pt x="212" y="133"/>
                    <a:pt x="211" y="134"/>
                  </a:cubicBezTo>
                  <a:cubicBezTo>
                    <a:pt x="209" y="135"/>
                    <a:pt x="207" y="136"/>
                    <a:pt x="206" y="138"/>
                  </a:cubicBezTo>
                  <a:cubicBezTo>
                    <a:pt x="205" y="140"/>
                    <a:pt x="205" y="143"/>
                    <a:pt x="205" y="144"/>
                  </a:cubicBezTo>
                  <a:cubicBezTo>
                    <a:pt x="205" y="146"/>
                    <a:pt x="205" y="147"/>
                    <a:pt x="204" y="147"/>
                  </a:cubicBezTo>
                  <a:cubicBezTo>
                    <a:pt x="204" y="148"/>
                    <a:pt x="204" y="149"/>
                    <a:pt x="203" y="149"/>
                  </a:cubicBezTo>
                  <a:cubicBezTo>
                    <a:pt x="202" y="149"/>
                    <a:pt x="200" y="147"/>
                    <a:pt x="198" y="145"/>
                  </a:cubicBezTo>
                  <a:cubicBezTo>
                    <a:pt x="196" y="144"/>
                    <a:pt x="195" y="142"/>
                    <a:pt x="194" y="142"/>
                  </a:cubicBezTo>
                  <a:cubicBezTo>
                    <a:pt x="193" y="141"/>
                    <a:pt x="192" y="141"/>
                    <a:pt x="190" y="141"/>
                  </a:cubicBezTo>
                  <a:cubicBezTo>
                    <a:pt x="189" y="141"/>
                    <a:pt x="188" y="142"/>
                    <a:pt x="186" y="142"/>
                  </a:cubicBezTo>
                  <a:cubicBezTo>
                    <a:pt x="185" y="142"/>
                    <a:pt x="185" y="142"/>
                    <a:pt x="184" y="142"/>
                  </a:cubicBezTo>
                  <a:cubicBezTo>
                    <a:pt x="184" y="142"/>
                    <a:pt x="183" y="142"/>
                    <a:pt x="183" y="142"/>
                  </a:cubicBezTo>
                  <a:cubicBezTo>
                    <a:pt x="182" y="142"/>
                    <a:pt x="182" y="142"/>
                    <a:pt x="181" y="141"/>
                  </a:cubicBezTo>
                  <a:cubicBezTo>
                    <a:pt x="181" y="140"/>
                    <a:pt x="182" y="136"/>
                    <a:pt x="187" y="131"/>
                  </a:cubicBez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>
                <a:cs typeface="+mn-ea"/>
                <a:sym typeface="+mn-lt"/>
              </a:endParaRPr>
            </a:p>
          </p:txBody>
        </p:sp>
        <p:sp>
          <p:nvSpPr>
            <p:cNvPr id="9" name="Freeform 33"/>
            <p:cNvSpPr>
              <a:spLocks noEditPoints="1"/>
            </p:cNvSpPr>
            <p:nvPr/>
          </p:nvSpPr>
          <p:spPr bwMode="auto">
            <a:xfrm>
              <a:off x="-450889" y="2301615"/>
              <a:ext cx="1738646" cy="2078103"/>
            </a:xfrm>
            <a:custGeom>
              <a:avLst/>
              <a:gdLst>
                <a:gd name="T0" fmla="*/ 830 w 913"/>
                <a:gd name="T1" fmla="*/ 542 h 1163"/>
                <a:gd name="T2" fmla="*/ 772 w 913"/>
                <a:gd name="T3" fmla="*/ 541 h 1163"/>
                <a:gd name="T4" fmla="*/ 727 w 913"/>
                <a:gd name="T5" fmla="*/ 580 h 1163"/>
                <a:gd name="T6" fmla="*/ 727 w 913"/>
                <a:gd name="T7" fmla="*/ 485 h 1163"/>
                <a:gd name="T8" fmla="*/ 663 w 913"/>
                <a:gd name="T9" fmla="*/ 422 h 1163"/>
                <a:gd name="T10" fmla="*/ 694 w 913"/>
                <a:gd name="T11" fmla="*/ 408 h 1163"/>
                <a:gd name="T12" fmla="*/ 653 w 913"/>
                <a:gd name="T13" fmla="*/ 315 h 1163"/>
                <a:gd name="T14" fmla="*/ 611 w 913"/>
                <a:gd name="T15" fmla="*/ 258 h 1163"/>
                <a:gd name="T16" fmla="*/ 537 w 913"/>
                <a:gd name="T17" fmla="*/ 230 h 1163"/>
                <a:gd name="T18" fmla="*/ 498 w 913"/>
                <a:gd name="T19" fmla="*/ 135 h 1163"/>
                <a:gd name="T20" fmla="*/ 486 w 913"/>
                <a:gd name="T21" fmla="*/ 74 h 1163"/>
                <a:gd name="T22" fmla="*/ 444 w 913"/>
                <a:gd name="T23" fmla="*/ 18 h 1163"/>
                <a:gd name="T24" fmla="*/ 409 w 913"/>
                <a:gd name="T25" fmla="*/ 56 h 1163"/>
                <a:gd name="T26" fmla="*/ 331 w 913"/>
                <a:gd name="T27" fmla="*/ 155 h 1163"/>
                <a:gd name="T28" fmla="*/ 282 w 913"/>
                <a:gd name="T29" fmla="*/ 191 h 1163"/>
                <a:gd name="T30" fmla="*/ 255 w 913"/>
                <a:gd name="T31" fmla="*/ 265 h 1163"/>
                <a:gd name="T32" fmla="*/ 298 w 913"/>
                <a:gd name="T33" fmla="*/ 329 h 1163"/>
                <a:gd name="T34" fmla="*/ 336 w 913"/>
                <a:gd name="T35" fmla="*/ 336 h 1163"/>
                <a:gd name="T36" fmla="*/ 337 w 913"/>
                <a:gd name="T37" fmla="*/ 374 h 1163"/>
                <a:gd name="T38" fmla="*/ 329 w 913"/>
                <a:gd name="T39" fmla="*/ 432 h 1163"/>
                <a:gd name="T40" fmla="*/ 327 w 913"/>
                <a:gd name="T41" fmla="*/ 474 h 1163"/>
                <a:gd name="T42" fmla="*/ 332 w 913"/>
                <a:gd name="T43" fmla="*/ 512 h 1163"/>
                <a:gd name="T44" fmla="*/ 344 w 913"/>
                <a:gd name="T45" fmla="*/ 571 h 1163"/>
                <a:gd name="T46" fmla="*/ 325 w 913"/>
                <a:gd name="T47" fmla="*/ 649 h 1163"/>
                <a:gd name="T48" fmla="*/ 329 w 913"/>
                <a:gd name="T49" fmla="*/ 743 h 1163"/>
                <a:gd name="T50" fmla="*/ 396 w 913"/>
                <a:gd name="T51" fmla="*/ 819 h 1163"/>
                <a:gd name="T52" fmla="*/ 350 w 913"/>
                <a:gd name="T53" fmla="*/ 875 h 1163"/>
                <a:gd name="T54" fmla="*/ 327 w 913"/>
                <a:gd name="T55" fmla="*/ 912 h 1163"/>
                <a:gd name="T56" fmla="*/ 261 w 913"/>
                <a:gd name="T57" fmla="*/ 908 h 1163"/>
                <a:gd name="T58" fmla="*/ 202 w 913"/>
                <a:gd name="T59" fmla="*/ 913 h 1163"/>
                <a:gd name="T60" fmla="*/ 151 w 913"/>
                <a:gd name="T61" fmla="*/ 960 h 1163"/>
                <a:gd name="T62" fmla="*/ 129 w 913"/>
                <a:gd name="T63" fmla="*/ 1018 h 1163"/>
                <a:gd name="T64" fmla="*/ 91 w 913"/>
                <a:gd name="T65" fmla="*/ 1056 h 1163"/>
                <a:gd name="T66" fmla="*/ 42 w 913"/>
                <a:gd name="T67" fmla="*/ 1109 h 1163"/>
                <a:gd name="T68" fmla="*/ 16 w 913"/>
                <a:gd name="T69" fmla="*/ 1148 h 1163"/>
                <a:gd name="T70" fmla="*/ 60 w 913"/>
                <a:gd name="T71" fmla="*/ 1147 h 1163"/>
                <a:gd name="T72" fmla="*/ 86 w 913"/>
                <a:gd name="T73" fmla="*/ 1133 h 1163"/>
                <a:gd name="T74" fmla="*/ 127 w 913"/>
                <a:gd name="T75" fmla="*/ 1103 h 1163"/>
                <a:gd name="T76" fmla="*/ 174 w 913"/>
                <a:gd name="T77" fmla="*/ 1086 h 1163"/>
                <a:gd name="T78" fmla="*/ 238 w 913"/>
                <a:gd name="T79" fmla="*/ 1102 h 1163"/>
                <a:gd name="T80" fmla="*/ 282 w 913"/>
                <a:gd name="T81" fmla="*/ 1069 h 1163"/>
                <a:gd name="T82" fmla="*/ 307 w 913"/>
                <a:gd name="T83" fmla="*/ 1029 h 1163"/>
                <a:gd name="T84" fmla="*/ 386 w 913"/>
                <a:gd name="T85" fmla="*/ 1015 h 1163"/>
                <a:gd name="T86" fmla="*/ 444 w 913"/>
                <a:gd name="T87" fmla="*/ 1027 h 1163"/>
                <a:gd name="T88" fmla="*/ 473 w 913"/>
                <a:gd name="T89" fmla="*/ 1010 h 1163"/>
                <a:gd name="T90" fmla="*/ 511 w 913"/>
                <a:gd name="T91" fmla="*/ 1002 h 1163"/>
                <a:gd name="T92" fmla="*/ 564 w 913"/>
                <a:gd name="T93" fmla="*/ 1034 h 1163"/>
                <a:gd name="T94" fmla="*/ 558 w 913"/>
                <a:gd name="T95" fmla="*/ 988 h 1163"/>
                <a:gd name="T96" fmla="*/ 544 w 913"/>
                <a:gd name="T97" fmla="*/ 994 h 1163"/>
                <a:gd name="T98" fmla="*/ 585 w 913"/>
                <a:gd name="T99" fmla="*/ 990 h 1163"/>
                <a:gd name="T100" fmla="*/ 627 w 913"/>
                <a:gd name="T101" fmla="*/ 994 h 1163"/>
                <a:gd name="T102" fmla="*/ 712 w 913"/>
                <a:gd name="T103" fmla="*/ 979 h 1163"/>
                <a:gd name="T104" fmla="*/ 810 w 913"/>
                <a:gd name="T105" fmla="*/ 953 h 1163"/>
                <a:gd name="T106" fmla="*/ 889 w 913"/>
                <a:gd name="T107" fmla="*/ 860 h 1163"/>
                <a:gd name="T108" fmla="*/ 842 w 913"/>
                <a:gd name="T109" fmla="*/ 852 h 1163"/>
                <a:gd name="T110" fmla="*/ 800 w 913"/>
                <a:gd name="T111" fmla="*/ 829 h 1163"/>
                <a:gd name="T112" fmla="*/ 797 w 913"/>
                <a:gd name="T113" fmla="*/ 789 h 1163"/>
                <a:gd name="T114" fmla="*/ 864 w 913"/>
                <a:gd name="T115" fmla="*/ 742 h 1163"/>
                <a:gd name="T116" fmla="*/ 907 w 913"/>
                <a:gd name="T117" fmla="*/ 654 h 1163"/>
                <a:gd name="T118" fmla="*/ 791 w 913"/>
                <a:gd name="T119" fmla="*/ 848 h 1163"/>
                <a:gd name="T120" fmla="*/ 635 w 913"/>
                <a:gd name="T121" fmla="*/ 407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13" h="1163">
                  <a:moveTo>
                    <a:pt x="912" y="625"/>
                  </a:moveTo>
                  <a:cubicBezTo>
                    <a:pt x="912" y="624"/>
                    <a:pt x="911" y="623"/>
                    <a:pt x="911" y="622"/>
                  </a:cubicBezTo>
                  <a:cubicBezTo>
                    <a:pt x="910" y="621"/>
                    <a:pt x="910" y="620"/>
                    <a:pt x="909" y="619"/>
                  </a:cubicBezTo>
                  <a:cubicBezTo>
                    <a:pt x="909" y="617"/>
                    <a:pt x="909" y="614"/>
                    <a:pt x="909" y="611"/>
                  </a:cubicBezTo>
                  <a:cubicBezTo>
                    <a:pt x="909" y="609"/>
                    <a:pt x="909" y="607"/>
                    <a:pt x="909" y="605"/>
                  </a:cubicBezTo>
                  <a:cubicBezTo>
                    <a:pt x="908" y="601"/>
                    <a:pt x="906" y="598"/>
                    <a:pt x="905" y="594"/>
                  </a:cubicBezTo>
                  <a:cubicBezTo>
                    <a:pt x="904" y="593"/>
                    <a:pt x="903" y="592"/>
                    <a:pt x="903" y="591"/>
                  </a:cubicBezTo>
                  <a:cubicBezTo>
                    <a:pt x="901" y="587"/>
                    <a:pt x="898" y="583"/>
                    <a:pt x="895" y="578"/>
                  </a:cubicBezTo>
                  <a:cubicBezTo>
                    <a:pt x="894" y="578"/>
                    <a:pt x="894" y="577"/>
                    <a:pt x="893" y="576"/>
                  </a:cubicBezTo>
                  <a:cubicBezTo>
                    <a:pt x="891" y="573"/>
                    <a:pt x="888" y="569"/>
                    <a:pt x="883" y="566"/>
                  </a:cubicBezTo>
                  <a:cubicBezTo>
                    <a:pt x="880" y="564"/>
                    <a:pt x="875" y="561"/>
                    <a:pt x="870" y="558"/>
                  </a:cubicBezTo>
                  <a:cubicBezTo>
                    <a:pt x="865" y="554"/>
                    <a:pt x="860" y="551"/>
                    <a:pt x="855" y="548"/>
                  </a:cubicBezTo>
                  <a:cubicBezTo>
                    <a:pt x="853" y="546"/>
                    <a:pt x="850" y="545"/>
                    <a:pt x="846" y="544"/>
                  </a:cubicBezTo>
                  <a:cubicBezTo>
                    <a:pt x="844" y="544"/>
                    <a:pt x="842" y="544"/>
                    <a:pt x="840" y="543"/>
                  </a:cubicBezTo>
                  <a:cubicBezTo>
                    <a:pt x="838" y="543"/>
                    <a:pt x="836" y="543"/>
                    <a:pt x="834" y="543"/>
                  </a:cubicBezTo>
                  <a:cubicBezTo>
                    <a:pt x="833" y="543"/>
                    <a:pt x="831" y="542"/>
                    <a:pt x="830" y="542"/>
                  </a:cubicBezTo>
                  <a:cubicBezTo>
                    <a:pt x="829" y="542"/>
                    <a:pt x="828" y="542"/>
                    <a:pt x="827" y="543"/>
                  </a:cubicBezTo>
                  <a:cubicBezTo>
                    <a:pt x="826" y="543"/>
                    <a:pt x="825" y="543"/>
                    <a:pt x="824" y="543"/>
                  </a:cubicBezTo>
                  <a:cubicBezTo>
                    <a:pt x="822" y="543"/>
                    <a:pt x="821" y="542"/>
                    <a:pt x="820" y="542"/>
                  </a:cubicBezTo>
                  <a:cubicBezTo>
                    <a:pt x="819" y="542"/>
                    <a:pt x="818" y="542"/>
                    <a:pt x="817" y="541"/>
                  </a:cubicBezTo>
                  <a:cubicBezTo>
                    <a:pt x="815" y="541"/>
                    <a:pt x="813" y="540"/>
                    <a:pt x="812" y="540"/>
                  </a:cubicBezTo>
                  <a:cubicBezTo>
                    <a:pt x="810" y="540"/>
                    <a:pt x="809" y="540"/>
                    <a:pt x="807" y="541"/>
                  </a:cubicBezTo>
                  <a:cubicBezTo>
                    <a:pt x="807" y="541"/>
                    <a:pt x="806" y="542"/>
                    <a:pt x="805" y="542"/>
                  </a:cubicBezTo>
                  <a:cubicBezTo>
                    <a:pt x="804" y="543"/>
                    <a:pt x="803" y="543"/>
                    <a:pt x="802" y="543"/>
                  </a:cubicBezTo>
                  <a:cubicBezTo>
                    <a:pt x="801" y="543"/>
                    <a:pt x="800" y="543"/>
                    <a:pt x="799" y="542"/>
                  </a:cubicBezTo>
                  <a:cubicBezTo>
                    <a:pt x="798" y="542"/>
                    <a:pt x="797" y="542"/>
                    <a:pt x="796" y="542"/>
                  </a:cubicBezTo>
                  <a:cubicBezTo>
                    <a:pt x="795" y="541"/>
                    <a:pt x="793" y="541"/>
                    <a:pt x="792" y="541"/>
                  </a:cubicBezTo>
                  <a:cubicBezTo>
                    <a:pt x="790" y="541"/>
                    <a:pt x="788" y="541"/>
                    <a:pt x="786" y="542"/>
                  </a:cubicBezTo>
                  <a:cubicBezTo>
                    <a:pt x="785" y="542"/>
                    <a:pt x="783" y="542"/>
                    <a:pt x="782" y="542"/>
                  </a:cubicBezTo>
                  <a:cubicBezTo>
                    <a:pt x="781" y="542"/>
                    <a:pt x="781" y="542"/>
                    <a:pt x="780" y="542"/>
                  </a:cubicBezTo>
                  <a:cubicBezTo>
                    <a:pt x="779" y="542"/>
                    <a:pt x="778" y="542"/>
                    <a:pt x="777" y="542"/>
                  </a:cubicBezTo>
                  <a:cubicBezTo>
                    <a:pt x="776" y="541"/>
                    <a:pt x="774" y="541"/>
                    <a:pt x="772" y="541"/>
                  </a:cubicBezTo>
                  <a:cubicBezTo>
                    <a:pt x="770" y="541"/>
                    <a:pt x="768" y="541"/>
                    <a:pt x="766" y="542"/>
                  </a:cubicBezTo>
                  <a:cubicBezTo>
                    <a:pt x="765" y="543"/>
                    <a:pt x="763" y="543"/>
                    <a:pt x="762" y="543"/>
                  </a:cubicBezTo>
                  <a:cubicBezTo>
                    <a:pt x="758" y="543"/>
                    <a:pt x="755" y="543"/>
                    <a:pt x="752" y="545"/>
                  </a:cubicBezTo>
                  <a:cubicBezTo>
                    <a:pt x="750" y="548"/>
                    <a:pt x="749" y="551"/>
                    <a:pt x="748" y="554"/>
                  </a:cubicBezTo>
                  <a:cubicBezTo>
                    <a:pt x="748" y="556"/>
                    <a:pt x="748" y="557"/>
                    <a:pt x="747" y="558"/>
                  </a:cubicBezTo>
                  <a:cubicBezTo>
                    <a:pt x="747" y="559"/>
                    <a:pt x="746" y="561"/>
                    <a:pt x="745" y="562"/>
                  </a:cubicBezTo>
                  <a:cubicBezTo>
                    <a:pt x="744" y="565"/>
                    <a:pt x="743" y="567"/>
                    <a:pt x="742" y="569"/>
                  </a:cubicBezTo>
                  <a:cubicBezTo>
                    <a:pt x="741" y="570"/>
                    <a:pt x="741" y="570"/>
                    <a:pt x="741" y="570"/>
                  </a:cubicBezTo>
                  <a:cubicBezTo>
                    <a:pt x="741" y="572"/>
                    <a:pt x="740" y="574"/>
                    <a:pt x="739" y="576"/>
                  </a:cubicBezTo>
                  <a:cubicBezTo>
                    <a:pt x="739" y="577"/>
                    <a:pt x="739" y="577"/>
                    <a:pt x="739" y="578"/>
                  </a:cubicBezTo>
                  <a:cubicBezTo>
                    <a:pt x="738" y="579"/>
                    <a:pt x="738" y="581"/>
                    <a:pt x="738" y="581"/>
                  </a:cubicBezTo>
                  <a:cubicBezTo>
                    <a:pt x="738" y="581"/>
                    <a:pt x="737" y="581"/>
                    <a:pt x="737" y="581"/>
                  </a:cubicBezTo>
                  <a:cubicBezTo>
                    <a:pt x="736" y="581"/>
                    <a:pt x="736" y="581"/>
                    <a:pt x="736" y="581"/>
                  </a:cubicBezTo>
                  <a:cubicBezTo>
                    <a:pt x="734" y="580"/>
                    <a:pt x="732" y="579"/>
                    <a:pt x="730" y="579"/>
                  </a:cubicBezTo>
                  <a:cubicBezTo>
                    <a:pt x="730" y="579"/>
                    <a:pt x="729" y="579"/>
                    <a:pt x="729" y="580"/>
                  </a:cubicBezTo>
                  <a:cubicBezTo>
                    <a:pt x="728" y="580"/>
                    <a:pt x="727" y="580"/>
                    <a:pt x="727" y="580"/>
                  </a:cubicBezTo>
                  <a:cubicBezTo>
                    <a:pt x="726" y="580"/>
                    <a:pt x="725" y="581"/>
                    <a:pt x="725" y="581"/>
                  </a:cubicBezTo>
                  <a:cubicBezTo>
                    <a:pt x="725" y="581"/>
                    <a:pt x="725" y="581"/>
                    <a:pt x="725" y="581"/>
                  </a:cubicBezTo>
                  <a:cubicBezTo>
                    <a:pt x="723" y="580"/>
                    <a:pt x="721" y="579"/>
                    <a:pt x="719" y="576"/>
                  </a:cubicBezTo>
                  <a:cubicBezTo>
                    <a:pt x="719" y="576"/>
                    <a:pt x="719" y="576"/>
                    <a:pt x="719" y="576"/>
                  </a:cubicBezTo>
                  <a:cubicBezTo>
                    <a:pt x="715" y="571"/>
                    <a:pt x="712" y="566"/>
                    <a:pt x="705" y="564"/>
                  </a:cubicBezTo>
                  <a:cubicBezTo>
                    <a:pt x="703" y="564"/>
                    <a:pt x="703" y="564"/>
                    <a:pt x="703" y="564"/>
                  </a:cubicBezTo>
                  <a:cubicBezTo>
                    <a:pt x="702" y="563"/>
                    <a:pt x="699" y="563"/>
                    <a:pt x="699" y="562"/>
                  </a:cubicBezTo>
                  <a:cubicBezTo>
                    <a:pt x="699" y="562"/>
                    <a:pt x="699" y="561"/>
                    <a:pt x="700" y="561"/>
                  </a:cubicBezTo>
                  <a:cubicBezTo>
                    <a:pt x="701" y="559"/>
                    <a:pt x="703" y="558"/>
                    <a:pt x="704" y="556"/>
                  </a:cubicBezTo>
                  <a:cubicBezTo>
                    <a:pt x="708" y="551"/>
                    <a:pt x="713" y="546"/>
                    <a:pt x="717" y="541"/>
                  </a:cubicBezTo>
                  <a:cubicBezTo>
                    <a:pt x="718" y="540"/>
                    <a:pt x="718" y="539"/>
                    <a:pt x="719" y="538"/>
                  </a:cubicBezTo>
                  <a:cubicBezTo>
                    <a:pt x="720" y="536"/>
                    <a:pt x="721" y="534"/>
                    <a:pt x="723" y="533"/>
                  </a:cubicBezTo>
                  <a:cubicBezTo>
                    <a:pt x="728" y="530"/>
                    <a:pt x="732" y="526"/>
                    <a:pt x="734" y="518"/>
                  </a:cubicBezTo>
                  <a:cubicBezTo>
                    <a:pt x="735" y="512"/>
                    <a:pt x="735" y="506"/>
                    <a:pt x="733" y="500"/>
                  </a:cubicBezTo>
                  <a:cubicBezTo>
                    <a:pt x="732" y="497"/>
                    <a:pt x="730" y="492"/>
                    <a:pt x="729" y="489"/>
                  </a:cubicBezTo>
                  <a:cubicBezTo>
                    <a:pt x="728" y="488"/>
                    <a:pt x="727" y="486"/>
                    <a:pt x="727" y="485"/>
                  </a:cubicBezTo>
                  <a:cubicBezTo>
                    <a:pt x="725" y="482"/>
                    <a:pt x="723" y="479"/>
                    <a:pt x="723" y="475"/>
                  </a:cubicBezTo>
                  <a:cubicBezTo>
                    <a:pt x="722" y="472"/>
                    <a:pt x="720" y="469"/>
                    <a:pt x="718" y="467"/>
                  </a:cubicBezTo>
                  <a:cubicBezTo>
                    <a:pt x="718" y="467"/>
                    <a:pt x="717" y="466"/>
                    <a:pt x="717" y="465"/>
                  </a:cubicBezTo>
                  <a:cubicBezTo>
                    <a:pt x="715" y="463"/>
                    <a:pt x="714" y="461"/>
                    <a:pt x="712" y="458"/>
                  </a:cubicBezTo>
                  <a:cubicBezTo>
                    <a:pt x="711" y="457"/>
                    <a:pt x="710" y="455"/>
                    <a:pt x="709" y="453"/>
                  </a:cubicBezTo>
                  <a:cubicBezTo>
                    <a:pt x="707" y="451"/>
                    <a:pt x="706" y="450"/>
                    <a:pt x="704" y="448"/>
                  </a:cubicBezTo>
                  <a:cubicBezTo>
                    <a:pt x="704" y="448"/>
                    <a:pt x="704" y="448"/>
                    <a:pt x="704" y="448"/>
                  </a:cubicBezTo>
                  <a:cubicBezTo>
                    <a:pt x="703" y="447"/>
                    <a:pt x="703" y="447"/>
                    <a:pt x="702" y="446"/>
                  </a:cubicBezTo>
                  <a:cubicBezTo>
                    <a:pt x="701" y="445"/>
                    <a:pt x="700" y="443"/>
                    <a:pt x="698" y="442"/>
                  </a:cubicBezTo>
                  <a:cubicBezTo>
                    <a:pt x="696" y="441"/>
                    <a:pt x="695" y="441"/>
                    <a:pt x="693" y="441"/>
                  </a:cubicBezTo>
                  <a:cubicBezTo>
                    <a:pt x="692" y="441"/>
                    <a:pt x="691" y="441"/>
                    <a:pt x="691" y="441"/>
                  </a:cubicBezTo>
                  <a:cubicBezTo>
                    <a:pt x="690" y="441"/>
                    <a:pt x="689" y="440"/>
                    <a:pt x="688" y="439"/>
                  </a:cubicBezTo>
                  <a:cubicBezTo>
                    <a:pt x="688" y="439"/>
                    <a:pt x="687" y="438"/>
                    <a:pt x="686" y="438"/>
                  </a:cubicBezTo>
                  <a:cubicBezTo>
                    <a:pt x="685" y="437"/>
                    <a:pt x="684" y="436"/>
                    <a:pt x="683" y="435"/>
                  </a:cubicBezTo>
                  <a:cubicBezTo>
                    <a:pt x="681" y="433"/>
                    <a:pt x="678" y="431"/>
                    <a:pt x="675" y="430"/>
                  </a:cubicBezTo>
                  <a:cubicBezTo>
                    <a:pt x="669" y="428"/>
                    <a:pt x="665" y="425"/>
                    <a:pt x="663" y="422"/>
                  </a:cubicBezTo>
                  <a:cubicBezTo>
                    <a:pt x="662" y="421"/>
                    <a:pt x="662" y="420"/>
                    <a:pt x="661" y="419"/>
                  </a:cubicBezTo>
                  <a:cubicBezTo>
                    <a:pt x="658" y="415"/>
                    <a:pt x="655" y="410"/>
                    <a:pt x="650" y="407"/>
                  </a:cubicBezTo>
                  <a:cubicBezTo>
                    <a:pt x="648" y="406"/>
                    <a:pt x="646" y="405"/>
                    <a:pt x="643" y="405"/>
                  </a:cubicBezTo>
                  <a:cubicBezTo>
                    <a:pt x="643" y="405"/>
                    <a:pt x="643" y="405"/>
                    <a:pt x="643" y="405"/>
                  </a:cubicBezTo>
                  <a:cubicBezTo>
                    <a:pt x="644" y="405"/>
                    <a:pt x="646" y="405"/>
                    <a:pt x="647" y="405"/>
                  </a:cubicBezTo>
                  <a:cubicBezTo>
                    <a:pt x="651" y="405"/>
                    <a:pt x="654" y="406"/>
                    <a:pt x="656" y="408"/>
                  </a:cubicBezTo>
                  <a:cubicBezTo>
                    <a:pt x="658" y="409"/>
                    <a:pt x="659" y="411"/>
                    <a:pt x="660" y="413"/>
                  </a:cubicBezTo>
                  <a:cubicBezTo>
                    <a:pt x="662" y="416"/>
                    <a:pt x="664" y="419"/>
                    <a:pt x="667" y="421"/>
                  </a:cubicBezTo>
                  <a:cubicBezTo>
                    <a:pt x="671" y="423"/>
                    <a:pt x="675" y="423"/>
                    <a:pt x="678" y="423"/>
                  </a:cubicBezTo>
                  <a:cubicBezTo>
                    <a:pt x="680" y="423"/>
                    <a:pt x="681" y="423"/>
                    <a:pt x="683" y="423"/>
                  </a:cubicBezTo>
                  <a:cubicBezTo>
                    <a:pt x="684" y="423"/>
                    <a:pt x="685" y="423"/>
                    <a:pt x="686" y="423"/>
                  </a:cubicBezTo>
                  <a:cubicBezTo>
                    <a:pt x="687" y="423"/>
                    <a:pt x="687" y="423"/>
                    <a:pt x="688" y="423"/>
                  </a:cubicBezTo>
                  <a:cubicBezTo>
                    <a:pt x="689" y="423"/>
                    <a:pt x="691" y="423"/>
                    <a:pt x="693" y="423"/>
                  </a:cubicBezTo>
                  <a:cubicBezTo>
                    <a:pt x="696" y="423"/>
                    <a:pt x="700" y="423"/>
                    <a:pt x="702" y="420"/>
                  </a:cubicBezTo>
                  <a:cubicBezTo>
                    <a:pt x="702" y="419"/>
                    <a:pt x="703" y="418"/>
                    <a:pt x="702" y="415"/>
                  </a:cubicBezTo>
                  <a:cubicBezTo>
                    <a:pt x="700" y="412"/>
                    <a:pt x="697" y="410"/>
                    <a:pt x="694" y="408"/>
                  </a:cubicBezTo>
                  <a:cubicBezTo>
                    <a:pt x="693" y="407"/>
                    <a:pt x="693" y="407"/>
                    <a:pt x="693" y="407"/>
                  </a:cubicBezTo>
                  <a:cubicBezTo>
                    <a:pt x="691" y="405"/>
                    <a:pt x="690" y="403"/>
                    <a:pt x="688" y="400"/>
                  </a:cubicBezTo>
                  <a:cubicBezTo>
                    <a:pt x="686" y="397"/>
                    <a:pt x="684" y="394"/>
                    <a:pt x="681" y="392"/>
                  </a:cubicBezTo>
                  <a:cubicBezTo>
                    <a:pt x="681" y="391"/>
                    <a:pt x="681" y="391"/>
                    <a:pt x="681" y="391"/>
                  </a:cubicBezTo>
                  <a:cubicBezTo>
                    <a:pt x="676" y="386"/>
                    <a:pt x="671" y="380"/>
                    <a:pt x="667" y="374"/>
                  </a:cubicBezTo>
                  <a:cubicBezTo>
                    <a:pt x="666" y="372"/>
                    <a:pt x="665" y="371"/>
                    <a:pt x="664" y="369"/>
                  </a:cubicBezTo>
                  <a:cubicBezTo>
                    <a:pt x="661" y="366"/>
                    <a:pt x="659" y="362"/>
                    <a:pt x="657" y="359"/>
                  </a:cubicBezTo>
                  <a:cubicBezTo>
                    <a:pt x="656" y="357"/>
                    <a:pt x="656" y="355"/>
                    <a:pt x="656" y="352"/>
                  </a:cubicBezTo>
                  <a:cubicBezTo>
                    <a:pt x="656" y="351"/>
                    <a:pt x="656" y="351"/>
                    <a:pt x="656" y="351"/>
                  </a:cubicBezTo>
                  <a:cubicBezTo>
                    <a:pt x="656" y="347"/>
                    <a:pt x="656" y="337"/>
                    <a:pt x="664" y="334"/>
                  </a:cubicBezTo>
                  <a:cubicBezTo>
                    <a:pt x="664" y="333"/>
                    <a:pt x="664" y="333"/>
                    <a:pt x="664" y="333"/>
                  </a:cubicBezTo>
                  <a:cubicBezTo>
                    <a:pt x="667" y="333"/>
                    <a:pt x="670" y="331"/>
                    <a:pt x="670" y="328"/>
                  </a:cubicBezTo>
                  <a:cubicBezTo>
                    <a:pt x="671" y="324"/>
                    <a:pt x="666" y="323"/>
                    <a:pt x="663" y="323"/>
                  </a:cubicBezTo>
                  <a:cubicBezTo>
                    <a:pt x="663" y="323"/>
                    <a:pt x="663" y="323"/>
                    <a:pt x="662" y="323"/>
                  </a:cubicBezTo>
                  <a:cubicBezTo>
                    <a:pt x="661" y="322"/>
                    <a:pt x="659" y="321"/>
                    <a:pt x="657" y="318"/>
                  </a:cubicBezTo>
                  <a:cubicBezTo>
                    <a:pt x="656" y="317"/>
                    <a:pt x="655" y="316"/>
                    <a:pt x="653" y="315"/>
                  </a:cubicBezTo>
                  <a:cubicBezTo>
                    <a:pt x="652" y="315"/>
                    <a:pt x="652" y="315"/>
                    <a:pt x="652" y="314"/>
                  </a:cubicBezTo>
                  <a:cubicBezTo>
                    <a:pt x="651" y="314"/>
                    <a:pt x="650" y="314"/>
                    <a:pt x="650" y="313"/>
                  </a:cubicBezTo>
                  <a:cubicBezTo>
                    <a:pt x="650" y="313"/>
                    <a:pt x="650" y="312"/>
                    <a:pt x="650" y="312"/>
                  </a:cubicBezTo>
                  <a:cubicBezTo>
                    <a:pt x="649" y="311"/>
                    <a:pt x="649" y="310"/>
                    <a:pt x="649" y="309"/>
                  </a:cubicBezTo>
                  <a:cubicBezTo>
                    <a:pt x="648" y="307"/>
                    <a:pt x="647" y="306"/>
                    <a:pt x="646" y="305"/>
                  </a:cubicBezTo>
                  <a:cubicBezTo>
                    <a:pt x="644" y="303"/>
                    <a:pt x="642" y="302"/>
                    <a:pt x="640" y="302"/>
                  </a:cubicBezTo>
                  <a:cubicBezTo>
                    <a:pt x="640" y="301"/>
                    <a:pt x="639" y="301"/>
                    <a:pt x="639" y="301"/>
                  </a:cubicBezTo>
                  <a:cubicBezTo>
                    <a:pt x="638" y="301"/>
                    <a:pt x="638" y="302"/>
                    <a:pt x="637" y="302"/>
                  </a:cubicBezTo>
                  <a:cubicBezTo>
                    <a:pt x="637" y="302"/>
                    <a:pt x="636" y="302"/>
                    <a:pt x="636" y="302"/>
                  </a:cubicBezTo>
                  <a:cubicBezTo>
                    <a:pt x="636" y="302"/>
                    <a:pt x="636" y="302"/>
                    <a:pt x="636" y="302"/>
                  </a:cubicBezTo>
                  <a:cubicBezTo>
                    <a:pt x="636" y="302"/>
                    <a:pt x="635" y="301"/>
                    <a:pt x="635" y="301"/>
                  </a:cubicBezTo>
                  <a:cubicBezTo>
                    <a:pt x="635" y="300"/>
                    <a:pt x="635" y="299"/>
                    <a:pt x="634" y="298"/>
                  </a:cubicBezTo>
                  <a:cubicBezTo>
                    <a:pt x="631" y="293"/>
                    <a:pt x="628" y="288"/>
                    <a:pt x="624" y="282"/>
                  </a:cubicBezTo>
                  <a:cubicBezTo>
                    <a:pt x="622" y="278"/>
                    <a:pt x="619" y="274"/>
                    <a:pt x="617" y="271"/>
                  </a:cubicBezTo>
                  <a:cubicBezTo>
                    <a:pt x="617" y="270"/>
                    <a:pt x="616" y="268"/>
                    <a:pt x="616" y="267"/>
                  </a:cubicBezTo>
                  <a:cubicBezTo>
                    <a:pt x="614" y="264"/>
                    <a:pt x="613" y="260"/>
                    <a:pt x="611" y="258"/>
                  </a:cubicBezTo>
                  <a:cubicBezTo>
                    <a:pt x="610" y="257"/>
                    <a:pt x="609" y="257"/>
                    <a:pt x="608" y="256"/>
                  </a:cubicBezTo>
                  <a:cubicBezTo>
                    <a:pt x="607" y="255"/>
                    <a:pt x="606" y="255"/>
                    <a:pt x="605" y="254"/>
                  </a:cubicBezTo>
                  <a:cubicBezTo>
                    <a:pt x="603" y="252"/>
                    <a:pt x="601" y="251"/>
                    <a:pt x="599" y="249"/>
                  </a:cubicBezTo>
                  <a:cubicBezTo>
                    <a:pt x="598" y="249"/>
                    <a:pt x="597" y="249"/>
                    <a:pt x="597" y="248"/>
                  </a:cubicBezTo>
                  <a:cubicBezTo>
                    <a:pt x="595" y="248"/>
                    <a:pt x="593" y="247"/>
                    <a:pt x="592" y="246"/>
                  </a:cubicBezTo>
                  <a:cubicBezTo>
                    <a:pt x="590" y="243"/>
                    <a:pt x="587" y="243"/>
                    <a:pt x="584" y="243"/>
                  </a:cubicBezTo>
                  <a:cubicBezTo>
                    <a:pt x="584" y="243"/>
                    <a:pt x="583" y="243"/>
                    <a:pt x="582" y="243"/>
                  </a:cubicBezTo>
                  <a:cubicBezTo>
                    <a:pt x="579" y="242"/>
                    <a:pt x="575" y="241"/>
                    <a:pt x="573" y="240"/>
                  </a:cubicBezTo>
                  <a:cubicBezTo>
                    <a:pt x="571" y="240"/>
                    <a:pt x="570" y="239"/>
                    <a:pt x="569" y="239"/>
                  </a:cubicBezTo>
                  <a:cubicBezTo>
                    <a:pt x="566" y="237"/>
                    <a:pt x="563" y="236"/>
                    <a:pt x="560" y="236"/>
                  </a:cubicBezTo>
                  <a:cubicBezTo>
                    <a:pt x="559" y="236"/>
                    <a:pt x="559" y="236"/>
                    <a:pt x="559" y="236"/>
                  </a:cubicBezTo>
                  <a:cubicBezTo>
                    <a:pt x="558" y="236"/>
                    <a:pt x="558" y="236"/>
                    <a:pt x="558" y="236"/>
                  </a:cubicBezTo>
                  <a:cubicBezTo>
                    <a:pt x="557" y="236"/>
                    <a:pt x="557" y="236"/>
                    <a:pt x="556" y="235"/>
                  </a:cubicBezTo>
                  <a:cubicBezTo>
                    <a:pt x="554" y="233"/>
                    <a:pt x="552" y="232"/>
                    <a:pt x="549" y="232"/>
                  </a:cubicBezTo>
                  <a:cubicBezTo>
                    <a:pt x="548" y="232"/>
                    <a:pt x="546" y="232"/>
                    <a:pt x="544" y="231"/>
                  </a:cubicBezTo>
                  <a:cubicBezTo>
                    <a:pt x="542" y="231"/>
                    <a:pt x="539" y="231"/>
                    <a:pt x="537" y="230"/>
                  </a:cubicBezTo>
                  <a:cubicBezTo>
                    <a:pt x="536" y="230"/>
                    <a:pt x="537" y="229"/>
                    <a:pt x="537" y="228"/>
                  </a:cubicBezTo>
                  <a:cubicBezTo>
                    <a:pt x="537" y="226"/>
                    <a:pt x="538" y="225"/>
                    <a:pt x="537" y="223"/>
                  </a:cubicBezTo>
                  <a:cubicBezTo>
                    <a:pt x="537" y="219"/>
                    <a:pt x="534" y="215"/>
                    <a:pt x="531" y="212"/>
                  </a:cubicBezTo>
                  <a:cubicBezTo>
                    <a:pt x="527" y="209"/>
                    <a:pt x="525" y="206"/>
                    <a:pt x="523" y="202"/>
                  </a:cubicBezTo>
                  <a:cubicBezTo>
                    <a:pt x="523" y="201"/>
                    <a:pt x="523" y="200"/>
                    <a:pt x="523" y="199"/>
                  </a:cubicBezTo>
                  <a:cubicBezTo>
                    <a:pt x="522" y="197"/>
                    <a:pt x="522" y="196"/>
                    <a:pt x="522" y="195"/>
                  </a:cubicBezTo>
                  <a:cubicBezTo>
                    <a:pt x="522" y="193"/>
                    <a:pt x="521" y="192"/>
                    <a:pt x="520" y="190"/>
                  </a:cubicBezTo>
                  <a:cubicBezTo>
                    <a:pt x="519" y="189"/>
                    <a:pt x="519" y="189"/>
                    <a:pt x="519" y="188"/>
                  </a:cubicBezTo>
                  <a:cubicBezTo>
                    <a:pt x="516" y="183"/>
                    <a:pt x="515" y="179"/>
                    <a:pt x="515" y="174"/>
                  </a:cubicBezTo>
                  <a:cubicBezTo>
                    <a:pt x="515" y="173"/>
                    <a:pt x="515" y="173"/>
                    <a:pt x="515" y="172"/>
                  </a:cubicBezTo>
                  <a:cubicBezTo>
                    <a:pt x="515" y="170"/>
                    <a:pt x="515" y="167"/>
                    <a:pt x="514" y="165"/>
                  </a:cubicBezTo>
                  <a:cubicBezTo>
                    <a:pt x="513" y="163"/>
                    <a:pt x="511" y="161"/>
                    <a:pt x="510" y="159"/>
                  </a:cubicBezTo>
                  <a:cubicBezTo>
                    <a:pt x="509" y="157"/>
                    <a:pt x="508" y="156"/>
                    <a:pt x="507" y="155"/>
                  </a:cubicBezTo>
                  <a:cubicBezTo>
                    <a:pt x="507" y="154"/>
                    <a:pt x="506" y="152"/>
                    <a:pt x="505" y="151"/>
                  </a:cubicBezTo>
                  <a:cubicBezTo>
                    <a:pt x="503" y="149"/>
                    <a:pt x="502" y="147"/>
                    <a:pt x="501" y="144"/>
                  </a:cubicBezTo>
                  <a:cubicBezTo>
                    <a:pt x="501" y="141"/>
                    <a:pt x="500" y="138"/>
                    <a:pt x="498" y="135"/>
                  </a:cubicBezTo>
                  <a:cubicBezTo>
                    <a:pt x="497" y="132"/>
                    <a:pt x="496" y="130"/>
                    <a:pt x="496" y="127"/>
                  </a:cubicBezTo>
                  <a:cubicBezTo>
                    <a:pt x="495" y="126"/>
                    <a:pt x="495" y="125"/>
                    <a:pt x="495" y="125"/>
                  </a:cubicBezTo>
                  <a:cubicBezTo>
                    <a:pt x="495" y="123"/>
                    <a:pt x="496" y="122"/>
                    <a:pt x="495" y="120"/>
                  </a:cubicBezTo>
                  <a:cubicBezTo>
                    <a:pt x="495" y="119"/>
                    <a:pt x="494" y="118"/>
                    <a:pt x="494" y="118"/>
                  </a:cubicBezTo>
                  <a:cubicBezTo>
                    <a:pt x="494" y="117"/>
                    <a:pt x="494" y="117"/>
                    <a:pt x="494" y="116"/>
                  </a:cubicBezTo>
                  <a:cubicBezTo>
                    <a:pt x="493" y="116"/>
                    <a:pt x="493" y="115"/>
                    <a:pt x="493" y="115"/>
                  </a:cubicBezTo>
                  <a:cubicBezTo>
                    <a:pt x="493" y="113"/>
                    <a:pt x="492" y="112"/>
                    <a:pt x="491" y="110"/>
                  </a:cubicBezTo>
                  <a:cubicBezTo>
                    <a:pt x="490" y="110"/>
                    <a:pt x="490" y="110"/>
                    <a:pt x="490" y="110"/>
                  </a:cubicBezTo>
                  <a:cubicBezTo>
                    <a:pt x="489" y="108"/>
                    <a:pt x="489" y="108"/>
                    <a:pt x="488" y="106"/>
                  </a:cubicBezTo>
                  <a:cubicBezTo>
                    <a:pt x="488" y="105"/>
                    <a:pt x="488" y="105"/>
                    <a:pt x="489" y="104"/>
                  </a:cubicBezTo>
                  <a:cubicBezTo>
                    <a:pt x="489" y="103"/>
                    <a:pt x="490" y="101"/>
                    <a:pt x="490" y="99"/>
                  </a:cubicBezTo>
                  <a:cubicBezTo>
                    <a:pt x="490" y="97"/>
                    <a:pt x="488" y="95"/>
                    <a:pt x="487" y="93"/>
                  </a:cubicBezTo>
                  <a:cubicBezTo>
                    <a:pt x="487" y="93"/>
                    <a:pt x="486" y="93"/>
                    <a:pt x="486" y="92"/>
                  </a:cubicBezTo>
                  <a:cubicBezTo>
                    <a:pt x="485" y="91"/>
                    <a:pt x="485" y="88"/>
                    <a:pt x="485" y="85"/>
                  </a:cubicBezTo>
                  <a:cubicBezTo>
                    <a:pt x="485" y="84"/>
                    <a:pt x="485" y="82"/>
                    <a:pt x="485" y="80"/>
                  </a:cubicBezTo>
                  <a:cubicBezTo>
                    <a:pt x="485" y="77"/>
                    <a:pt x="485" y="76"/>
                    <a:pt x="486" y="74"/>
                  </a:cubicBezTo>
                  <a:cubicBezTo>
                    <a:pt x="487" y="72"/>
                    <a:pt x="487" y="69"/>
                    <a:pt x="486" y="66"/>
                  </a:cubicBezTo>
                  <a:cubicBezTo>
                    <a:pt x="485" y="63"/>
                    <a:pt x="484" y="61"/>
                    <a:pt x="482" y="59"/>
                  </a:cubicBezTo>
                  <a:cubicBezTo>
                    <a:pt x="482" y="59"/>
                    <a:pt x="481" y="58"/>
                    <a:pt x="481" y="57"/>
                  </a:cubicBezTo>
                  <a:cubicBezTo>
                    <a:pt x="480" y="56"/>
                    <a:pt x="480" y="55"/>
                    <a:pt x="479" y="53"/>
                  </a:cubicBezTo>
                  <a:cubicBezTo>
                    <a:pt x="479" y="52"/>
                    <a:pt x="478" y="50"/>
                    <a:pt x="477" y="48"/>
                  </a:cubicBezTo>
                  <a:cubicBezTo>
                    <a:pt x="477" y="47"/>
                    <a:pt x="476" y="46"/>
                    <a:pt x="475" y="45"/>
                  </a:cubicBezTo>
                  <a:cubicBezTo>
                    <a:pt x="475" y="45"/>
                    <a:pt x="474" y="44"/>
                    <a:pt x="474" y="43"/>
                  </a:cubicBezTo>
                  <a:cubicBezTo>
                    <a:pt x="473" y="43"/>
                    <a:pt x="473" y="43"/>
                    <a:pt x="473" y="43"/>
                  </a:cubicBezTo>
                  <a:cubicBezTo>
                    <a:pt x="472" y="40"/>
                    <a:pt x="471" y="40"/>
                    <a:pt x="468" y="39"/>
                  </a:cubicBezTo>
                  <a:cubicBezTo>
                    <a:pt x="467" y="39"/>
                    <a:pt x="466" y="39"/>
                    <a:pt x="465" y="39"/>
                  </a:cubicBezTo>
                  <a:cubicBezTo>
                    <a:pt x="464" y="39"/>
                    <a:pt x="463" y="39"/>
                    <a:pt x="462" y="39"/>
                  </a:cubicBezTo>
                  <a:cubicBezTo>
                    <a:pt x="462" y="39"/>
                    <a:pt x="462" y="39"/>
                    <a:pt x="462" y="39"/>
                  </a:cubicBezTo>
                  <a:cubicBezTo>
                    <a:pt x="460" y="39"/>
                    <a:pt x="459" y="39"/>
                    <a:pt x="458" y="36"/>
                  </a:cubicBezTo>
                  <a:cubicBezTo>
                    <a:pt x="457" y="35"/>
                    <a:pt x="457" y="35"/>
                    <a:pt x="457" y="35"/>
                  </a:cubicBezTo>
                  <a:cubicBezTo>
                    <a:pt x="454" y="32"/>
                    <a:pt x="452" y="29"/>
                    <a:pt x="450" y="26"/>
                  </a:cubicBezTo>
                  <a:cubicBezTo>
                    <a:pt x="448" y="23"/>
                    <a:pt x="446" y="21"/>
                    <a:pt x="444" y="18"/>
                  </a:cubicBezTo>
                  <a:cubicBezTo>
                    <a:pt x="440" y="14"/>
                    <a:pt x="436" y="10"/>
                    <a:pt x="434" y="6"/>
                  </a:cubicBezTo>
                  <a:cubicBezTo>
                    <a:pt x="434" y="5"/>
                    <a:pt x="433" y="4"/>
                    <a:pt x="433" y="3"/>
                  </a:cubicBezTo>
                  <a:cubicBezTo>
                    <a:pt x="431" y="0"/>
                    <a:pt x="431" y="0"/>
                    <a:pt x="431" y="0"/>
                  </a:cubicBezTo>
                  <a:cubicBezTo>
                    <a:pt x="429" y="2"/>
                    <a:pt x="429" y="2"/>
                    <a:pt x="429" y="2"/>
                  </a:cubicBezTo>
                  <a:cubicBezTo>
                    <a:pt x="428" y="3"/>
                    <a:pt x="427" y="4"/>
                    <a:pt x="426" y="5"/>
                  </a:cubicBezTo>
                  <a:cubicBezTo>
                    <a:pt x="425" y="7"/>
                    <a:pt x="425" y="9"/>
                    <a:pt x="424" y="10"/>
                  </a:cubicBezTo>
                  <a:cubicBezTo>
                    <a:pt x="424" y="12"/>
                    <a:pt x="424" y="14"/>
                    <a:pt x="421" y="16"/>
                  </a:cubicBezTo>
                  <a:cubicBezTo>
                    <a:pt x="420" y="17"/>
                    <a:pt x="420" y="18"/>
                    <a:pt x="419" y="18"/>
                  </a:cubicBezTo>
                  <a:cubicBezTo>
                    <a:pt x="417" y="19"/>
                    <a:pt x="415" y="20"/>
                    <a:pt x="414" y="23"/>
                  </a:cubicBezTo>
                  <a:cubicBezTo>
                    <a:pt x="413" y="24"/>
                    <a:pt x="413" y="25"/>
                    <a:pt x="413" y="27"/>
                  </a:cubicBezTo>
                  <a:cubicBezTo>
                    <a:pt x="412" y="29"/>
                    <a:pt x="411" y="31"/>
                    <a:pt x="410" y="33"/>
                  </a:cubicBezTo>
                  <a:cubicBezTo>
                    <a:pt x="408" y="35"/>
                    <a:pt x="407" y="36"/>
                    <a:pt x="405" y="36"/>
                  </a:cubicBezTo>
                  <a:cubicBezTo>
                    <a:pt x="403" y="37"/>
                    <a:pt x="402" y="37"/>
                    <a:pt x="401" y="38"/>
                  </a:cubicBezTo>
                  <a:cubicBezTo>
                    <a:pt x="401" y="40"/>
                    <a:pt x="401" y="41"/>
                    <a:pt x="402" y="43"/>
                  </a:cubicBezTo>
                  <a:cubicBezTo>
                    <a:pt x="403" y="46"/>
                    <a:pt x="404" y="48"/>
                    <a:pt x="406" y="50"/>
                  </a:cubicBezTo>
                  <a:cubicBezTo>
                    <a:pt x="407" y="52"/>
                    <a:pt x="408" y="54"/>
                    <a:pt x="409" y="56"/>
                  </a:cubicBezTo>
                  <a:cubicBezTo>
                    <a:pt x="410" y="56"/>
                    <a:pt x="410" y="57"/>
                    <a:pt x="411" y="58"/>
                  </a:cubicBezTo>
                  <a:cubicBezTo>
                    <a:pt x="413" y="64"/>
                    <a:pt x="417" y="71"/>
                    <a:pt x="415" y="76"/>
                  </a:cubicBezTo>
                  <a:cubicBezTo>
                    <a:pt x="414" y="78"/>
                    <a:pt x="412" y="79"/>
                    <a:pt x="410" y="80"/>
                  </a:cubicBezTo>
                  <a:cubicBezTo>
                    <a:pt x="409" y="80"/>
                    <a:pt x="408" y="81"/>
                    <a:pt x="407" y="81"/>
                  </a:cubicBezTo>
                  <a:cubicBezTo>
                    <a:pt x="405" y="83"/>
                    <a:pt x="404" y="85"/>
                    <a:pt x="402" y="87"/>
                  </a:cubicBezTo>
                  <a:cubicBezTo>
                    <a:pt x="402" y="88"/>
                    <a:pt x="402" y="88"/>
                    <a:pt x="401" y="89"/>
                  </a:cubicBezTo>
                  <a:cubicBezTo>
                    <a:pt x="399" y="92"/>
                    <a:pt x="397" y="92"/>
                    <a:pt x="394" y="92"/>
                  </a:cubicBezTo>
                  <a:cubicBezTo>
                    <a:pt x="392" y="92"/>
                    <a:pt x="392" y="92"/>
                    <a:pt x="392" y="92"/>
                  </a:cubicBezTo>
                  <a:cubicBezTo>
                    <a:pt x="390" y="92"/>
                    <a:pt x="388" y="92"/>
                    <a:pt x="386" y="93"/>
                  </a:cubicBezTo>
                  <a:cubicBezTo>
                    <a:pt x="381" y="95"/>
                    <a:pt x="375" y="102"/>
                    <a:pt x="372" y="106"/>
                  </a:cubicBezTo>
                  <a:cubicBezTo>
                    <a:pt x="369" y="109"/>
                    <a:pt x="368" y="113"/>
                    <a:pt x="366" y="117"/>
                  </a:cubicBezTo>
                  <a:cubicBezTo>
                    <a:pt x="365" y="119"/>
                    <a:pt x="365" y="122"/>
                    <a:pt x="364" y="124"/>
                  </a:cubicBezTo>
                  <a:cubicBezTo>
                    <a:pt x="360" y="131"/>
                    <a:pt x="357" y="135"/>
                    <a:pt x="351" y="137"/>
                  </a:cubicBezTo>
                  <a:cubicBezTo>
                    <a:pt x="346" y="140"/>
                    <a:pt x="344" y="143"/>
                    <a:pt x="341" y="146"/>
                  </a:cubicBezTo>
                  <a:cubicBezTo>
                    <a:pt x="340" y="148"/>
                    <a:pt x="339" y="149"/>
                    <a:pt x="338" y="151"/>
                  </a:cubicBezTo>
                  <a:cubicBezTo>
                    <a:pt x="336" y="153"/>
                    <a:pt x="334" y="154"/>
                    <a:pt x="331" y="155"/>
                  </a:cubicBezTo>
                  <a:cubicBezTo>
                    <a:pt x="328" y="156"/>
                    <a:pt x="326" y="157"/>
                    <a:pt x="324" y="160"/>
                  </a:cubicBezTo>
                  <a:cubicBezTo>
                    <a:pt x="323" y="162"/>
                    <a:pt x="322" y="164"/>
                    <a:pt x="322" y="165"/>
                  </a:cubicBezTo>
                  <a:cubicBezTo>
                    <a:pt x="321" y="166"/>
                    <a:pt x="321" y="168"/>
                    <a:pt x="321" y="169"/>
                  </a:cubicBezTo>
                  <a:cubicBezTo>
                    <a:pt x="319" y="172"/>
                    <a:pt x="317" y="174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4" y="176"/>
                    <a:pt x="314" y="176"/>
                    <a:pt x="313" y="177"/>
                  </a:cubicBezTo>
                  <a:cubicBezTo>
                    <a:pt x="312" y="177"/>
                    <a:pt x="312" y="177"/>
                    <a:pt x="311" y="177"/>
                  </a:cubicBezTo>
                  <a:cubicBezTo>
                    <a:pt x="310" y="177"/>
                    <a:pt x="308" y="177"/>
                    <a:pt x="307" y="176"/>
                  </a:cubicBezTo>
                  <a:cubicBezTo>
                    <a:pt x="305" y="176"/>
                    <a:pt x="304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295" y="176"/>
                    <a:pt x="294" y="181"/>
                    <a:pt x="294" y="185"/>
                  </a:cubicBezTo>
                  <a:cubicBezTo>
                    <a:pt x="293" y="186"/>
                    <a:pt x="293" y="186"/>
                    <a:pt x="293" y="186"/>
                  </a:cubicBezTo>
                  <a:cubicBezTo>
                    <a:pt x="293" y="186"/>
                    <a:pt x="293" y="186"/>
                    <a:pt x="292" y="185"/>
                  </a:cubicBezTo>
                  <a:cubicBezTo>
                    <a:pt x="291" y="185"/>
                    <a:pt x="290" y="185"/>
                    <a:pt x="289" y="185"/>
                  </a:cubicBezTo>
                  <a:cubicBezTo>
                    <a:pt x="286" y="185"/>
                    <a:pt x="282" y="187"/>
                    <a:pt x="282" y="191"/>
                  </a:cubicBezTo>
                  <a:cubicBezTo>
                    <a:pt x="281" y="192"/>
                    <a:pt x="281" y="193"/>
                    <a:pt x="280" y="194"/>
                  </a:cubicBezTo>
                  <a:cubicBezTo>
                    <a:pt x="280" y="194"/>
                    <a:pt x="279" y="195"/>
                    <a:pt x="279" y="196"/>
                  </a:cubicBezTo>
                  <a:cubicBezTo>
                    <a:pt x="278" y="198"/>
                    <a:pt x="278" y="199"/>
                    <a:pt x="278" y="200"/>
                  </a:cubicBezTo>
                  <a:cubicBezTo>
                    <a:pt x="278" y="201"/>
                    <a:pt x="278" y="202"/>
                    <a:pt x="278" y="202"/>
                  </a:cubicBezTo>
                  <a:cubicBezTo>
                    <a:pt x="277" y="204"/>
                    <a:pt x="277" y="206"/>
                    <a:pt x="277" y="208"/>
                  </a:cubicBezTo>
                  <a:cubicBezTo>
                    <a:pt x="276" y="210"/>
                    <a:pt x="276" y="212"/>
                    <a:pt x="275" y="214"/>
                  </a:cubicBezTo>
                  <a:cubicBezTo>
                    <a:pt x="275" y="217"/>
                    <a:pt x="273" y="219"/>
                    <a:pt x="270" y="221"/>
                  </a:cubicBezTo>
                  <a:cubicBezTo>
                    <a:pt x="267" y="224"/>
                    <a:pt x="266" y="226"/>
                    <a:pt x="264" y="229"/>
                  </a:cubicBezTo>
                  <a:cubicBezTo>
                    <a:pt x="264" y="230"/>
                    <a:pt x="264" y="230"/>
                    <a:pt x="264" y="230"/>
                  </a:cubicBezTo>
                  <a:cubicBezTo>
                    <a:pt x="263" y="233"/>
                    <a:pt x="261" y="235"/>
                    <a:pt x="261" y="238"/>
                  </a:cubicBezTo>
                  <a:cubicBezTo>
                    <a:pt x="261" y="240"/>
                    <a:pt x="261" y="241"/>
                    <a:pt x="261" y="242"/>
                  </a:cubicBezTo>
                  <a:cubicBezTo>
                    <a:pt x="261" y="244"/>
                    <a:pt x="261" y="245"/>
                    <a:pt x="261" y="247"/>
                  </a:cubicBezTo>
                  <a:cubicBezTo>
                    <a:pt x="261" y="248"/>
                    <a:pt x="261" y="249"/>
                    <a:pt x="261" y="251"/>
                  </a:cubicBezTo>
                  <a:cubicBezTo>
                    <a:pt x="260" y="254"/>
                    <a:pt x="260" y="256"/>
                    <a:pt x="258" y="258"/>
                  </a:cubicBezTo>
                  <a:cubicBezTo>
                    <a:pt x="258" y="258"/>
                    <a:pt x="258" y="259"/>
                    <a:pt x="258" y="259"/>
                  </a:cubicBezTo>
                  <a:cubicBezTo>
                    <a:pt x="257" y="260"/>
                    <a:pt x="255" y="262"/>
                    <a:pt x="255" y="265"/>
                  </a:cubicBezTo>
                  <a:cubicBezTo>
                    <a:pt x="256" y="267"/>
                    <a:pt x="258" y="268"/>
                    <a:pt x="259" y="269"/>
                  </a:cubicBezTo>
                  <a:cubicBezTo>
                    <a:pt x="259" y="269"/>
                    <a:pt x="259" y="270"/>
                    <a:pt x="260" y="270"/>
                  </a:cubicBezTo>
                  <a:cubicBezTo>
                    <a:pt x="260" y="270"/>
                    <a:pt x="261" y="271"/>
                    <a:pt x="261" y="272"/>
                  </a:cubicBezTo>
                  <a:cubicBezTo>
                    <a:pt x="261" y="273"/>
                    <a:pt x="262" y="273"/>
                    <a:pt x="262" y="274"/>
                  </a:cubicBezTo>
                  <a:cubicBezTo>
                    <a:pt x="263" y="276"/>
                    <a:pt x="264" y="277"/>
                    <a:pt x="265" y="279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67" y="281"/>
                    <a:pt x="268" y="283"/>
                    <a:pt x="270" y="284"/>
                  </a:cubicBezTo>
                  <a:cubicBezTo>
                    <a:pt x="271" y="285"/>
                    <a:pt x="272" y="287"/>
                    <a:pt x="273" y="288"/>
                  </a:cubicBezTo>
                  <a:cubicBezTo>
                    <a:pt x="274" y="289"/>
                    <a:pt x="275" y="290"/>
                    <a:pt x="275" y="291"/>
                  </a:cubicBezTo>
                  <a:cubicBezTo>
                    <a:pt x="277" y="293"/>
                    <a:pt x="279" y="296"/>
                    <a:pt x="280" y="298"/>
                  </a:cubicBezTo>
                  <a:cubicBezTo>
                    <a:pt x="280" y="299"/>
                    <a:pt x="281" y="301"/>
                    <a:pt x="281" y="303"/>
                  </a:cubicBezTo>
                  <a:cubicBezTo>
                    <a:pt x="281" y="305"/>
                    <a:pt x="281" y="307"/>
                    <a:pt x="281" y="309"/>
                  </a:cubicBezTo>
                  <a:cubicBezTo>
                    <a:pt x="282" y="312"/>
                    <a:pt x="284" y="314"/>
                    <a:pt x="286" y="316"/>
                  </a:cubicBezTo>
                  <a:cubicBezTo>
                    <a:pt x="286" y="317"/>
                    <a:pt x="287" y="317"/>
                    <a:pt x="287" y="318"/>
                  </a:cubicBezTo>
                  <a:cubicBezTo>
                    <a:pt x="287" y="318"/>
                    <a:pt x="288" y="319"/>
                    <a:pt x="289" y="321"/>
                  </a:cubicBezTo>
                  <a:cubicBezTo>
                    <a:pt x="291" y="325"/>
                    <a:pt x="293" y="329"/>
                    <a:pt x="298" y="329"/>
                  </a:cubicBezTo>
                  <a:cubicBezTo>
                    <a:pt x="300" y="329"/>
                    <a:pt x="302" y="329"/>
                    <a:pt x="303" y="327"/>
                  </a:cubicBezTo>
                  <a:cubicBezTo>
                    <a:pt x="303" y="326"/>
                    <a:pt x="304" y="326"/>
                    <a:pt x="304" y="326"/>
                  </a:cubicBezTo>
                  <a:cubicBezTo>
                    <a:pt x="304" y="326"/>
                    <a:pt x="304" y="326"/>
                    <a:pt x="304" y="327"/>
                  </a:cubicBezTo>
                  <a:cubicBezTo>
                    <a:pt x="303" y="328"/>
                    <a:pt x="303" y="329"/>
                    <a:pt x="303" y="329"/>
                  </a:cubicBezTo>
                  <a:cubicBezTo>
                    <a:pt x="302" y="331"/>
                    <a:pt x="302" y="333"/>
                    <a:pt x="301" y="334"/>
                  </a:cubicBezTo>
                  <a:cubicBezTo>
                    <a:pt x="301" y="335"/>
                    <a:pt x="301" y="335"/>
                    <a:pt x="301" y="335"/>
                  </a:cubicBezTo>
                  <a:cubicBezTo>
                    <a:pt x="300" y="338"/>
                    <a:pt x="298" y="342"/>
                    <a:pt x="298" y="346"/>
                  </a:cubicBezTo>
                  <a:cubicBezTo>
                    <a:pt x="299" y="350"/>
                    <a:pt x="301" y="355"/>
                    <a:pt x="306" y="355"/>
                  </a:cubicBezTo>
                  <a:cubicBezTo>
                    <a:pt x="307" y="355"/>
                    <a:pt x="307" y="355"/>
                    <a:pt x="308" y="355"/>
                  </a:cubicBezTo>
                  <a:cubicBezTo>
                    <a:pt x="310" y="354"/>
                    <a:pt x="312" y="353"/>
                    <a:pt x="313" y="351"/>
                  </a:cubicBezTo>
                  <a:cubicBezTo>
                    <a:pt x="313" y="351"/>
                    <a:pt x="314" y="350"/>
                    <a:pt x="314" y="350"/>
                  </a:cubicBezTo>
                  <a:cubicBezTo>
                    <a:pt x="318" y="348"/>
                    <a:pt x="320" y="345"/>
                    <a:pt x="322" y="341"/>
                  </a:cubicBezTo>
                  <a:cubicBezTo>
                    <a:pt x="324" y="338"/>
                    <a:pt x="325" y="334"/>
                    <a:pt x="327" y="330"/>
                  </a:cubicBezTo>
                  <a:cubicBezTo>
                    <a:pt x="327" y="330"/>
                    <a:pt x="327" y="330"/>
                    <a:pt x="327" y="330"/>
                  </a:cubicBezTo>
                  <a:cubicBezTo>
                    <a:pt x="328" y="333"/>
                    <a:pt x="331" y="335"/>
                    <a:pt x="335" y="336"/>
                  </a:cubicBezTo>
                  <a:cubicBezTo>
                    <a:pt x="335" y="336"/>
                    <a:pt x="336" y="336"/>
                    <a:pt x="336" y="336"/>
                  </a:cubicBezTo>
                  <a:cubicBezTo>
                    <a:pt x="340" y="336"/>
                    <a:pt x="342" y="334"/>
                    <a:pt x="344" y="331"/>
                  </a:cubicBezTo>
                  <a:cubicBezTo>
                    <a:pt x="345" y="330"/>
                    <a:pt x="346" y="328"/>
                    <a:pt x="347" y="328"/>
                  </a:cubicBezTo>
                  <a:cubicBezTo>
                    <a:pt x="347" y="328"/>
                    <a:pt x="347" y="329"/>
                    <a:pt x="347" y="329"/>
                  </a:cubicBezTo>
                  <a:cubicBezTo>
                    <a:pt x="349" y="333"/>
                    <a:pt x="350" y="335"/>
                    <a:pt x="353" y="338"/>
                  </a:cubicBezTo>
                  <a:cubicBezTo>
                    <a:pt x="356" y="343"/>
                    <a:pt x="354" y="344"/>
                    <a:pt x="354" y="345"/>
                  </a:cubicBezTo>
                  <a:cubicBezTo>
                    <a:pt x="353" y="346"/>
                    <a:pt x="352" y="346"/>
                    <a:pt x="350" y="347"/>
                  </a:cubicBezTo>
                  <a:cubicBezTo>
                    <a:pt x="349" y="347"/>
                    <a:pt x="348" y="347"/>
                    <a:pt x="347" y="348"/>
                  </a:cubicBezTo>
                  <a:cubicBezTo>
                    <a:pt x="344" y="350"/>
                    <a:pt x="342" y="352"/>
                    <a:pt x="340" y="354"/>
                  </a:cubicBezTo>
                  <a:cubicBezTo>
                    <a:pt x="340" y="355"/>
                    <a:pt x="338" y="358"/>
                    <a:pt x="339" y="360"/>
                  </a:cubicBezTo>
                  <a:cubicBezTo>
                    <a:pt x="341" y="363"/>
                    <a:pt x="344" y="363"/>
                    <a:pt x="346" y="364"/>
                  </a:cubicBezTo>
                  <a:cubicBezTo>
                    <a:pt x="347" y="364"/>
                    <a:pt x="349" y="364"/>
                    <a:pt x="350" y="364"/>
                  </a:cubicBezTo>
                  <a:cubicBezTo>
                    <a:pt x="350" y="365"/>
                    <a:pt x="348" y="366"/>
                    <a:pt x="347" y="367"/>
                  </a:cubicBezTo>
                  <a:cubicBezTo>
                    <a:pt x="346" y="367"/>
                    <a:pt x="346" y="367"/>
                    <a:pt x="346" y="367"/>
                  </a:cubicBezTo>
                  <a:cubicBezTo>
                    <a:pt x="345" y="368"/>
                    <a:pt x="344" y="369"/>
                    <a:pt x="344" y="370"/>
                  </a:cubicBezTo>
                  <a:cubicBezTo>
                    <a:pt x="342" y="372"/>
                    <a:pt x="341" y="373"/>
                    <a:pt x="340" y="374"/>
                  </a:cubicBezTo>
                  <a:cubicBezTo>
                    <a:pt x="340" y="374"/>
                    <a:pt x="339" y="374"/>
                    <a:pt x="337" y="374"/>
                  </a:cubicBezTo>
                  <a:cubicBezTo>
                    <a:pt x="337" y="374"/>
                    <a:pt x="336" y="374"/>
                    <a:pt x="335" y="374"/>
                  </a:cubicBezTo>
                  <a:cubicBezTo>
                    <a:pt x="335" y="374"/>
                    <a:pt x="334" y="374"/>
                    <a:pt x="333" y="374"/>
                  </a:cubicBezTo>
                  <a:cubicBezTo>
                    <a:pt x="331" y="374"/>
                    <a:pt x="330" y="374"/>
                    <a:pt x="329" y="375"/>
                  </a:cubicBezTo>
                  <a:cubicBezTo>
                    <a:pt x="320" y="378"/>
                    <a:pt x="323" y="387"/>
                    <a:pt x="324" y="390"/>
                  </a:cubicBezTo>
                  <a:cubicBezTo>
                    <a:pt x="324" y="392"/>
                    <a:pt x="324" y="394"/>
                    <a:pt x="324" y="396"/>
                  </a:cubicBezTo>
                  <a:cubicBezTo>
                    <a:pt x="323" y="397"/>
                    <a:pt x="323" y="398"/>
                    <a:pt x="323" y="399"/>
                  </a:cubicBezTo>
                  <a:cubicBezTo>
                    <a:pt x="323" y="403"/>
                    <a:pt x="325" y="407"/>
                    <a:pt x="326" y="409"/>
                  </a:cubicBezTo>
                  <a:cubicBezTo>
                    <a:pt x="326" y="409"/>
                    <a:pt x="326" y="409"/>
                    <a:pt x="326" y="410"/>
                  </a:cubicBezTo>
                  <a:cubicBezTo>
                    <a:pt x="328" y="412"/>
                    <a:pt x="329" y="415"/>
                    <a:pt x="332" y="416"/>
                  </a:cubicBezTo>
                  <a:cubicBezTo>
                    <a:pt x="333" y="416"/>
                    <a:pt x="334" y="416"/>
                    <a:pt x="334" y="416"/>
                  </a:cubicBezTo>
                  <a:cubicBezTo>
                    <a:pt x="334" y="416"/>
                    <a:pt x="336" y="416"/>
                    <a:pt x="336" y="416"/>
                  </a:cubicBezTo>
                  <a:cubicBezTo>
                    <a:pt x="336" y="416"/>
                    <a:pt x="336" y="416"/>
                    <a:pt x="336" y="416"/>
                  </a:cubicBezTo>
                  <a:cubicBezTo>
                    <a:pt x="337" y="416"/>
                    <a:pt x="337" y="417"/>
                    <a:pt x="337" y="418"/>
                  </a:cubicBezTo>
                  <a:cubicBezTo>
                    <a:pt x="338" y="421"/>
                    <a:pt x="338" y="422"/>
                    <a:pt x="336" y="423"/>
                  </a:cubicBezTo>
                  <a:cubicBezTo>
                    <a:pt x="334" y="426"/>
                    <a:pt x="332" y="428"/>
                    <a:pt x="330" y="430"/>
                  </a:cubicBezTo>
                  <a:cubicBezTo>
                    <a:pt x="329" y="432"/>
                    <a:pt x="329" y="432"/>
                    <a:pt x="329" y="432"/>
                  </a:cubicBezTo>
                  <a:cubicBezTo>
                    <a:pt x="329" y="433"/>
                    <a:pt x="328" y="434"/>
                    <a:pt x="327" y="435"/>
                  </a:cubicBezTo>
                  <a:cubicBezTo>
                    <a:pt x="326" y="436"/>
                    <a:pt x="325" y="438"/>
                    <a:pt x="323" y="441"/>
                  </a:cubicBezTo>
                  <a:cubicBezTo>
                    <a:pt x="323" y="441"/>
                    <a:pt x="322" y="442"/>
                    <a:pt x="322" y="443"/>
                  </a:cubicBezTo>
                  <a:cubicBezTo>
                    <a:pt x="320" y="446"/>
                    <a:pt x="319" y="448"/>
                    <a:pt x="318" y="452"/>
                  </a:cubicBezTo>
                  <a:cubicBezTo>
                    <a:pt x="318" y="455"/>
                    <a:pt x="319" y="457"/>
                    <a:pt x="321" y="458"/>
                  </a:cubicBezTo>
                  <a:cubicBezTo>
                    <a:pt x="321" y="459"/>
                    <a:pt x="321" y="459"/>
                    <a:pt x="322" y="460"/>
                  </a:cubicBezTo>
                  <a:cubicBezTo>
                    <a:pt x="322" y="460"/>
                    <a:pt x="322" y="460"/>
                    <a:pt x="322" y="461"/>
                  </a:cubicBezTo>
                  <a:cubicBezTo>
                    <a:pt x="322" y="461"/>
                    <a:pt x="322" y="462"/>
                    <a:pt x="323" y="463"/>
                  </a:cubicBezTo>
                  <a:cubicBezTo>
                    <a:pt x="324" y="464"/>
                    <a:pt x="325" y="465"/>
                    <a:pt x="325" y="465"/>
                  </a:cubicBezTo>
                  <a:cubicBezTo>
                    <a:pt x="326" y="466"/>
                    <a:pt x="326" y="466"/>
                    <a:pt x="326" y="466"/>
                  </a:cubicBezTo>
                  <a:cubicBezTo>
                    <a:pt x="327" y="467"/>
                    <a:pt x="327" y="467"/>
                    <a:pt x="328" y="468"/>
                  </a:cubicBezTo>
                  <a:cubicBezTo>
                    <a:pt x="328" y="469"/>
                    <a:pt x="329" y="470"/>
                    <a:pt x="329" y="471"/>
                  </a:cubicBezTo>
                  <a:cubicBezTo>
                    <a:pt x="330" y="471"/>
                    <a:pt x="330" y="472"/>
                    <a:pt x="331" y="473"/>
                  </a:cubicBezTo>
                  <a:cubicBezTo>
                    <a:pt x="331" y="473"/>
                    <a:pt x="332" y="474"/>
                    <a:pt x="332" y="475"/>
                  </a:cubicBezTo>
                  <a:cubicBezTo>
                    <a:pt x="332" y="475"/>
                    <a:pt x="330" y="474"/>
                    <a:pt x="330" y="474"/>
                  </a:cubicBezTo>
                  <a:cubicBezTo>
                    <a:pt x="329" y="474"/>
                    <a:pt x="328" y="474"/>
                    <a:pt x="327" y="474"/>
                  </a:cubicBezTo>
                  <a:cubicBezTo>
                    <a:pt x="325" y="474"/>
                    <a:pt x="323" y="474"/>
                    <a:pt x="321" y="476"/>
                  </a:cubicBezTo>
                  <a:cubicBezTo>
                    <a:pt x="320" y="476"/>
                    <a:pt x="319" y="476"/>
                    <a:pt x="318" y="477"/>
                  </a:cubicBezTo>
                  <a:cubicBezTo>
                    <a:pt x="317" y="477"/>
                    <a:pt x="315" y="477"/>
                    <a:pt x="314" y="478"/>
                  </a:cubicBezTo>
                  <a:cubicBezTo>
                    <a:pt x="311" y="480"/>
                    <a:pt x="310" y="483"/>
                    <a:pt x="310" y="487"/>
                  </a:cubicBezTo>
                  <a:cubicBezTo>
                    <a:pt x="310" y="489"/>
                    <a:pt x="312" y="491"/>
                    <a:pt x="313" y="493"/>
                  </a:cubicBezTo>
                  <a:cubicBezTo>
                    <a:pt x="313" y="493"/>
                    <a:pt x="314" y="493"/>
                    <a:pt x="314" y="494"/>
                  </a:cubicBezTo>
                  <a:cubicBezTo>
                    <a:pt x="314" y="494"/>
                    <a:pt x="315" y="495"/>
                    <a:pt x="315" y="495"/>
                  </a:cubicBezTo>
                  <a:cubicBezTo>
                    <a:pt x="315" y="496"/>
                    <a:pt x="316" y="497"/>
                    <a:pt x="316" y="497"/>
                  </a:cubicBezTo>
                  <a:cubicBezTo>
                    <a:pt x="317" y="498"/>
                    <a:pt x="317" y="498"/>
                    <a:pt x="318" y="499"/>
                  </a:cubicBezTo>
                  <a:cubicBezTo>
                    <a:pt x="318" y="499"/>
                    <a:pt x="319" y="499"/>
                    <a:pt x="319" y="500"/>
                  </a:cubicBezTo>
                  <a:cubicBezTo>
                    <a:pt x="319" y="500"/>
                    <a:pt x="320" y="501"/>
                    <a:pt x="320" y="502"/>
                  </a:cubicBezTo>
                  <a:cubicBezTo>
                    <a:pt x="321" y="504"/>
                    <a:pt x="321" y="505"/>
                    <a:pt x="322" y="506"/>
                  </a:cubicBezTo>
                  <a:cubicBezTo>
                    <a:pt x="323" y="507"/>
                    <a:pt x="323" y="508"/>
                    <a:pt x="324" y="509"/>
                  </a:cubicBezTo>
                  <a:cubicBezTo>
                    <a:pt x="324" y="510"/>
                    <a:pt x="324" y="510"/>
                    <a:pt x="324" y="510"/>
                  </a:cubicBezTo>
                  <a:cubicBezTo>
                    <a:pt x="325" y="510"/>
                    <a:pt x="325" y="510"/>
                    <a:pt x="325" y="510"/>
                  </a:cubicBezTo>
                  <a:cubicBezTo>
                    <a:pt x="327" y="511"/>
                    <a:pt x="329" y="512"/>
                    <a:pt x="332" y="512"/>
                  </a:cubicBezTo>
                  <a:cubicBezTo>
                    <a:pt x="335" y="512"/>
                    <a:pt x="338" y="512"/>
                    <a:pt x="340" y="514"/>
                  </a:cubicBezTo>
                  <a:cubicBezTo>
                    <a:pt x="343" y="517"/>
                    <a:pt x="344" y="523"/>
                    <a:pt x="344" y="528"/>
                  </a:cubicBezTo>
                  <a:cubicBezTo>
                    <a:pt x="345" y="531"/>
                    <a:pt x="346" y="534"/>
                    <a:pt x="346" y="536"/>
                  </a:cubicBezTo>
                  <a:cubicBezTo>
                    <a:pt x="347" y="539"/>
                    <a:pt x="349" y="541"/>
                    <a:pt x="350" y="544"/>
                  </a:cubicBezTo>
                  <a:cubicBezTo>
                    <a:pt x="351" y="547"/>
                    <a:pt x="353" y="551"/>
                    <a:pt x="354" y="555"/>
                  </a:cubicBezTo>
                  <a:cubicBezTo>
                    <a:pt x="356" y="560"/>
                    <a:pt x="359" y="561"/>
                    <a:pt x="363" y="562"/>
                  </a:cubicBezTo>
                  <a:cubicBezTo>
                    <a:pt x="365" y="562"/>
                    <a:pt x="368" y="563"/>
                    <a:pt x="369" y="565"/>
                  </a:cubicBezTo>
                  <a:cubicBezTo>
                    <a:pt x="371" y="568"/>
                    <a:pt x="370" y="574"/>
                    <a:pt x="367" y="577"/>
                  </a:cubicBezTo>
                  <a:cubicBezTo>
                    <a:pt x="366" y="578"/>
                    <a:pt x="364" y="579"/>
                    <a:pt x="363" y="579"/>
                  </a:cubicBezTo>
                  <a:cubicBezTo>
                    <a:pt x="362" y="579"/>
                    <a:pt x="362" y="578"/>
                    <a:pt x="361" y="578"/>
                  </a:cubicBezTo>
                  <a:cubicBezTo>
                    <a:pt x="360" y="577"/>
                    <a:pt x="359" y="576"/>
                    <a:pt x="359" y="575"/>
                  </a:cubicBezTo>
                  <a:cubicBezTo>
                    <a:pt x="358" y="573"/>
                    <a:pt x="357" y="572"/>
                    <a:pt x="355" y="571"/>
                  </a:cubicBezTo>
                  <a:cubicBezTo>
                    <a:pt x="354" y="570"/>
                    <a:pt x="353" y="570"/>
                    <a:pt x="351" y="570"/>
                  </a:cubicBezTo>
                  <a:cubicBezTo>
                    <a:pt x="350" y="570"/>
                    <a:pt x="349" y="570"/>
                    <a:pt x="348" y="570"/>
                  </a:cubicBezTo>
                  <a:cubicBezTo>
                    <a:pt x="347" y="571"/>
                    <a:pt x="346" y="571"/>
                    <a:pt x="345" y="571"/>
                  </a:cubicBezTo>
                  <a:cubicBezTo>
                    <a:pt x="345" y="571"/>
                    <a:pt x="344" y="571"/>
                    <a:pt x="344" y="571"/>
                  </a:cubicBezTo>
                  <a:cubicBezTo>
                    <a:pt x="342" y="570"/>
                    <a:pt x="340" y="570"/>
                    <a:pt x="339" y="570"/>
                  </a:cubicBezTo>
                  <a:cubicBezTo>
                    <a:pt x="337" y="569"/>
                    <a:pt x="336" y="569"/>
                    <a:pt x="335" y="569"/>
                  </a:cubicBezTo>
                  <a:cubicBezTo>
                    <a:pt x="332" y="569"/>
                    <a:pt x="330" y="572"/>
                    <a:pt x="328" y="575"/>
                  </a:cubicBezTo>
                  <a:cubicBezTo>
                    <a:pt x="327" y="576"/>
                    <a:pt x="326" y="578"/>
                    <a:pt x="325" y="579"/>
                  </a:cubicBezTo>
                  <a:cubicBezTo>
                    <a:pt x="322" y="585"/>
                    <a:pt x="318" y="592"/>
                    <a:pt x="319" y="597"/>
                  </a:cubicBezTo>
                  <a:cubicBezTo>
                    <a:pt x="320" y="603"/>
                    <a:pt x="325" y="604"/>
                    <a:pt x="330" y="605"/>
                  </a:cubicBezTo>
                  <a:cubicBezTo>
                    <a:pt x="333" y="605"/>
                    <a:pt x="336" y="606"/>
                    <a:pt x="338" y="608"/>
                  </a:cubicBezTo>
                  <a:cubicBezTo>
                    <a:pt x="340" y="610"/>
                    <a:pt x="339" y="611"/>
                    <a:pt x="336" y="615"/>
                  </a:cubicBezTo>
                  <a:cubicBezTo>
                    <a:pt x="334" y="617"/>
                    <a:pt x="332" y="620"/>
                    <a:pt x="331" y="623"/>
                  </a:cubicBezTo>
                  <a:cubicBezTo>
                    <a:pt x="331" y="624"/>
                    <a:pt x="331" y="624"/>
                    <a:pt x="331" y="624"/>
                  </a:cubicBezTo>
                  <a:cubicBezTo>
                    <a:pt x="332" y="625"/>
                    <a:pt x="332" y="625"/>
                    <a:pt x="332" y="625"/>
                  </a:cubicBezTo>
                  <a:cubicBezTo>
                    <a:pt x="332" y="626"/>
                    <a:pt x="333" y="626"/>
                    <a:pt x="333" y="627"/>
                  </a:cubicBezTo>
                  <a:cubicBezTo>
                    <a:pt x="333" y="629"/>
                    <a:pt x="329" y="633"/>
                    <a:pt x="327" y="635"/>
                  </a:cubicBezTo>
                  <a:cubicBezTo>
                    <a:pt x="325" y="637"/>
                    <a:pt x="324" y="638"/>
                    <a:pt x="324" y="639"/>
                  </a:cubicBezTo>
                  <a:cubicBezTo>
                    <a:pt x="322" y="643"/>
                    <a:pt x="321" y="646"/>
                    <a:pt x="323" y="648"/>
                  </a:cubicBezTo>
                  <a:cubicBezTo>
                    <a:pt x="323" y="648"/>
                    <a:pt x="324" y="649"/>
                    <a:pt x="325" y="649"/>
                  </a:cubicBezTo>
                  <a:cubicBezTo>
                    <a:pt x="326" y="649"/>
                    <a:pt x="327" y="649"/>
                    <a:pt x="329" y="648"/>
                  </a:cubicBezTo>
                  <a:cubicBezTo>
                    <a:pt x="329" y="648"/>
                    <a:pt x="330" y="648"/>
                    <a:pt x="331" y="648"/>
                  </a:cubicBezTo>
                  <a:cubicBezTo>
                    <a:pt x="331" y="648"/>
                    <a:pt x="332" y="647"/>
                    <a:pt x="333" y="647"/>
                  </a:cubicBezTo>
                  <a:cubicBezTo>
                    <a:pt x="336" y="647"/>
                    <a:pt x="339" y="648"/>
                    <a:pt x="340" y="650"/>
                  </a:cubicBezTo>
                  <a:cubicBezTo>
                    <a:pt x="341" y="651"/>
                    <a:pt x="341" y="652"/>
                    <a:pt x="340" y="653"/>
                  </a:cubicBezTo>
                  <a:cubicBezTo>
                    <a:pt x="339" y="657"/>
                    <a:pt x="329" y="660"/>
                    <a:pt x="324" y="661"/>
                  </a:cubicBezTo>
                  <a:cubicBezTo>
                    <a:pt x="324" y="662"/>
                    <a:pt x="323" y="662"/>
                    <a:pt x="323" y="662"/>
                  </a:cubicBezTo>
                  <a:cubicBezTo>
                    <a:pt x="322" y="662"/>
                    <a:pt x="322" y="662"/>
                    <a:pt x="321" y="663"/>
                  </a:cubicBezTo>
                  <a:cubicBezTo>
                    <a:pt x="317" y="664"/>
                    <a:pt x="312" y="665"/>
                    <a:pt x="313" y="671"/>
                  </a:cubicBezTo>
                  <a:cubicBezTo>
                    <a:pt x="313" y="676"/>
                    <a:pt x="319" y="679"/>
                    <a:pt x="324" y="681"/>
                  </a:cubicBezTo>
                  <a:cubicBezTo>
                    <a:pt x="325" y="681"/>
                    <a:pt x="326" y="682"/>
                    <a:pt x="327" y="682"/>
                  </a:cubicBezTo>
                  <a:cubicBezTo>
                    <a:pt x="339" y="688"/>
                    <a:pt x="341" y="693"/>
                    <a:pt x="341" y="695"/>
                  </a:cubicBezTo>
                  <a:cubicBezTo>
                    <a:pt x="342" y="700"/>
                    <a:pt x="337" y="707"/>
                    <a:pt x="333" y="712"/>
                  </a:cubicBezTo>
                  <a:cubicBezTo>
                    <a:pt x="333" y="713"/>
                    <a:pt x="332" y="713"/>
                    <a:pt x="331" y="714"/>
                  </a:cubicBezTo>
                  <a:cubicBezTo>
                    <a:pt x="326" y="721"/>
                    <a:pt x="327" y="728"/>
                    <a:pt x="328" y="737"/>
                  </a:cubicBezTo>
                  <a:cubicBezTo>
                    <a:pt x="329" y="739"/>
                    <a:pt x="329" y="741"/>
                    <a:pt x="329" y="743"/>
                  </a:cubicBezTo>
                  <a:cubicBezTo>
                    <a:pt x="329" y="745"/>
                    <a:pt x="329" y="748"/>
                    <a:pt x="330" y="750"/>
                  </a:cubicBezTo>
                  <a:cubicBezTo>
                    <a:pt x="331" y="754"/>
                    <a:pt x="333" y="759"/>
                    <a:pt x="335" y="763"/>
                  </a:cubicBezTo>
                  <a:cubicBezTo>
                    <a:pt x="335" y="764"/>
                    <a:pt x="335" y="764"/>
                    <a:pt x="335" y="764"/>
                  </a:cubicBezTo>
                  <a:cubicBezTo>
                    <a:pt x="338" y="769"/>
                    <a:pt x="343" y="772"/>
                    <a:pt x="348" y="772"/>
                  </a:cubicBezTo>
                  <a:cubicBezTo>
                    <a:pt x="349" y="772"/>
                    <a:pt x="349" y="772"/>
                    <a:pt x="349" y="772"/>
                  </a:cubicBezTo>
                  <a:cubicBezTo>
                    <a:pt x="357" y="773"/>
                    <a:pt x="360" y="773"/>
                    <a:pt x="365" y="780"/>
                  </a:cubicBezTo>
                  <a:cubicBezTo>
                    <a:pt x="367" y="782"/>
                    <a:pt x="370" y="784"/>
                    <a:pt x="373" y="786"/>
                  </a:cubicBezTo>
                  <a:cubicBezTo>
                    <a:pt x="376" y="787"/>
                    <a:pt x="379" y="789"/>
                    <a:pt x="380" y="792"/>
                  </a:cubicBezTo>
                  <a:cubicBezTo>
                    <a:pt x="382" y="795"/>
                    <a:pt x="382" y="801"/>
                    <a:pt x="382" y="807"/>
                  </a:cubicBezTo>
                  <a:cubicBezTo>
                    <a:pt x="382" y="809"/>
                    <a:pt x="382" y="811"/>
                    <a:pt x="382" y="812"/>
                  </a:cubicBezTo>
                  <a:cubicBezTo>
                    <a:pt x="382" y="815"/>
                    <a:pt x="382" y="818"/>
                    <a:pt x="382" y="820"/>
                  </a:cubicBezTo>
                  <a:cubicBezTo>
                    <a:pt x="382" y="823"/>
                    <a:pt x="382" y="825"/>
                    <a:pt x="382" y="827"/>
                  </a:cubicBezTo>
                  <a:cubicBezTo>
                    <a:pt x="382" y="835"/>
                    <a:pt x="382" y="835"/>
                    <a:pt x="382" y="835"/>
                  </a:cubicBezTo>
                  <a:cubicBezTo>
                    <a:pt x="387" y="829"/>
                    <a:pt x="387" y="829"/>
                    <a:pt x="387" y="829"/>
                  </a:cubicBezTo>
                  <a:cubicBezTo>
                    <a:pt x="388" y="828"/>
                    <a:pt x="388" y="827"/>
                    <a:pt x="389" y="827"/>
                  </a:cubicBezTo>
                  <a:cubicBezTo>
                    <a:pt x="391" y="824"/>
                    <a:pt x="394" y="821"/>
                    <a:pt x="396" y="819"/>
                  </a:cubicBezTo>
                  <a:cubicBezTo>
                    <a:pt x="399" y="817"/>
                    <a:pt x="401" y="815"/>
                    <a:pt x="404" y="814"/>
                  </a:cubicBezTo>
                  <a:cubicBezTo>
                    <a:pt x="403" y="815"/>
                    <a:pt x="402" y="816"/>
                    <a:pt x="401" y="817"/>
                  </a:cubicBezTo>
                  <a:cubicBezTo>
                    <a:pt x="401" y="818"/>
                    <a:pt x="400" y="818"/>
                    <a:pt x="400" y="818"/>
                  </a:cubicBezTo>
                  <a:cubicBezTo>
                    <a:pt x="395" y="823"/>
                    <a:pt x="389" y="830"/>
                    <a:pt x="385" y="837"/>
                  </a:cubicBezTo>
                  <a:cubicBezTo>
                    <a:pt x="384" y="839"/>
                    <a:pt x="383" y="840"/>
                    <a:pt x="383" y="841"/>
                  </a:cubicBezTo>
                  <a:cubicBezTo>
                    <a:pt x="381" y="843"/>
                    <a:pt x="380" y="846"/>
                    <a:pt x="378" y="848"/>
                  </a:cubicBezTo>
                  <a:cubicBezTo>
                    <a:pt x="378" y="849"/>
                    <a:pt x="377" y="849"/>
                    <a:pt x="376" y="850"/>
                  </a:cubicBezTo>
                  <a:cubicBezTo>
                    <a:pt x="376" y="851"/>
                    <a:pt x="375" y="851"/>
                    <a:pt x="375" y="852"/>
                  </a:cubicBezTo>
                  <a:cubicBezTo>
                    <a:pt x="374" y="852"/>
                    <a:pt x="374" y="852"/>
                    <a:pt x="374" y="853"/>
                  </a:cubicBezTo>
                  <a:cubicBezTo>
                    <a:pt x="373" y="853"/>
                    <a:pt x="372" y="854"/>
                    <a:pt x="372" y="854"/>
                  </a:cubicBezTo>
                  <a:cubicBezTo>
                    <a:pt x="369" y="855"/>
                    <a:pt x="367" y="855"/>
                    <a:pt x="364" y="858"/>
                  </a:cubicBezTo>
                  <a:cubicBezTo>
                    <a:pt x="363" y="859"/>
                    <a:pt x="363" y="859"/>
                    <a:pt x="363" y="859"/>
                  </a:cubicBezTo>
                  <a:cubicBezTo>
                    <a:pt x="360" y="861"/>
                    <a:pt x="357" y="864"/>
                    <a:pt x="356" y="867"/>
                  </a:cubicBezTo>
                  <a:cubicBezTo>
                    <a:pt x="355" y="868"/>
                    <a:pt x="354" y="869"/>
                    <a:pt x="354" y="870"/>
                  </a:cubicBezTo>
                  <a:cubicBezTo>
                    <a:pt x="353" y="872"/>
                    <a:pt x="352" y="873"/>
                    <a:pt x="351" y="874"/>
                  </a:cubicBezTo>
                  <a:cubicBezTo>
                    <a:pt x="351" y="874"/>
                    <a:pt x="350" y="875"/>
                    <a:pt x="350" y="875"/>
                  </a:cubicBezTo>
                  <a:cubicBezTo>
                    <a:pt x="349" y="875"/>
                    <a:pt x="348" y="876"/>
                    <a:pt x="347" y="877"/>
                  </a:cubicBezTo>
                  <a:cubicBezTo>
                    <a:pt x="346" y="878"/>
                    <a:pt x="344" y="880"/>
                    <a:pt x="343" y="882"/>
                  </a:cubicBezTo>
                  <a:cubicBezTo>
                    <a:pt x="343" y="883"/>
                    <a:pt x="343" y="884"/>
                    <a:pt x="343" y="885"/>
                  </a:cubicBezTo>
                  <a:cubicBezTo>
                    <a:pt x="342" y="886"/>
                    <a:pt x="342" y="887"/>
                    <a:pt x="342" y="887"/>
                  </a:cubicBezTo>
                  <a:cubicBezTo>
                    <a:pt x="342" y="888"/>
                    <a:pt x="342" y="888"/>
                    <a:pt x="341" y="889"/>
                  </a:cubicBezTo>
                  <a:cubicBezTo>
                    <a:pt x="340" y="890"/>
                    <a:pt x="339" y="892"/>
                    <a:pt x="339" y="894"/>
                  </a:cubicBezTo>
                  <a:cubicBezTo>
                    <a:pt x="339" y="896"/>
                    <a:pt x="339" y="897"/>
                    <a:pt x="339" y="899"/>
                  </a:cubicBezTo>
                  <a:cubicBezTo>
                    <a:pt x="339" y="900"/>
                    <a:pt x="340" y="901"/>
                    <a:pt x="340" y="901"/>
                  </a:cubicBezTo>
                  <a:cubicBezTo>
                    <a:pt x="340" y="904"/>
                    <a:pt x="340" y="906"/>
                    <a:pt x="341" y="908"/>
                  </a:cubicBezTo>
                  <a:cubicBezTo>
                    <a:pt x="342" y="912"/>
                    <a:pt x="341" y="913"/>
                    <a:pt x="341" y="914"/>
                  </a:cubicBezTo>
                  <a:cubicBezTo>
                    <a:pt x="341" y="914"/>
                    <a:pt x="340" y="914"/>
                    <a:pt x="339" y="914"/>
                  </a:cubicBezTo>
                  <a:cubicBezTo>
                    <a:pt x="338" y="914"/>
                    <a:pt x="336" y="914"/>
                    <a:pt x="335" y="914"/>
                  </a:cubicBezTo>
                  <a:cubicBezTo>
                    <a:pt x="335" y="914"/>
                    <a:pt x="334" y="913"/>
                    <a:pt x="334" y="913"/>
                  </a:cubicBezTo>
                  <a:cubicBezTo>
                    <a:pt x="333" y="913"/>
                    <a:pt x="332" y="913"/>
                    <a:pt x="331" y="912"/>
                  </a:cubicBezTo>
                  <a:cubicBezTo>
                    <a:pt x="330" y="912"/>
                    <a:pt x="330" y="912"/>
                    <a:pt x="329" y="912"/>
                  </a:cubicBezTo>
                  <a:cubicBezTo>
                    <a:pt x="329" y="912"/>
                    <a:pt x="328" y="912"/>
                    <a:pt x="327" y="912"/>
                  </a:cubicBezTo>
                  <a:cubicBezTo>
                    <a:pt x="327" y="912"/>
                    <a:pt x="326" y="912"/>
                    <a:pt x="326" y="912"/>
                  </a:cubicBezTo>
                  <a:cubicBezTo>
                    <a:pt x="325" y="912"/>
                    <a:pt x="325" y="912"/>
                    <a:pt x="325" y="912"/>
                  </a:cubicBezTo>
                  <a:cubicBezTo>
                    <a:pt x="321" y="912"/>
                    <a:pt x="318" y="913"/>
                    <a:pt x="315" y="915"/>
                  </a:cubicBezTo>
                  <a:cubicBezTo>
                    <a:pt x="312" y="917"/>
                    <a:pt x="310" y="918"/>
                    <a:pt x="307" y="919"/>
                  </a:cubicBezTo>
                  <a:cubicBezTo>
                    <a:pt x="306" y="919"/>
                    <a:pt x="305" y="919"/>
                    <a:pt x="305" y="919"/>
                  </a:cubicBezTo>
                  <a:cubicBezTo>
                    <a:pt x="304" y="919"/>
                    <a:pt x="303" y="919"/>
                    <a:pt x="302" y="918"/>
                  </a:cubicBezTo>
                  <a:cubicBezTo>
                    <a:pt x="301" y="918"/>
                    <a:pt x="301" y="918"/>
                    <a:pt x="300" y="918"/>
                  </a:cubicBezTo>
                  <a:cubicBezTo>
                    <a:pt x="299" y="918"/>
                    <a:pt x="298" y="918"/>
                    <a:pt x="298" y="918"/>
                  </a:cubicBezTo>
                  <a:cubicBezTo>
                    <a:pt x="297" y="918"/>
                    <a:pt x="297" y="917"/>
                    <a:pt x="296" y="917"/>
                  </a:cubicBezTo>
                  <a:cubicBezTo>
                    <a:pt x="295" y="916"/>
                    <a:pt x="295" y="916"/>
                    <a:pt x="294" y="916"/>
                  </a:cubicBezTo>
                  <a:cubicBezTo>
                    <a:pt x="293" y="915"/>
                    <a:pt x="292" y="914"/>
                    <a:pt x="291" y="914"/>
                  </a:cubicBezTo>
                  <a:cubicBezTo>
                    <a:pt x="290" y="913"/>
                    <a:pt x="289" y="912"/>
                    <a:pt x="288" y="912"/>
                  </a:cubicBezTo>
                  <a:cubicBezTo>
                    <a:pt x="284" y="910"/>
                    <a:pt x="280" y="908"/>
                    <a:pt x="276" y="908"/>
                  </a:cubicBezTo>
                  <a:cubicBezTo>
                    <a:pt x="274" y="908"/>
                    <a:pt x="272" y="908"/>
                    <a:pt x="270" y="908"/>
                  </a:cubicBezTo>
                  <a:cubicBezTo>
                    <a:pt x="268" y="908"/>
                    <a:pt x="266" y="908"/>
                    <a:pt x="264" y="908"/>
                  </a:cubicBezTo>
                  <a:cubicBezTo>
                    <a:pt x="263" y="908"/>
                    <a:pt x="262" y="908"/>
                    <a:pt x="261" y="908"/>
                  </a:cubicBezTo>
                  <a:cubicBezTo>
                    <a:pt x="258" y="908"/>
                    <a:pt x="256" y="908"/>
                    <a:pt x="253" y="907"/>
                  </a:cubicBezTo>
                  <a:cubicBezTo>
                    <a:pt x="251" y="906"/>
                    <a:pt x="249" y="906"/>
                    <a:pt x="246" y="906"/>
                  </a:cubicBezTo>
                  <a:cubicBezTo>
                    <a:pt x="244" y="906"/>
                    <a:pt x="242" y="906"/>
                    <a:pt x="240" y="907"/>
                  </a:cubicBezTo>
                  <a:cubicBezTo>
                    <a:pt x="240" y="907"/>
                    <a:pt x="239" y="907"/>
                    <a:pt x="238" y="907"/>
                  </a:cubicBezTo>
                  <a:cubicBezTo>
                    <a:pt x="237" y="908"/>
                    <a:pt x="236" y="908"/>
                    <a:pt x="236" y="908"/>
                  </a:cubicBezTo>
                  <a:cubicBezTo>
                    <a:pt x="235" y="908"/>
                    <a:pt x="235" y="908"/>
                    <a:pt x="235" y="908"/>
                  </a:cubicBezTo>
                  <a:cubicBezTo>
                    <a:pt x="233" y="908"/>
                    <a:pt x="233" y="908"/>
                    <a:pt x="233" y="908"/>
                  </a:cubicBezTo>
                  <a:cubicBezTo>
                    <a:pt x="231" y="908"/>
                    <a:pt x="230" y="908"/>
                    <a:pt x="228" y="909"/>
                  </a:cubicBezTo>
                  <a:cubicBezTo>
                    <a:pt x="227" y="909"/>
                    <a:pt x="226" y="910"/>
                    <a:pt x="225" y="910"/>
                  </a:cubicBezTo>
                  <a:cubicBezTo>
                    <a:pt x="225" y="911"/>
                    <a:pt x="224" y="911"/>
                    <a:pt x="224" y="911"/>
                  </a:cubicBezTo>
                  <a:cubicBezTo>
                    <a:pt x="223" y="912"/>
                    <a:pt x="222" y="912"/>
                    <a:pt x="221" y="912"/>
                  </a:cubicBezTo>
                  <a:cubicBezTo>
                    <a:pt x="220" y="912"/>
                    <a:pt x="220" y="912"/>
                    <a:pt x="220" y="912"/>
                  </a:cubicBezTo>
                  <a:cubicBezTo>
                    <a:pt x="219" y="912"/>
                    <a:pt x="218" y="912"/>
                    <a:pt x="216" y="912"/>
                  </a:cubicBezTo>
                  <a:cubicBezTo>
                    <a:pt x="215" y="912"/>
                    <a:pt x="213" y="911"/>
                    <a:pt x="211" y="911"/>
                  </a:cubicBezTo>
                  <a:cubicBezTo>
                    <a:pt x="211" y="911"/>
                    <a:pt x="210" y="911"/>
                    <a:pt x="209" y="912"/>
                  </a:cubicBezTo>
                  <a:cubicBezTo>
                    <a:pt x="206" y="912"/>
                    <a:pt x="204" y="912"/>
                    <a:pt x="202" y="913"/>
                  </a:cubicBezTo>
                  <a:cubicBezTo>
                    <a:pt x="200" y="913"/>
                    <a:pt x="199" y="914"/>
                    <a:pt x="197" y="914"/>
                  </a:cubicBezTo>
                  <a:cubicBezTo>
                    <a:pt x="192" y="915"/>
                    <a:pt x="191" y="918"/>
                    <a:pt x="191" y="920"/>
                  </a:cubicBezTo>
                  <a:cubicBezTo>
                    <a:pt x="191" y="921"/>
                    <a:pt x="191" y="922"/>
                    <a:pt x="191" y="923"/>
                  </a:cubicBezTo>
                  <a:cubicBezTo>
                    <a:pt x="190" y="923"/>
                    <a:pt x="190" y="924"/>
                    <a:pt x="190" y="924"/>
                  </a:cubicBezTo>
                  <a:cubicBezTo>
                    <a:pt x="188" y="926"/>
                    <a:pt x="186" y="928"/>
                    <a:pt x="189" y="933"/>
                  </a:cubicBezTo>
                  <a:cubicBezTo>
                    <a:pt x="191" y="935"/>
                    <a:pt x="192" y="936"/>
                    <a:pt x="191" y="939"/>
                  </a:cubicBezTo>
                  <a:cubicBezTo>
                    <a:pt x="191" y="941"/>
                    <a:pt x="190" y="942"/>
                    <a:pt x="189" y="944"/>
                  </a:cubicBezTo>
                  <a:cubicBezTo>
                    <a:pt x="188" y="944"/>
                    <a:pt x="187" y="945"/>
                    <a:pt x="187" y="946"/>
                  </a:cubicBezTo>
                  <a:cubicBezTo>
                    <a:pt x="186" y="948"/>
                    <a:pt x="183" y="952"/>
                    <a:pt x="180" y="954"/>
                  </a:cubicBezTo>
                  <a:cubicBezTo>
                    <a:pt x="179" y="955"/>
                    <a:pt x="178" y="955"/>
                    <a:pt x="177" y="955"/>
                  </a:cubicBezTo>
                  <a:cubicBezTo>
                    <a:pt x="176" y="955"/>
                    <a:pt x="175" y="955"/>
                    <a:pt x="174" y="955"/>
                  </a:cubicBezTo>
                  <a:cubicBezTo>
                    <a:pt x="173" y="955"/>
                    <a:pt x="172" y="954"/>
                    <a:pt x="171" y="954"/>
                  </a:cubicBezTo>
                  <a:cubicBezTo>
                    <a:pt x="170" y="955"/>
                    <a:pt x="170" y="955"/>
                    <a:pt x="170" y="955"/>
                  </a:cubicBezTo>
                  <a:cubicBezTo>
                    <a:pt x="168" y="955"/>
                    <a:pt x="167" y="954"/>
                    <a:pt x="165" y="954"/>
                  </a:cubicBezTo>
                  <a:cubicBezTo>
                    <a:pt x="163" y="953"/>
                    <a:pt x="161" y="952"/>
                    <a:pt x="159" y="952"/>
                  </a:cubicBezTo>
                  <a:cubicBezTo>
                    <a:pt x="153" y="952"/>
                    <a:pt x="152" y="957"/>
                    <a:pt x="151" y="960"/>
                  </a:cubicBezTo>
                  <a:cubicBezTo>
                    <a:pt x="151" y="961"/>
                    <a:pt x="151" y="961"/>
                    <a:pt x="151" y="962"/>
                  </a:cubicBezTo>
                  <a:cubicBezTo>
                    <a:pt x="150" y="964"/>
                    <a:pt x="150" y="966"/>
                    <a:pt x="150" y="968"/>
                  </a:cubicBezTo>
                  <a:cubicBezTo>
                    <a:pt x="150" y="969"/>
                    <a:pt x="150" y="971"/>
                    <a:pt x="149" y="972"/>
                  </a:cubicBezTo>
                  <a:cubicBezTo>
                    <a:pt x="149" y="974"/>
                    <a:pt x="149" y="974"/>
                    <a:pt x="149" y="974"/>
                  </a:cubicBezTo>
                  <a:cubicBezTo>
                    <a:pt x="149" y="977"/>
                    <a:pt x="148" y="979"/>
                    <a:pt x="149" y="983"/>
                  </a:cubicBezTo>
                  <a:cubicBezTo>
                    <a:pt x="150" y="985"/>
                    <a:pt x="150" y="987"/>
                    <a:pt x="150" y="989"/>
                  </a:cubicBezTo>
                  <a:cubicBezTo>
                    <a:pt x="150" y="990"/>
                    <a:pt x="150" y="991"/>
                    <a:pt x="150" y="992"/>
                  </a:cubicBezTo>
                  <a:cubicBezTo>
                    <a:pt x="150" y="993"/>
                    <a:pt x="150" y="993"/>
                    <a:pt x="150" y="993"/>
                  </a:cubicBezTo>
                  <a:cubicBezTo>
                    <a:pt x="151" y="997"/>
                    <a:pt x="151" y="997"/>
                    <a:pt x="149" y="999"/>
                  </a:cubicBezTo>
                  <a:cubicBezTo>
                    <a:pt x="148" y="999"/>
                    <a:pt x="148" y="999"/>
                    <a:pt x="148" y="999"/>
                  </a:cubicBezTo>
                  <a:cubicBezTo>
                    <a:pt x="146" y="1001"/>
                    <a:pt x="143" y="1003"/>
                    <a:pt x="140" y="1006"/>
                  </a:cubicBezTo>
                  <a:cubicBezTo>
                    <a:pt x="139" y="1007"/>
                    <a:pt x="138" y="1009"/>
                    <a:pt x="138" y="1010"/>
                  </a:cubicBezTo>
                  <a:cubicBezTo>
                    <a:pt x="137" y="1012"/>
                    <a:pt x="137" y="1013"/>
                    <a:pt x="135" y="1014"/>
                  </a:cubicBezTo>
                  <a:cubicBezTo>
                    <a:pt x="134" y="1014"/>
                    <a:pt x="133" y="1015"/>
                    <a:pt x="132" y="1016"/>
                  </a:cubicBezTo>
                  <a:cubicBezTo>
                    <a:pt x="131" y="1017"/>
                    <a:pt x="131" y="1017"/>
                    <a:pt x="131" y="1017"/>
                  </a:cubicBezTo>
                  <a:cubicBezTo>
                    <a:pt x="130" y="1018"/>
                    <a:pt x="130" y="1018"/>
                    <a:pt x="129" y="1018"/>
                  </a:cubicBezTo>
                  <a:cubicBezTo>
                    <a:pt x="128" y="1019"/>
                    <a:pt x="126" y="1019"/>
                    <a:pt x="125" y="1021"/>
                  </a:cubicBezTo>
                  <a:cubicBezTo>
                    <a:pt x="123" y="1023"/>
                    <a:pt x="123" y="1026"/>
                    <a:pt x="124" y="1028"/>
                  </a:cubicBezTo>
                  <a:cubicBezTo>
                    <a:pt x="124" y="1031"/>
                    <a:pt x="124" y="1033"/>
                    <a:pt x="123" y="1033"/>
                  </a:cubicBezTo>
                  <a:cubicBezTo>
                    <a:pt x="121" y="1035"/>
                    <a:pt x="118" y="1035"/>
                    <a:pt x="116" y="1035"/>
                  </a:cubicBezTo>
                  <a:cubicBezTo>
                    <a:pt x="115" y="1035"/>
                    <a:pt x="115" y="1036"/>
                    <a:pt x="114" y="1036"/>
                  </a:cubicBezTo>
                  <a:cubicBezTo>
                    <a:pt x="113" y="1036"/>
                    <a:pt x="112" y="1036"/>
                    <a:pt x="111" y="1036"/>
                  </a:cubicBezTo>
                  <a:cubicBezTo>
                    <a:pt x="111" y="1036"/>
                    <a:pt x="110" y="1036"/>
                    <a:pt x="110" y="1036"/>
                  </a:cubicBezTo>
                  <a:cubicBezTo>
                    <a:pt x="108" y="1036"/>
                    <a:pt x="106" y="1036"/>
                    <a:pt x="104" y="1039"/>
                  </a:cubicBezTo>
                  <a:cubicBezTo>
                    <a:pt x="103" y="1041"/>
                    <a:pt x="103" y="1043"/>
                    <a:pt x="103" y="1045"/>
                  </a:cubicBezTo>
                  <a:cubicBezTo>
                    <a:pt x="103" y="1045"/>
                    <a:pt x="103" y="1045"/>
                    <a:pt x="102" y="1045"/>
                  </a:cubicBezTo>
                  <a:cubicBezTo>
                    <a:pt x="102" y="1045"/>
                    <a:pt x="102" y="1045"/>
                    <a:pt x="101" y="1045"/>
                  </a:cubicBezTo>
                  <a:cubicBezTo>
                    <a:pt x="101" y="1045"/>
                    <a:pt x="100" y="1045"/>
                    <a:pt x="99" y="1045"/>
                  </a:cubicBezTo>
                  <a:cubicBezTo>
                    <a:pt x="99" y="1045"/>
                    <a:pt x="98" y="1044"/>
                    <a:pt x="97" y="1044"/>
                  </a:cubicBezTo>
                  <a:cubicBezTo>
                    <a:pt x="93" y="1044"/>
                    <a:pt x="92" y="1046"/>
                    <a:pt x="91" y="1048"/>
                  </a:cubicBezTo>
                  <a:cubicBezTo>
                    <a:pt x="90" y="1050"/>
                    <a:pt x="90" y="1052"/>
                    <a:pt x="91" y="1054"/>
                  </a:cubicBezTo>
                  <a:cubicBezTo>
                    <a:pt x="91" y="1055"/>
                    <a:pt x="91" y="1056"/>
                    <a:pt x="91" y="1056"/>
                  </a:cubicBezTo>
                  <a:cubicBezTo>
                    <a:pt x="90" y="1058"/>
                    <a:pt x="90" y="1059"/>
                    <a:pt x="90" y="1060"/>
                  </a:cubicBezTo>
                  <a:cubicBezTo>
                    <a:pt x="90" y="1062"/>
                    <a:pt x="90" y="1063"/>
                    <a:pt x="89" y="1065"/>
                  </a:cubicBezTo>
                  <a:cubicBezTo>
                    <a:pt x="88" y="1067"/>
                    <a:pt x="87" y="1070"/>
                    <a:pt x="86" y="1071"/>
                  </a:cubicBezTo>
                  <a:cubicBezTo>
                    <a:pt x="85" y="1072"/>
                    <a:pt x="85" y="1072"/>
                    <a:pt x="83" y="1072"/>
                  </a:cubicBezTo>
                  <a:cubicBezTo>
                    <a:pt x="83" y="1075"/>
                    <a:pt x="83" y="1075"/>
                    <a:pt x="83" y="1075"/>
                  </a:cubicBezTo>
                  <a:cubicBezTo>
                    <a:pt x="83" y="1072"/>
                    <a:pt x="83" y="1072"/>
                    <a:pt x="83" y="1072"/>
                  </a:cubicBezTo>
                  <a:cubicBezTo>
                    <a:pt x="82" y="1072"/>
                    <a:pt x="80" y="1072"/>
                    <a:pt x="78" y="1073"/>
                  </a:cubicBezTo>
                  <a:cubicBezTo>
                    <a:pt x="74" y="1075"/>
                    <a:pt x="74" y="1079"/>
                    <a:pt x="74" y="1082"/>
                  </a:cubicBezTo>
                  <a:cubicBezTo>
                    <a:pt x="74" y="1084"/>
                    <a:pt x="73" y="1086"/>
                    <a:pt x="73" y="1087"/>
                  </a:cubicBezTo>
                  <a:cubicBezTo>
                    <a:pt x="72" y="1088"/>
                    <a:pt x="70" y="1089"/>
                    <a:pt x="68" y="1091"/>
                  </a:cubicBezTo>
                  <a:cubicBezTo>
                    <a:pt x="67" y="1091"/>
                    <a:pt x="66" y="1092"/>
                    <a:pt x="65" y="1092"/>
                  </a:cubicBezTo>
                  <a:cubicBezTo>
                    <a:pt x="63" y="1094"/>
                    <a:pt x="61" y="1096"/>
                    <a:pt x="60" y="1098"/>
                  </a:cubicBezTo>
                  <a:cubicBezTo>
                    <a:pt x="59" y="1099"/>
                    <a:pt x="59" y="1099"/>
                    <a:pt x="58" y="1100"/>
                  </a:cubicBezTo>
                  <a:cubicBezTo>
                    <a:pt x="56" y="1103"/>
                    <a:pt x="53" y="1105"/>
                    <a:pt x="51" y="1107"/>
                  </a:cubicBezTo>
                  <a:cubicBezTo>
                    <a:pt x="50" y="1107"/>
                    <a:pt x="49" y="1108"/>
                    <a:pt x="47" y="1108"/>
                  </a:cubicBezTo>
                  <a:cubicBezTo>
                    <a:pt x="46" y="1108"/>
                    <a:pt x="44" y="1108"/>
                    <a:pt x="42" y="1109"/>
                  </a:cubicBezTo>
                  <a:cubicBezTo>
                    <a:pt x="41" y="1109"/>
                    <a:pt x="41" y="1110"/>
                    <a:pt x="40" y="1110"/>
                  </a:cubicBezTo>
                  <a:cubicBezTo>
                    <a:pt x="40" y="1111"/>
                    <a:pt x="39" y="1111"/>
                    <a:pt x="39" y="1111"/>
                  </a:cubicBezTo>
                  <a:cubicBezTo>
                    <a:pt x="38" y="1111"/>
                    <a:pt x="37" y="1111"/>
                    <a:pt x="36" y="1110"/>
                  </a:cubicBezTo>
                  <a:cubicBezTo>
                    <a:pt x="36" y="1110"/>
                    <a:pt x="35" y="1110"/>
                    <a:pt x="34" y="1110"/>
                  </a:cubicBezTo>
                  <a:cubicBezTo>
                    <a:pt x="33" y="1109"/>
                    <a:pt x="32" y="1109"/>
                    <a:pt x="30" y="1109"/>
                  </a:cubicBezTo>
                  <a:cubicBezTo>
                    <a:pt x="28" y="1109"/>
                    <a:pt x="27" y="1110"/>
                    <a:pt x="25" y="1111"/>
                  </a:cubicBezTo>
                  <a:cubicBezTo>
                    <a:pt x="24" y="1111"/>
                    <a:pt x="22" y="1112"/>
                    <a:pt x="21" y="1113"/>
                  </a:cubicBezTo>
                  <a:cubicBezTo>
                    <a:pt x="19" y="1114"/>
                    <a:pt x="18" y="1115"/>
                    <a:pt x="16" y="1116"/>
                  </a:cubicBezTo>
                  <a:cubicBezTo>
                    <a:pt x="12" y="1118"/>
                    <a:pt x="7" y="1120"/>
                    <a:pt x="5" y="1126"/>
                  </a:cubicBezTo>
                  <a:cubicBezTo>
                    <a:pt x="4" y="1127"/>
                    <a:pt x="4" y="1129"/>
                    <a:pt x="4" y="1130"/>
                  </a:cubicBezTo>
                  <a:cubicBezTo>
                    <a:pt x="4" y="1131"/>
                    <a:pt x="4" y="1132"/>
                    <a:pt x="4" y="1133"/>
                  </a:cubicBezTo>
                  <a:cubicBezTo>
                    <a:pt x="4" y="1133"/>
                    <a:pt x="3" y="1134"/>
                    <a:pt x="3" y="1134"/>
                  </a:cubicBezTo>
                  <a:cubicBezTo>
                    <a:pt x="3" y="1134"/>
                    <a:pt x="2" y="1135"/>
                    <a:pt x="2" y="1136"/>
                  </a:cubicBezTo>
                  <a:cubicBezTo>
                    <a:pt x="0" y="1138"/>
                    <a:pt x="1" y="1141"/>
                    <a:pt x="2" y="1143"/>
                  </a:cubicBezTo>
                  <a:cubicBezTo>
                    <a:pt x="4" y="1147"/>
                    <a:pt x="10" y="1148"/>
                    <a:pt x="12" y="1148"/>
                  </a:cubicBezTo>
                  <a:cubicBezTo>
                    <a:pt x="13" y="1148"/>
                    <a:pt x="15" y="1148"/>
                    <a:pt x="16" y="1148"/>
                  </a:cubicBezTo>
                  <a:cubicBezTo>
                    <a:pt x="20" y="1148"/>
                    <a:pt x="22" y="1147"/>
                    <a:pt x="25" y="1146"/>
                  </a:cubicBezTo>
                  <a:cubicBezTo>
                    <a:pt x="29" y="1144"/>
                    <a:pt x="30" y="1139"/>
                    <a:pt x="31" y="1136"/>
                  </a:cubicBezTo>
                  <a:cubicBezTo>
                    <a:pt x="31" y="1135"/>
                    <a:pt x="31" y="1135"/>
                    <a:pt x="31" y="1135"/>
                  </a:cubicBezTo>
                  <a:cubicBezTo>
                    <a:pt x="32" y="1132"/>
                    <a:pt x="32" y="1131"/>
                    <a:pt x="33" y="1131"/>
                  </a:cubicBezTo>
                  <a:cubicBezTo>
                    <a:pt x="33" y="1131"/>
                    <a:pt x="33" y="1131"/>
                    <a:pt x="33" y="1131"/>
                  </a:cubicBezTo>
                  <a:cubicBezTo>
                    <a:pt x="34" y="1131"/>
                    <a:pt x="36" y="1131"/>
                    <a:pt x="37" y="1132"/>
                  </a:cubicBezTo>
                  <a:cubicBezTo>
                    <a:pt x="38" y="1132"/>
                    <a:pt x="38" y="1133"/>
                    <a:pt x="38" y="1133"/>
                  </a:cubicBezTo>
                  <a:cubicBezTo>
                    <a:pt x="39" y="1133"/>
                    <a:pt x="39" y="1134"/>
                    <a:pt x="40" y="1134"/>
                  </a:cubicBezTo>
                  <a:cubicBezTo>
                    <a:pt x="42" y="1136"/>
                    <a:pt x="45" y="1136"/>
                    <a:pt x="47" y="1136"/>
                  </a:cubicBezTo>
                  <a:cubicBezTo>
                    <a:pt x="48" y="1136"/>
                    <a:pt x="48" y="1136"/>
                    <a:pt x="49" y="1136"/>
                  </a:cubicBezTo>
                  <a:cubicBezTo>
                    <a:pt x="49" y="1136"/>
                    <a:pt x="50" y="1136"/>
                    <a:pt x="51" y="1136"/>
                  </a:cubicBezTo>
                  <a:cubicBezTo>
                    <a:pt x="51" y="1136"/>
                    <a:pt x="51" y="1136"/>
                    <a:pt x="51" y="1136"/>
                  </a:cubicBezTo>
                  <a:cubicBezTo>
                    <a:pt x="54" y="1136"/>
                    <a:pt x="57" y="1138"/>
                    <a:pt x="58" y="1140"/>
                  </a:cubicBezTo>
                  <a:cubicBezTo>
                    <a:pt x="59" y="1141"/>
                    <a:pt x="59" y="1142"/>
                    <a:pt x="59" y="1143"/>
                  </a:cubicBezTo>
                  <a:cubicBezTo>
                    <a:pt x="59" y="1144"/>
                    <a:pt x="59" y="1144"/>
                    <a:pt x="59" y="1144"/>
                  </a:cubicBezTo>
                  <a:cubicBezTo>
                    <a:pt x="59" y="1145"/>
                    <a:pt x="60" y="1146"/>
                    <a:pt x="60" y="1147"/>
                  </a:cubicBezTo>
                  <a:cubicBezTo>
                    <a:pt x="60" y="1148"/>
                    <a:pt x="61" y="1149"/>
                    <a:pt x="61" y="1149"/>
                  </a:cubicBezTo>
                  <a:cubicBezTo>
                    <a:pt x="61" y="1153"/>
                    <a:pt x="62" y="1155"/>
                    <a:pt x="64" y="1159"/>
                  </a:cubicBezTo>
                  <a:cubicBezTo>
                    <a:pt x="64" y="1159"/>
                    <a:pt x="64" y="1159"/>
                    <a:pt x="64" y="1159"/>
                  </a:cubicBezTo>
                  <a:cubicBezTo>
                    <a:pt x="65" y="1161"/>
                    <a:pt x="67" y="1163"/>
                    <a:pt x="70" y="1163"/>
                  </a:cubicBezTo>
                  <a:cubicBezTo>
                    <a:pt x="70" y="1163"/>
                    <a:pt x="71" y="1163"/>
                    <a:pt x="71" y="1163"/>
                  </a:cubicBezTo>
                  <a:cubicBezTo>
                    <a:pt x="76" y="1162"/>
                    <a:pt x="77" y="1159"/>
                    <a:pt x="77" y="1157"/>
                  </a:cubicBezTo>
                  <a:cubicBezTo>
                    <a:pt x="78" y="1156"/>
                    <a:pt x="78" y="1155"/>
                    <a:pt x="79" y="1155"/>
                  </a:cubicBezTo>
                  <a:cubicBezTo>
                    <a:pt x="79" y="1154"/>
                    <a:pt x="80" y="1154"/>
                    <a:pt x="81" y="1154"/>
                  </a:cubicBezTo>
                  <a:cubicBezTo>
                    <a:pt x="82" y="1154"/>
                    <a:pt x="84" y="1153"/>
                    <a:pt x="86" y="1153"/>
                  </a:cubicBezTo>
                  <a:cubicBezTo>
                    <a:pt x="88" y="1151"/>
                    <a:pt x="88" y="1149"/>
                    <a:pt x="88" y="1148"/>
                  </a:cubicBezTo>
                  <a:cubicBezTo>
                    <a:pt x="88" y="1148"/>
                    <a:pt x="88" y="1148"/>
                    <a:pt x="88" y="1148"/>
                  </a:cubicBezTo>
                  <a:cubicBezTo>
                    <a:pt x="88" y="1148"/>
                    <a:pt x="89" y="1148"/>
                    <a:pt x="89" y="1148"/>
                  </a:cubicBezTo>
                  <a:cubicBezTo>
                    <a:pt x="90" y="1147"/>
                    <a:pt x="92" y="1146"/>
                    <a:pt x="92" y="1143"/>
                  </a:cubicBezTo>
                  <a:cubicBezTo>
                    <a:pt x="93" y="1140"/>
                    <a:pt x="91" y="1137"/>
                    <a:pt x="89" y="1135"/>
                  </a:cubicBezTo>
                  <a:cubicBezTo>
                    <a:pt x="88" y="1134"/>
                    <a:pt x="87" y="1134"/>
                    <a:pt x="87" y="1134"/>
                  </a:cubicBezTo>
                  <a:cubicBezTo>
                    <a:pt x="86" y="1134"/>
                    <a:pt x="86" y="1134"/>
                    <a:pt x="86" y="1133"/>
                  </a:cubicBezTo>
                  <a:cubicBezTo>
                    <a:pt x="86" y="1133"/>
                    <a:pt x="86" y="1132"/>
                    <a:pt x="87" y="1131"/>
                  </a:cubicBezTo>
                  <a:cubicBezTo>
                    <a:pt x="89" y="1130"/>
                    <a:pt x="91" y="1128"/>
                    <a:pt x="91" y="1124"/>
                  </a:cubicBezTo>
                  <a:cubicBezTo>
                    <a:pt x="91" y="1124"/>
                    <a:pt x="91" y="1123"/>
                    <a:pt x="91" y="1123"/>
                  </a:cubicBezTo>
                  <a:cubicBezTo>
                    <a:pt x="93" y="1125"/>
                    <a:pt x="95" y="1126"/>
                    <a:pt x="96" y="1126"/>
                  </a:cubicBezTo>
                  <a:cubicBezTo>
                    <a:pt x="97" y="1126"/>
                    <a:pt x="97" y="1126"/>
                    <a:pt x="98" y="1126"/>
                  </a:cubicBezTo>
                  <a:cubicBezTo>
                    <a:pt x="101" y="1126"/>
                    <a:pt x="102" y="1124"/>
                    <a:pt x="103" y="1122"/>
                  </a:cubicBezTo>
                  <a:cubicBezTo>
                    <a:pt x="103" y="1122"/>
                    <a:pt x="103" y="1122"/>
                    <a:pt x="103" y="1122"/>
                  </a:cubicBezTo>
                  <a:cubicBezTo>
                    <a:pt x="104" y="1120"/>
                    <a:pt x="105" y="1119"/>
                    <a:pt x="106" y="1118"/>
                  </a:cubicBezTo>
                  <a:cubicBezTo>
                    <a:pt x="107" y="1117"/>
                    <a:pt x="108" y="1116"/>
                    <a:pt x="109" y="1116"/>
                  </a:cubicBezTo>
                  <a:cubicBezTo>
                    <a:pt x="110" y="1115"/>
                    <a:pt x="110" y="1115"/>
                    <a:pt x="110" y="1115"/>
                  </a:cubicBezTo>
                  <a:cubicBezTo>
                    <a:pt x="112" y="1115"/>
                    <a:pt x="113" y="1114"/>
                    <a:pt x="114" y="1112"/>
                  </a:cubicBezTo>
                  <a:cubicBezTo>
                    <a:pt x="115" y="1112"/>
                    <a:pt x="115" y="1111"/>
                    <a:pt x="115" y="1111"/>
                  </a:cubicBezTo>
                  <a:cubicBezTo>
                    <a:pt x="115" y="1111"/>
                    <a:pt x="115" y="1112"/>
                    <a:pt x="116" y="1112"/>
                  </a:cubicBezTo>
                  <a:cubicBezTo>
                    <a:pt x="117" y="1113"/>
                    <a:pt x="118" y="1114"/>
                    <a:pt x="120" y="1114"/>
                  </a:cubicBezTo>
                  <a:cubicBezTo>
                    <a:pt x="122" y="1114"/>
                    <a:pt x="123" y="1112"/>
                    <a:pt x="125" y="1111"/>
                  </a:cubicBezTo>
                  <a:cubicBezTo>
                    <a:pt x="127" y="1108"/>
                    <a:pt x="127" y="1106"/>
                    <a:pt x="127" y="1103"/>
                  </a:cubicBezTo>
                  <a:cubicBezTo>
                    <a:pt x="127" y="1102"/>
                    <a:pt x="127" y="1102"/>
                    <a:pt x="127" y="1102"/>
                  </a:cubicBezTo>
                  <a:cubicBezTo>
                    <a:pt x="127" y="1101"/>
                    <a:pt x="127" y="1100"/>
                    <a:pt x="128" y="1099"/>
                  </a:cubicBezTo>
                  <a:cubicBezTo>
                    <a:pt x="128" y="1098"/>
                    <a:pt x="129" y="1096"/>
                    <a:pt x="129" y="1094"/>
                  </a:cubicBezTo>
                  <a:cubicBezTo>
                    <a:pt x="129" y="1094"/>
                    <a:pt x="129" y="1093"/>
                    <a:pt x="129" y="1093"/>
                  </a:cubicBezTo>
                  <a:cubicBezTo>
                    <a:pt x="129" y="1091"/>
                    <a:pt x="129" y="1091"/>
                    <a:pt x="129" y="1091"/>
                  </a:cubicBezTo>
                  <a:cubicBezTo>
                    <a:pt x="130" y="1090"/>
                    <a:pt x="130" y="1090"/>
                    <a:pt x="131" y="1090"/>
                  </a:cubicBezTo>
                  <a:cubicBezTo>
                    <a:pt x="133" y="1090"/>
                    <a:pt x="135" y="1091"/>
                    <a:pt x="136" y="1091"/>
                  </a:cubicBezTo>
                  <a:cubicBezTo>
                    <a:pt x="136" y="1092"/>
                    <a:pt x="136" y="1092"/>
                    <a:pt x="136" y="1092"/>
                  </a:cubicBezTo>
                  <a:cubicBezTo>
                    <a:pt x="137" y="1092"/>
                    <a:pt x="139" y="1093"/>
                    <a:pt x="141" y="1093"/>
                  </a:cubicBezTo>
                  <a:cubicBezTo>
                    <a:pt x="141" y="1093"/>
                    <a:pt x="142" y="1093"/>
                    <a:pt x="142" y="1093"/>
                  </a:cubicBezTo>
                  <a:cubicBezTo>
                    <a:pt x="144" y="1093"/>
                    <a:pt x="145" y="1093"/>
                    <a:pt x="147" y="1093"/>
                  </a:cubicBezTo>
                  <a:cubicBezTo>
                    <a:pt x="148" y="1093"/>
                    <a:pt x="150" y="1093"/>
                    <a:pt x="152" y="1093"/>
                  </a:cubicBezTo>
                  <a:cubicBezTo>
                    <a:pt x="156" y="1093"/>
                    <a:pt x="159" y="1093"/>
                    <a:pt x="162" y="1092"/>
                  </a:cubicBezTo>
                  <a:cubicBezTo>
                    <a:pt x="164" y="1091"/>
                    <a:pt x="166" y="1090"/>
                    <a:pt x="168" y="1088"/>
                  </a:cubicBezTo>
                  <a:cubicBezTo>
                    <a:pt x="170" y="1087"/>
                    <a:pt x="171" y="1086"/>
                    <a:pt x="173" y="1086"/>
                  </a:cubicBezTo>
                  <a:cubicBezTo>
                    <a:pt x="173" y="1086"/>
                    <a:pt x="173" y="1086"/>
                    <a:pt x="174" y="1086"/>
                  </a:cubicBezTo>
                  <a:cubicBezTo>
                    <a:pt x="176" y="1086"/>
                    <a:pt x="179" y="1087"/>
                    <a:pt x="182" y="1088"/>
                  </a:cubicBezTo>
                  <a:cubicBezTo>
                    <a:pt x="184" y="1088"/>
                    <a:pt x="186" y="1088"/>
                    <a:pt x="188" y="1089"/>
                  </a:cubicBezTo>
                  <a:cubicBezTo>
                    <a:pt x="189" y="1089"/>
                    <a:pt x="190" y="1089"/>
                    <a:pt x="190" y="1090"/>
                  </a:cubicBezTo>
                  <a:cubicBezTo>
                    <a:pt x="191" y="1090"/>
                    <a:pt x="192" y="1091"/>
                    <a:pt x="194" y="1091"/>
                  </a:cubicBezTo>
                  <a:cubicBezTo>
                    <a:pt x="194" y="1091"/>
                    <a:pt x="195" y="1091"/>
                    <a:pt x="195" y="1091"/>
                  </a:cubicBezTo>
                  <a:cubicBezTo>
                    <a:pt x="198" y="1091"/>
                    <a:pt x="201" y="1089"/>
                    <a:pt x="202" y="1086"/>
                  </a:cubicBezTo>
                  <a:cubicBezTo>
                    <a:pt x="202" y="1085"/>
                    <a:pt x="202" y="1085"/>
                    <a:pt x="203" y="1084"/>
                  </a:cubicBezTo>
                  <a:cubicBezTo>
                    <a:pt x="203" y="1085"/>
                    <a:pt x="204" y="1087"/>
                    <a:pt x="205" y="1088"/>
                  </a:cubicBezTo>
                  <a:cubicBezTo>
                    <a:pt x="206" y="1089"/>
                    <a:pt x="206" y="1089"/>
                    <a:pt x="207" y="1090"/>
                  </a:cubicBezTo>
                  <a:cubicBezTo>
                    <a:pt x="209" y="1093"/>
                    <a:pt x="212" y="1098"/>
                    <a:pt x="217" y="1098"/>
                  </a:cubicBezTo>
                  <a:cubicBezTo>
                    <a:pt x="218" y="1098"/>
                    <a:pt x="219" y="1098"/>
                    <a:pt x="219" y="1098"/>
                  </a:cubicBezTo>
                  <a:cubicBezTo>
                    <a:pt x="221" y="1098"/>
                    <a:pt x="222" y="1097"/>
                    <a:pt x="223" y="1096"/>
                  </a:cubicBezTo>
                  <a:cubicBezTo>
                    <a:pt x="224" y="1096"/>
                    <a:pt x="225" y="1095"/>
                    <a:pt x="226" y="1095"/>
                  </a:cubicBezTo>
                  <a:cubicBezTo>
                    <a:pt x="226" y="1095"/>
                    <a:pt x="226" y="1095"/>
                    <a:pt x="226" y="1095"/>
                  </a:cubicBezTo>
                  <a:cubicBezTo>
                    <a:pt x="228" y="1095"/>
                    <a:pt x="230" y="1096"/>
                    <a:pt x="232" y="1097"/>
                  </a:cubicBezTo>
                  <a:cubicBezTo>
                    <a:pt x="235" y="1099"/>
                    <a:pt x="237" y="1100"/>
                    <a:pt x="238" y="1102"/>
                  </a:cubicBezTo>
                  <a:cubicBezTo>
                    <a:pt x="239" y="1107"/>
                    <a:pt x="242" y="1110"/>
                    <a:pt x="245" y="1112"/>
                  </a:cubicBezTo>
                  <a:cubicBezTo>
                    <a:pt x="247" y="1113"/>
                    <a:pt x="250" y="1113"/>
                    <a:pt x="253" y="1113"/>
                  </a:cubicBezTo>
                  <a:cubicBezTo>
                    <a:pt x="255" y="1113"/>
                    <a:pt x="257" y="1113"/>
                    <a:pt x="259" y="1113"/>
                  </a:cubicBezTo>
                  <a:cubicBezTo>
                    <a:pt x="262" y="1112"/>
                    <a:pt x="267" y="1112"/>
                    <a:pt x="269" y="1106"/>
                  </a:cubicBezTo>
                  <a:cubicBezTo>
                    <a:pt x="270" y="1104"/>
                    <a:pt x="270" y="1102"/>
                    <a:pt x="271" y="1099"/>
                  </a:cubicBezTo>
                  <a:cubicBezTo>
                    <a:pt x="271" y="1097"/>
                    <a:pt x="271" y="1096"/>
                    <a:pt x="271" y="1094"/>
                  </a:cubicBezTo>
                  <a:cubicBezTo>
                    <a:pt x="272" y="1092"/>
                    <a:pt x="274" y="1090"/>
                    <a:pt x="277" y="1088"/>
                  </a:cubicBezTo>
                  <a:cubicBezTo>
                    <a:pt x="278" y="1088"/>
                    <a:pt x="278" y="1088"/>
                    <a:pt x="278" y="1088"/>
                  </a:cubicBezTo>
                  <a:cubicBezTo>
                    <a:pt x="278" y="1088"/>
                    <a:pt x="278" y="1088"/>
                    <a:pt x="279" y="1088"/>
                  </a:cubicBezTo>
                  <a:cubicBezTo>
                    <a:pt x="280" y="1087"/>
                    <a:pt x="283" y="1085"/>
                    <a:pt x="284" y="1083"/>
                  </a:cubicBezTo>
                  <a:cubicBezTo>
                    <a:pt x="284" y="1082"/>
                    <a:pt x="284" y="1080"/>
                    <a:pt x="284" y="1079"/>
                  </a:cubicBezTo>
                  <a:cubicBezTo>
                    <a:pt x="284" y="1079"/>
                    <a:pt x="284" y="1078"/>
                    <a:pt x="284" y="1078"/>
                  </a:cubicBezTo>
                  <a:cubicBezTo>
                    <a:pt x="284" y="1078"/>
                    <a:pt x="284" y="1077"/>
                    <a:pt x="285" y="1077"/>
                  </a:cubicBezTo>
                  <a:cubicBezTo>
                    <a:pt x="286" y="1076"/>
                    <a:pt x="287" y="1075"/>
                    <a:pt x="287" y="1073"/>
                  </a:cubicBezTo>
                  <a:cubicBezTo>
                    <a:pt x="287" y="1071"/>
                    <a:pt x="286" y="1069"/>
                    <a:pt x="282" y="1069"/>
                  </a:cubicBezTo>
                  <a:cubicBezTo>
                    <a:pt x="282" y="1069"/>
                    <a:pt x="282" y="1069"/>
                    <a:pt x="282" y="1069"/>
                  </a:cubicBezTo>
                  <a:cubicBezTo>
                    <a:pt x="282" y="1069"/>
                    <a:pt x="281" y="1069"/>
                    <a:pt x="281" y="1069"/>
                  </a:cubicBezTo>
                  <a:cubicBezTo>
                    <a:pt x="281" y="1069"/>
                    <a:pt x="281" y="1068"/>
                    <a:pt x="281" y="1068"/>
                  </a:cubicBezTo>
                  <a:cubicBezTo>
                    <a:pt x="281" y="1067"/>
                    <a:pt x="282" y="1066"/>
                    <a:pt x="282" y="1066"/>
                  </a:cubicBezTo>
                  <a:cubicBezTo>
                    <a:pt x="283" y="1065"/>
                    <a:pt x="283" y="1064"/>
                    <a:pt x="284" y="1063"/>
                  </a:cubicBezTo>
                  <a:cubicBezTo>
                    <a:pt x="285" y="1061"/>
                    <a:pt x="285" y="1059"/>
                    <a:pt x="285" y="1058"/>
                  </a:cubicBezTo>
                  <a:cubicBezTo>
                    <a:pt x="285" y="1056"/>
                    <a:pt x="285" y="1055"/>
                    <a:pt x="285" y="1054"/>
                  </a:cubicBezTo>
                  <a:cubicBezTo>
                    <a:pt x="285" y="1052"/>
                    <a:pt x="284" y="1051"/>
                    <a:pt x="285" y="1049"/>
                  </a:cubicBezTo>
                  <a:cubicBezTo>
                    <a:pt x="285" y="1048"/>
                    <a:pt x="286" y="1045"/>
                    <a:pt x="287" y="1044"/>
                  </a:cubicBezTo>
                  <a:cubicBezTo>
                    <a:pt x="288" y="1043"/>
                    <a:pt x="288" y="1043"/>
                    <a:pt x="288" y="1043"/>
                  </a:cubicBezTo>
                  <a:cubicBezTo>
                    <a:pt x="288" y="1042"/>
                    <a:pt x="289" y="1041"/>
                    <a:pt x="289" y="1040"/>
                  </a:cubicBezTo>
                  <a:cubicBezTo>
                    <a:pt x="290" y="1039"/>
                    <a:pt x="290" y="1038"/>
                    <a:pt x="291" y="1037"/>
                  </a:cubicBezTo>
                  <a:cubicBezTo>
                    <a:pt x="292" y="1036"/>
                    <a:pt x="292" y="1036"/>
                    <a:pt x="292" y="1036"/>
                  </a:cubicBezTo>
                  <a:cubicBezTo>
                    <a:pt x="292" y="1034"/>
                    <a:pt x="293" y="1033"/>
                    <a:pt x="294" y="1031"/>
                  </a:cubicBezTo>
                  <a:cubicBezTo>
                    <a:pt x="295" y="1033"/>
                    <a:pt x="296" y="1034"/>
                    <a:pt x="299" y="1034"/>
                  </a:cubicBezTo>
                  <a:cubicBezTo>
                    <a:pt x="300" y="1034"/>
                    <a:pt x="300" y="1034"/>
                    <a:pt x="301" y="1034"/>
                  </a:cubicBezTo>
                  <a:cubicBezTo>
                    <a:pt x="304" y="1033"/>
                    <a:pt x="306" y="1031"/>
                    <a:pt x="307" y="1029"/>
                  </a:cubicBezTo>
                  <a:cubicBezTo>
                    <a:pt x="308" y="1028"/>
                    <a:pt x="308" y="1028"/>
                    <a:pt x="308" y="1028"/>
                  </a:cubicBezTo>
                  <a:cubicBezTo>
                    <a:pt x="310" y="1026"/>
                    <a:pt x="312" y="1025"/>
                    <a:pt x="314" y="1023"/>
                  </a:cubicBezTo>
                  <a:cubicBezTo>
                    <a:pt x="314" y="1023"/>
                    <a:pt x="314" y="1023"/>
                    <a:pt x="314" y="1023"/>
                  </a:cubicBezTo>
                  <a:cubicBezTo>
                    <a:pt x="317" y="1022"/>
                    <a:pt x="318" y="1021"/>
                    <a:pt x="321" y="1021"/>
                  </a:cubicBezTo>
                  <a:cubicBezTo>
                    <a:pt x="327" y="1020"/>
                    <a:pt x="333" y="1018"/>
                    <a:pt x="339" y="1016"/>
                  </a:cubicBezTo>
                  <a:cubicBezTo>
                    <a:pt x="340" y="1015"/>
                    <a:pt x="341" y="1015"/>
                    <a:pt x="343" y="1015"/>
                  </a:cubicBezTo>
                  <a:cubicBezTo>
                    <a:pt x="345" y="1015"/>
                    <a:pt x="347" y="1014"/>
                    <a:pt x="349" y="1014"/>
                  </a:cubicBezTo>
                  <a:cubicBezTo>
                    <a:pt x="350" y="1013"/>
                    <a:pt x="351" y="1013"/>
                    <a:pt x="352" y="1013"/>
                  </a:cubicBezTo>
                  <a:cubicBezTo>
                    <a:pt x="356" y="1011"/>
                    <a:pt x="359" y="1010"/>
                    <a:pt x="362" y="1010"/>
                  </a:cubicBezTo>
                  <a:cubicBezTo>
                    <a:pt x="364" y="1010"/>
                    <a:pt x="365" y="1010"/>
                    <a:pt x="366" y="1010"/>
                  </a:cubicBezTo>
                  <a:cubicBezTo>
                    <a:pt x="367" y="1010"/>
                    <a:pt x="367" y="1010"/>
                    <a:pt x="368" y="1010"/>
                  </a:cubicBezTo>
                  <a:cubicBezTo>
                    <a:pt x="369" y="1011"/>
                    <a:pt x="370" y="1011"/>
                    <a:pt x="371" y="1011"/>
                  </a:cubicBezTo>
                  <a:cubicBezTo>
                    <a:pt x="371" y="1011"/>
                    <a:pt x="372" y="1012"/>
                    <a:pt x="373" y="1012"/>
                  </a:cubicBezTo>
                  <a:cubicBezTo>
                    <a:pt x="374" y="1012"/>
                    <a:pt x="375" y="1013"/>
                    <a:pt x="376" y="1013"/>
                  </a:cubicBezTo>
                  <a:cubicBezTo>
                    <a:pt x="378" y="1014"/>
                    <a:pt x="380" y="1014"/>
                    <a:pt x="381" y="1014"/>
                  </a:cubicBezTo>
                  <a:cubicBezTo>
                    <a:pt x="383" y="1014"/>
                    <a:pt x="384" y="1014"/>
                    <a:pt x="386" y="1015"/>
                  </a:cubicBezTo>
                  <a:cubicBezTo>
                    <a:pt x="386" y="1016"/>
                    <a:pt x="386" y="1016"/>
                    <a:pt x="387" y="1017"/>
                  </a:cubicBezTo>
                  <a:cubicBezTo>
                    <a:pt x="387" y="1018"/>
                    <a:pt x="388" y="1019"/>
                    <a:pt x="389" y="1020"/>
                  </a:cubicBezTo>
                  <a:cubicBezTo>
                    <a:pt x="392" y="1023"/>
                    <a:pt x="396" y="1025"/>
                    <a:pt x="400" y="1027"/>
                  </a:cubicBezTo>
                  <a:cubicBezTo>
                    <a:pt x="402" y="1028"/>
                    <a:pt x="403" y="1029"/>
                    <a:pt x="404" y="1029"/>
                  </a:cubicBezTo>
                  <a:cubicBezTo>
                    <a:pt x="405" y="1030"/>
                    <a:pt x="405" y="1030"/>
                    <a:pt x="406" y="1031"/>
                  </a:cubicBezTo>
                  <a:cubicBezTo>
                    <a:pt x="408" y="1031"/>
                    <a:pt x="408" y="1032"/>
                    <a:pt x="408" y="1033"/>
                  </a:cubicBezTo>
                  <a:cubicBezTo>
                    <a:pt x="409" y="1034"/>
                    <a:pt x="409" y="1037"/>
                    <a:pt x="413" y="1037"/>
                  </a:cubicBezTo>
                  <a:cubicBezTo>
                    <a:pt x="414" y="1037"/>
                    <a:pt x="415" y="1037"/>
                    <a:pt x="416" y="1035"/>
                  </a:cubicBezTo>
                  <a:cubicBezTo>
                    <a:pt x="417" y="1034"/>
                    <a:pt x="417" y="1033"/>
                    <a:pt x="418" y="1032"/>
                  </a:cubicBezTo>
                  <a:cubicBezTo>
                    <a:pt x="418" y="1031"/>
                    <a:pt x="419" y="1030"/>
                    <a:pt x="420" y="1029"/>
                  </a:cubicBezTo>
                  <a:cubicBezTo>
                    <a:pt x="421" y="1027"/>
                    <a:pt x="423" y="1027"/>
                    <a:pt x="426" y="1027"/>
                  </a:cubicBezTo>
                  <a:cubicBezTo>
                    <a:pt x="427" y="1027"/>
                    <a:pt x="428" y="1027"/>
                    <a:pt x="430" y="1027"/>
                  </a:cubicBezTo>
                  <a:cubicBezTo>
                    <a:pt x="431" y="1027"/>
                    <a:pt x="433" y="1028"/>
                    <a:pt x="434" y="1028"/>
                  </a:cubicBezTo>
                  <a:cubicBezTo>
                    <a:pt x="435" y="1028"/>
                    <a:pt x="435" y="1028"/>
                    <a:pt x="436" y="1028"/>
                  </a:cubicBezTo>
                  <a:cubicBezTo>
                    <a:pt x="438" y="1028"/>
                    <a:pt x="441" y="1027"/>
                    <a:pt x="443" y="1027"/>
                  </a:cubicBezTo>
                  <a:cubicBezTo>
                    <a:pt x="444" y="1027"/>
                    <a:pt x="444" y="1027"/>
                    <a:pt x="444" y="1027"/>
                  </a:cubicBezTo>
                  <a:cubicBezTo>
                    <a:pt x="445" y="1027"/>
                    <a:pt x="446" y="1027"/>
                    <a:pt x="447" y="1027"/>
                  </a:cubicBezTo>
                  <a:cubicBezTo>
                    <a:pt x="450" y="1027"/>
                    <a:pt x="451" y="1027"/>
                    <a:pt x="453" y="1028"/>
                  </a:cubicBezTo>
                  <a:cubicBezTo>
                    <a:pt x="454" y="1028"/>
                    <a:pt x="455" y="1029"/>
                    <a:pt x="456" y="1030"/>
                  </a:cubicBezTo>
                  <a:cubicBezTo>
                    <a:pt x="458" y="1032"/>
                    <a:pt x="460" y="1033"/>
                    <a:pt x="463" y="1034"/>
                  </a:cubicBezTo>
                  <a:cubicBezTo>
                    <a:pt x="464" y="1034"/>
                    <a:pt x="465" y="1034"/>
                    <a:pt x="466" y="1034"/>
                  </a:cubicBezTo>
                  <a:cubicBezTo>
                    <a:pt x="469" y="1034"/>
                    <a:pt x="472" y="1033"/>
                    <a:pt x="475" y="1032"/>
                  </a:cubicBezTo>
                  <a:cubicBezTo>
                    <a:pt x="475" y="1032"/>
                    <a:pt x="476" y="1032"/>
                    <a:pt x="477" y="1032"/>
                  </a:cubicBezTo>
                  <a:cubicBezTo>
                    <a:pt x="478" y="1031"/>
                    <a:pt x="479" y="1031"/>
                    <a:pt x="480" y="1030"/>
                  </a:cubicBezTo>
                  <a:cubicBezTo>
                    <a:pt x="481" y="1030"/>
                    <a:pt x="482" y="1029"/>
                    <a:pt x="482" y="1028"/>
                  </a:cubicBezTo>
                  <a:cubicBezTo>
                    <a:pt x="483" y="1027"/>
                    <a:pt x="483" y="1027"/>
                    <a:pt x="483" y="1027"/>
                  </a:cubicBezTo>
                  <a:cubicBezTo>
                    <a:pt x="484" y="1026"/>
                    <a:pt x="485" y="1024"/>
                    <a:pt x="485" y="1021"/>
                  </a:cubicBezTo>
                  <a:cubicBezTo>
                    <a:pt x="485" y="1017"/>
                    <a:pt x="483" y="1015"/>
                    <a:pt x="481" y="1013"/>
                  </a:cubicBezTo>
                  <a:cubicBezTo>
                    <a:pt x="479" y="1012"/>
                    <a:pt x="477" y="1011"/>
                    <a:pt x="476" y="1011"/>
                  </a:cubicBezTo>
                  <a:cubicBezTo>
                    <a:pt x="476" y="1011"/>
                    <a:pt x="476" y="1011"/>
                    <a:pt x="476" y="1011"/>
                  </a:cubicBezTo>
                  <a:cubicBezTo>
                    <a:pt x="475" y="1011"/>
                    <a:pt x="474" y="1011"/>
                    <a:pt x="473" y="1010"/>
                  </a:cubicBezTo>
                  <a:cubicBezTo>
                    <a:pt x="473" y="1010"/>
                    <a:pt x="473" y="1010"/>
                    <a:pt x="473" y="1010"/>
                  </a:cubicBezTo>
                  <a:cubicBezTo>
                    <a:pt x="472" y="1010"/>
                    <a:pt x="471" y="1010"/>
                    <a:pt x="470" y="1010"/>
                  </a:cubicBezTo>
                  <a:cubicBezTo>
                    <a:pt x="470" y="1010"/>
                    <a:pt x="470" y="1010"/>
                    <a:pt x="470" y="1010"/>
                  </a:cubicBezTo>
                  <a:cubicBezTo>
                    <a:pt x="470" y="1009"/>
                    <a:pt x="469" y="1008"/>
                    <a:pt x="469" y="1008"/>
                  </a:cubicBezTo>
                  <a:cubicBezTo>
                    <a:pt x="470" y="1008"/>
                    <a:pt x="470" y="1007"/>
                    <a:pt x="471" y="1007"/>
                  </a:cubicBezTo>
                  <a:cubicBezTo>
                    <a:pt x="471" y="1007"/>
                    <a:pt x="471" y="1007"/>
                    <a:pt x="471" y="1007"/>
                  </a:cubicBezTo>
                  <a:cubicBezTo>
                    <a:pt x="472" y="1007"/>
                    <a:pt x="473" y="1008"/>
                    <a:pt x="474" y="1009"/>
                  </a:cubicBezTo>
                  <a:cubicBezTo>
                    <a:pt x="475" y="1009"/>
                    <a:pt x="476" y="1010"/>
                    <a:pt x="477" y="1011"/>
                  </a:cubicBezTo>
                  <a:cubicBezTo>
                    <a:pt x="479" y="1011"/>
                    <a:pt x="480" y="1011"/>
                    <a:pt x="482" y="1011"/>
                  </a:cubicBezTo>
                  <a:cubicBezTo>
                    <a:pt x="483" y="1011"/>
                    <a:pt x="483" y="1011"/>
                    <a:pt x="484" y="1011"/>
                  </a:cubicBezTo>
                  <a:cubicBezTo>
                    <a:pt x="486" y="1011"/>
                    <a:pt x="487" y="1010"/>
                    <a:pt x="488" y="1009"/>
                  </a:cubicBezTo>
                  <a:cubicBezTo>
                    <a:pt x="489" y="1008"/>
                    <a:pt x="490" y="1008"/>
                    <a:pt x="490" y="1007"/>
                  </a:cubicBezTo>
                  <a:cubicBezTo>
                    <a:pt x="492" y="1006"/>
                    <a:pt x="494" y="1006"/>
                    <a:pt x="496" y="1006"/>
                  </a:cubicBezTo>
                  <a:cubicBezTo>
                    <a:pt x="498" y="1006"/>
                    <a:pt x="499" y="1006"/>
                    <a:pt x="501" y="1006"/>
                  </a:cubicBezTo>
                  <a:cubicBezTo>
                    <a:pt x="503" y="1005"/>
                    <a:pt x="505" y="1004"/>
                    <a:pt x="506" y="1004"/>
                  </a:cubicBezTo>
                  <a:cubicBezTo>
                    <a:pt x="508" y="1003"/>
                    <a:pt x="510" y="1002"/>
                    <a:pt x="511" y="1002"/>
                  </a:cubicBezTo>
                  <a:cubicBezTo>
                    <a:pt x="511" y="1002"/>
                    <a:pt x="511" y="1002"/>
                    <a:pt x="511" y="1002"/>
                  </a:cubicBezTo>
                  <a:cubicBezTo>
                    <a:pt x="513" y="1002"/>
                    <a:pt x="515" y="1003"/>
                    <a:pt x="517" y="1004"/>
                  </a:cubicBezTo>
                  <a:cubicBezTo>
                    <a:pt x="519" y="1004"/>
                    <a:pt x="521" y="1005"/>
                    <a:pt x="523" y="1005"/>
                  </a:cubicBezTo>
                  <a:cubicBezTo>
                    <a:pt x="523" y="1006"/>
                    <a:pt x="525" y="1006"/>
                    <a:pt x="527" y="1006"/>
                  </a:cubicBezTo>
                  <a:cubicBezTo>
                    <a:pt x="528" y="1006"/>
                    <a:pt x="529" y="1006"/>
                    <a:pt x="529" y="1005"/>
                  </a:cubicBezTo>
                  <a:cubicBezTo>
                    <a:pt x="528" y="1007"/>
                    <a:pt x="526" y="1008"/>
                    <a:pt x="525" y="1010"/>
                  </a:cubicBezTo>
                  <a:cubicBezTo>
                    <a:pt x="523" y="1012"/>
                    <a:pt x="522" y="1015"/>
                    <a:pt x="524" y="1017"/>
                  </a:cubicBezTo>
                  <a:cubicBezTo>
                    <a:pt x="524" y="1018"/>
                    <a:pt x="525" y="1019"/>
                    <a:pt x="527" y="1019"/>
                  </a:cubicBezTo>
                  <a:cubicBezTo>
                    <a:pt x="528" y="1019"/>
                    <a:pt x="529" y="1018"/>
                    <a:pt x="530" y="1018"/>
                  </a:cubicBezTo>
                  <a:cubicBezTo>
                    <a:pt x="531" y="1018"/>
                    <a:pt x="532" y="1018"/>
                    <a:pt x="533" y="1018"/>
                  </a:cubicBezTo>
                  <a:cubicBezTo>
                    <a:pt x="533" y="1018"/>
                    <a:pt x="533" y="1018"/>
                    <a:pt x="533" y="1018"/>
                  </a:cubicBezTo>
                  <a:cubicBezTo>
                    <a:pt x="536" y="1018"/>
                    <a:pt x="539" y="1019"/>
                    <a:pt x="542" y="1022"/>
                  </a:cubicBezTo>
                  <a:cubicBezTo>
                    <a:pt x="544" y="1023"/>
                    <a:pt x="546" y="1025"/>
                    <a:pt x="549" y="1026"/>
                  </a:cubicBezTo>
                  <a:cubicBezTo>
                    <a:pt x="551" y="1027"/>
                    <a:pt x="551" y="1027"/>
                    <a:pt x="551" y="1027"/>
                  </a:cubicBezTo>
                  <a:cubicBezTo>
                    <a:pt x="552" y="1028"/>
                    <a:pt x="553" y="1029"/>
                    <a:pt x="554" y="1030"/>
                  </a:cubicBezTo>
                  <a:cubicBezTo>
                    <a:pt x="555" y="1030"/>
                    <a:pt x="556" y="1031"/>
                    <a:pt x="557" y="1032"/>
                  </a:cubicBezTo>
                  <a:cubicBezTo>
                    <a:pt x="559" y="1034"/>
                    <a:pt x="562" y="1034"/>
                    <a:pt x="564" y="1034"/>
                  </a:cubicBezTo>
                  <a:cubicBezTo>
                    <a:pt x="570" y="1034"/>
                    <a:pt x="575" y="1031"/>
                    <a:pt x="577" y="1026"/>
                  </a:cubicBezTo>
                  <a:cubicBezTo>
                    <a:pt x="578" y="1024"/>
                    <a:pt x="578" y="1023"/>
                    <a:pt x="578" y="1021"/>
                  </a:cubicBezTo>
                  <a:cubicBezTo>
                    <a:pt x="579" y="1017"/>
                    <a:pt x="580" y="1015"/>
                    <a:pt x="583" y="1014"/>
                  </a:cubicBezTo>
                  <a:cubicBezTo>
                    <a:pt x="587" y="1013"/>
                    <a:pt x="589" y="1011"/>
                    <a:pt x="590" y="1009"/>
                  </a:cubicBezTo>
                  <a:cubicBezTo>
                    <a:pt x="591" y="1005"/>
                    <a:pt x="589" y="1001"/>
                    <a:pt x="587" y="997"/>
                  </a:cubicBezTo>
                  <a:cubicBezTo>
                    <a:pt x="585" y="994"/>
                    <a:pt x="585" y="994"/>
                    <a:pt x="585" y="994"/>
                  </a:cubicBezTo>
                  <a:cubicBezTo>
                    <a:pt x="585" y="994"/>
                    <a:pt x="582" y="996"/>
                    <a:pt x="582" y="996"/>
                  </a:cubicBezTo>
                  <a:cubicBezTo>
                    <a:pt x="581" y="995"/>
                    <a:pt x="581" y="995"/>
                    <a:pt x="579" y="995"/>
                  </a:cubicBezTo>
                  <a:cubicBezTo>
                    <a:pt x="579" y="994"/>
                    <a:pt x="579" y="994"/>
                    <a:pt x="578" y="994"/>
                  </a:cubicBezTo>
                  <a:cubicBezTo>
                    <a:pt x="578" y="994"/>
                    <a:pt x="577" y="994"/>
                    <a:pt x="577" y="994"/>
                  </a:cubicBezTo>
                  <a:cubicBezTo>
                    <a:pt x="576" y="995"/>
                    <a:pt x="576" y="995"/>
                    <a:pt x="576" y="995"/>
                  </a:cubicBezTo>
                  <a:cubicBezTo>
                    <a:pt x="575" y="995"/>
                    <a:pt x="575" y="995"/>
                    <a:pt x="575" y="995"/>
                  </a:cubicBezTo>
                  <a:cubicBezTo>
                    <a:pt x="572" y="994"/>
                    <a:pt x="569" y="993"/>
                    <a:pt x="567" y="992"/>
                  </a:cubicBezTo>
                  <a:cubicBezTo>
                    <a:pt x="567" y="992"/>
                    <a:pt x="566" y="991"/>
                    <a:pt x="565" y="991"/>
                  </a:cubicBezTo>
                  <a:cubicBezTo>
                    <a:pt x="563" y="989"/>
                    <a:pt x="561" y="988"/>
                    <a:pt x="558" y="988"/>
                  </a:cubicBezTo>
                  <a:cubicBezTo>
                    <a:pt x="558" y="988"/>
                    <a:pt x="558" y="988"/>
                    <a:pt x="558" y="988"/>
                  </a:cubicBezTo>
                  <a:cubicBezTo>
                    <a:pt x="557" y="988"/>
                    <a:pt x="554" y="989"/>
                    <a:pt x="552" y="990"/>
                  </a:cubicBezTo>
                  <a:cubicBezTo>
                    <a:pt x="551" y="990"/>
                    <a:pt x="550" y="991"/>
                    <a:pt x="550" y="992"/>
                  </a:cubicBezTo>
                  <a:cubicBezTo>
                    <a:pt x="550" y="992"/>
                    <a:pt x="550" y="992"/>
                    <a:pt x="550" y="992"/>
                  </a:cubicBezTo>
                  <a:cubicBezTo>
                    <a:pt x="548" y="993"/>
                    <a:pt x="548" y="993"/>
                    <a:pt x="548" y="993"/>
                  </a:cubicBezTo>
                  <a:cubicBezTo>
                    <a:pt x="548" y="995"/>
                    <a:pt x="548" y="995"/>
                    <a:pt x="548" y="995"/>
                  </a:cubicBezTo>
                  <a:cubicBezTo>
                    <a:pt x="548" y="996"/>
                    <a:pt x="547" y="997"/>
                    <a:pt x="546" y="999"/>
                  </a:cubicBezTo>
                  <a:cubicBezTo>
                    <a:pt x="546" y="999"/>
                    <a:pt x="546" y="999"/>
                    <a:pt x="546" y="1000"/>
                  </a:cubicBezTo>
                  <a:cubicBezTo>
                    <a:pt x="545" y="1000"/>
                    <a:pt x="545" y="1000"/>
                    <a:pt x="545" y="1000"/>
                  </a:cubicBezTo>
                  <a:cubicBezTo>
                    <a:pt x="542" y="1000"/>
                    <a:pt x="540" y="1001"/>
                    <a:pt x="537" y="1002"/>
                  </a:cubicBezTo>
                  <a:cubicBezTo>
                    <a:pt x="536" y="1003"/>
                    <a:pt x="536" y="1003"/>
                    <a:pt x="536" y="1003"/>
                  </a:cubicBezTo>
                  <a:cubicBezTo>
                    <a:pt x="534" y="1003"/>
                    <a:pt x="533" y="1004"/>
                    <a:pt x="531" y="1005"/>
                  </a:cubicBezTo>
                  <a:cubicBezTo>
                    <a:pt x="532" y="1003"/>
                    <a:pt x="533" y="1002"/>
                    <a:pt x="533" y="1001"/>
                  </a:cubicBezTo>
                  <a:cubicBezTo>
                    <a:pt x="533" y="1000"/>
                    <a:pt x="533" y="1000"/>
                    <a:pt x="533" y="1000"/>
                  </a:cubicBezTo>
                  <a:cubicBezTo>
                    <a:pt x="534" y="999"/>
                    <a:pt x="535" y="998"/>
                    <a:pt x="536" y="998"/>
                  </a:cubicBezTo>
                  <a:cubicBezTo>
                    <a:pt x="537" y="998"/>
                    <a:pt x="537" y="998"/>
                    <a:pt x="537" y="998"/>
                  </a:cubicBezTo>
                  <a:cubicBezTo>
                    <a:pt x="540" y="997"/>
                    <a:pt x="541" y="996"/>
                    <a:pt x="544" y="994"/>
                  </a:cubicBezTo>
                  <a:cubicBezTo>
                    <a:pt x="548" y="990"/>
                    <a:pt x="552" y="988"/>
                    <a:pt x="557" y="985"/>
                  </a:cubicBezTo>
                  <a:cubicBezTo>
                    <a:pt x="557" y="985"/>
                    <a:pt x="557" y="985"/>
                    <a:pt x="558" y="985"/>
                  </a:cubicBezTo>
                  <a:cubicBezTo>
                    <a:pt x="559" y="985"/>
                    <a:pt x="561" y="984"/>
                    <a:pt x="562" y="981"/>
                  </a:cubicBezTo>
                  <a:cubicBezTo>
                    <a:pt x="562" y="981"/>
                    <a:pt x="562" y="981"/>
                    <a:pt x="562" y="981"/>
                  </a:cubicBezTo>
                  <a:cubicBezTo>
                    <a:pt x="562" y="981"/>
                    <a:pt x="562" y="981"/>
                    <a:pt x="562" y="981"/>
                  </a:cubicBezTo>
                  <a:cubicBezTo>
                    <a:pt x="563" y="982"/>
                    <a:pt x="563" y="982"/>
                    <a:pt x="563" y="982"/>
                  </a:cubicBezTo>
                  <a:cubicBezTo>
                    <a:pt x="564" y="982"/>
                    <a:pt x="564" y="983"/>
                    <a:pt x="564" y="983"/>
                  </a:cubicBezTo>
                  <a:cubicBezTo>
                    <a:pt x="566" y="984"/>
                    <a:pt x="566" y="984"/>
                    <a:pt x="566" y="984"/>
                  </a:cubicBezTo>
                  <a:cubicBezTo>
                    <a:pt x="567" y="985"/>
                    <a:pt x="568" y="986"/>
                    <a:pt x="569" y="987"/>
                  </a:cubicBezTo>
                  <a:cubicBezTo>
                    <a:pt x="570" y="987"/>
                    <a:pt x="570" y="987"/>
                    <a:pt x="571" y="988"/>
                  </a:cubicBezTo>
                  <a:cubicBezTo>
                    <a:pt x="571" y="988"/>
                    <a:pt x="572" y="988"/>
                    <a:pt x="572" y="988"/>
                  </a:cubicBezTo>
                  <a:cubicBezTo>
                    <a:pt x="572" y="988"/>
                    <a:pt x="572" y="988"/>
                    <a:pt x="572" y="988"/>
                  </a:cubicBezTo>
                  <a:cubicBezTo>
                    <a:pt x="573" y="989"/>
                    <a:pt x="574" y="990"/>
                    <a:pt x="574" y="990"/>
                  </a:cubicBezTo>
                  <a:cubicBezTo>
                    <a:pt x="575" y="990"/>
                    <a:pt x="576" y="991"/>
                    <a:pt x="578" y="991"/>
                  </a:cubicBezTo>
                  <a:cubicBezTo>
                    <a:pt x="579" y="991"/>
                    <a:pt x="580" y="990"/>
                    <a:pt x="582" y="990"/>
                  </a:cubicBezTo>
                  <a:cubicBezTo>
                    <a:pt x="583" y="990"/>
                    <a:pt x="584" y="990"/>
                    <a:pt x="585" y="990"/>
                  </a:cubicBezTo>
                  <a:cubicBezTo>
                    <a:pt x="585" y="990"/>
                    <a:pt x="585" y="990"/>
                    <a:pt x="585" y="990"/>
                  </a:cubicBezTo>
                  <a:cubicBezTo>
                    <a:pt x="585" y="990"/>
                    <a:pt x="585" y="990"/>
                    <a:pt x="586" y="990"/>
                  </a:cubicBezTo>
                  <a:cubicBezTo>
                    <a:pt x="588" y="990"/>
                    <a:pt x="590" y="990"/>
                    <a:pt x="591" y="989"/>
                  </a:cubicBezTo>
                  <a:cubicBezTo>
                    <a:pt x="594" y="988"/>
                    <a:pt x="594" y="985"/>
                    <a:pt x="595" y="984"/>
                  </a:cubicBezTo>
                  <a:cubicBezTo>
                    <a:pt x="595" y="983"/>
                    <a:pt x="595" y="983"/>
                    <a:pt x="595" y="983"/>
                  </a:cubicBezTo>
                  <a:cubicBezTo>
                    <a:pt x="596" y="981"/>
                    <a:pt x="597" y="979"/>
                    <a:pt x="599" y="979"/>
                  </a:cubicBezTo>
                  <a:cubicBezTo>
                    <a:pt x="600" y="979"/>
                    <a:pt x="600" y="980"/>
                    <a:pt x="601" y="980"/>
                  </a:cubicBezTo>
                  <a:cubicBezTo>
                    <a:pt x="601" y="980"/>
                    <a:pt x="602" y="981"/>
                    <a:pt x="603" y="982"/>
                  </a:cubicBezTo>
                  <a:cubicBezTo>
                    <a:pt x="603" y="982"/>
                    <a:pt x="604" y="983"/>
                    <a:pt x="605" y="984"/>
                  </a:cubicBezTo>
                  <a:cubicBezTo>
                    <a:pt x="605" y="984"/>
                    <a:pt x="605" y="984"/>
                    <a:pt x="606" y="984"/>
                  </a:cubicBezTo>
                  <a:cubicBezTo>
                    <a:pt x="606" y="984"/>
                    <a:pt x="606" y="984"/>
                    <a:pt x="606" y="984"/>
                  </a:cubicBezTo>
                  <a:cubicBezTo>
                    <a:pt x="604" y="986"/>
                    <a:pt x="604" y="988"/>
                    <a:pt x="604" y="989"/>
                  </a:cubicBezTo>
                  <a:cubicBezTo>
                    <a:pt x="605" y="992"/>
                    <a:pt x="608" y="994"/>
                    <a:pt x="611" y="995"/>
                  </a:cubicBezTo>
                  <a:cubicBezTo>
                    <a:pt x="611" y="995"/>
                    <a:pt x="612" y="995"/>
                    <a:pt x="613" y="996"/>
                  </a:cubicBezTo>
                  <a:cubicBezTo>
                    <a:pt x="615" y="997"/>
                    <a:pt x="618" y="998"/>
                    <a:pt x="620" y="998"/>
                  </a:cubicBezTo>
                  <a:cubicBezTo>
                    <a:pt x="622" y="998"/>
                    <a:pt x="625" y="998"/>
                    <a:pt x="627" y="994"/>
                  </a:cubicBezTo>
                  <a:cubicBezTo>
                    <a:pt x="628" y="992"/>
                    <a:pt x="629" y="990"/>
                    <a:pt x="631" y="989"/>
                  </a:cubicBezTo>
                  <a:cubicBezTo>
                    <a:pt x="632" y="989"/>
                    <a:pt x="633" y="988"/>
                    <a:pt x="634" y="987"/>
                  </a:cubicBezTo>
                  <a:cubicBezTo>
                    <a:pt x="635" y="986"/>
                    <a:pt x="636" y="985"/>
                    <a:pt x="638" y="985"/>
                  </a:cubicBezTo>
                  <a:cubicBezTo>
                    <a:pt x="641" y="984"/>
                    <a:pt x="644" y="984"/>
                    <a:pt x="647" y="984"/>
                  </a:cubicBezTo>
                  <a:cubicBezTo>
                    <a:pt x="649" y="984"/>
                    <a:pt x="649" y="984"/>
                    <a:pt x="649" y="984"/>
                  </a:cubicBezTo>
                  <a:cubicBezTo>
                    <a:pt x="651" y="984"/>
                    <a:pt x="654" y="984"/>
                    <a:pt x="656" y="984"/>
                  </a:cubicBezTo>
                  <a:cubicBezTo>
                    <a:pt x="659" y="983"/>
                    <a:pt x="662" y="983"/>
                    <a:pt x="665" y="983"/>
                  </a:cubicBezTo>
                  <a:cubicBezTo>
                    <a:pt x="669" y="983"/>
                    <a:pt x="673" y="983"/>
                    <a:pt x="677" y="982"/>
                  </a:cubicBezTo>
                  <a:cubicBezTo>
                    <a:pt x="678" y="982"/>
                    <a:pt x="679" y="982"/>
                    <a:pt x="680" y="982"/>
                  </a:cubicBezTo>
                  <a:cubicBezTo>
                    <a:pt x="681" y="981"/>
                    <a:pt x="683" y="981"/>
                    <a:pt x="685" y="980"/>
                  </a:cubicBezTo>
                  <a:cubicBezTo>
                    <a:pt x="686" y="980"/>
                    <a:pt x="687" y="979"/>
                    <a:pt x="688" y="979"/>
                  </a:cubicBezTo>
                  <a:cubicBezTo>
                    <a:pt x="689" y="978"/>
                    <a:pt x="689" y="978"/>
                    <a:pt x="690" y="978"/>
                  </a:cubicBezTo>
                  <a:cubicBezTo>
                    <a:pt x="693" y="977"/>
                    <a:pt x="696" y="977"/>
                    <a:pt x="698" y="977"/>
                  </a:cubicBezTo>
                  <a:cubicBezTo>
                    <a:pt x="699" y="977"/>
                    <a:pt x="700" y="977"/>
                    <a:pt x="701" y="977"/>
                  </a:cubicBezTo>
                  <a:cubicBezTo>
                    <a:pt x="702" y="977"/>
                    <a:pt x="702" y="977"/>
                    <a:pt x="702" y="977"/>
                  </a:cubicBezTo>
                  <a:cubicBezTo>
                    <a:pt x="706" y="977"/>
                    <a:pt x="709" y="978"/>
                    <a:pt x="712" y="979"/>
                  </a:cubicBezTo>
                  <a:cubicBezTo>
                    <a:pt x="714" y="979"/>
                    <a:pt x="716" y="980"/>
                    <a:pt x="719" y="981"/>
                  </a:cubicBezTo>
                  <a:cubicBezTo>
                    <a:pt x="721" y="981"/>
                    <a:pt x="723" y="982"/>
                    <a:pt x="725" y="983"/>
                  </a:cubicBezTo>
                  <a:cubicBezTo>
                    <a:pt x="729" y="984"/>
                    <a:pt x="732" y="986"/>
                    <a:pt x="736" y="986"/>
                  </a:cubicBezTo>
                  <a:cubicBezTo>
                    <a:pt x="737" y="986"/>
                    <a:pt x="737" y="986"/>
                    <a:pt x="737" y="986"/>
                  </a:cubicBezTo>
                  <a:cubicBezTo>
                    <a:pt x="740" y="986"/>
                    <a:pt x="742" y="986"/>
                    <a:pt x="744" y="987"/>
                  </a:cubicBezTo>
                  <a:cubicBezTo>
                    <a:pt x="746" y="988"/>
                    <a:pt x="748" y="989"/>
                    <a:pt x="750" y="989"/>
                  </a:cubicBezTo>
                  <a:cubicBezTo>
                    <a:pt x="751" y="989"/>
                    <a:pt x="753" y="988"/>
                    <a:pt x="754" y="988"/>
                  </a:cubicBezTo>
                  <a:cubicBezTo>
                    <a:pt x="758" y="986"/>
                    <a:pt x="759" y="982"/>
                    <a:pt x="761" y="979"/>
                  </a:cubicBezTo>
                  <a:cubicBezTo>
                    <a:pt x="762" y="978"/>
                    <a:pt x="762" y="977"/>
                    <a:pt x="763" y="976"/>
                  </a:cubicBezTo>
                  <a:cubicBezTo>
                    <a:pt x="765" y="973"/>
                    <a:pt x="769" y="971"/>
                    <a:pt x="774" y="969"/>
                  </a:cubicBezTo>
                  <a:cubicBezTo>
                    <a:pt x="776" y="968"/>
                    <a:pt x="777" y="968"/>
                    <a:pt x="779" y="968"/>
                  </a:cubicBezTo>
                  <a:cubicBezTo>
                    <a:pt x="780" y="968"/>
                    <a:pt x="782" y="968"/>
                    <a:pt x="784" y="968"/>
                  </a:cubicBezTo>
                  <a:cubicBezTo>
                    <a:pt x="785" y="967"/>
                    <a:pt x="786" y="967"/>
                    <a:pt x="787" y="967"/>
                  </a:cubicBezTo>
                  <a:cubicBezTo>
                    <a:pt x="789" y="967"/>
                    <a:pt x="791" y="967"/>
                    <a:pt x="794" y="966"/>
                  </a:cubicBezTo>
                  <a:cubicBezTo>
                    <a:pt x="796" y="965"/>
                    <a:pt x="799" y="963"/>
                    <a:pt x="802" y="961"/>
                  </a:cubicBezTo>
                  <a:cubicBezTo>
                    <a:pt x="804" y="958"/>
                    <a:pt x="807" y="955"/>
                    <a:pt x="810" y="953"/>
                  </a:cubicBezTo>
                  <a:cubicBezTo>
                    <a:pt x="812" y="951"/>
                    <a:pt x="814" y="950"/>
                    <a:pt x="815" y="949"/>
                  </a:cubicBezTo>
                  <a:cubicBezTo>
                    <a:pt x="817" y="947"/>
                    <a:pt x="819" y="946"/>
                    <a:pt x="821" y="946"/>
                  </a:cubicBezTo>
                  <a:cubicBezTo>
                    <a:pt x="824" y="946"/>
                    <a:pt x="826" y="947"/>
                    <a:pt x="828" y="947"/>
                  </a:cubicBezTo>
                  <a:cubicBezTo>
                    <a:pt x="829" y="948"/>
                    <a:pt x="831" y="948"/>
                    <a:pt x="832" y="948"/>
                  </a:cubicBezTo>
                  <a:cubicBezTo>
                    <a:pt x="833" y="949"/>
                    <a:pt x="833" y="949"/>
                    <a:pt x="834" y="949"/>
                  </a:cubicBezTo>
                  <a:cubicBezTo>
                    <a:pt x="836" y="949"/>
                    <a:pt x="838" y="948"/>
                    <a:pt x="839" y="947"/>
                  </a:cubicBezTo>
                  <a:cubicBezTo>
                    <a:pt x="841" y="944"/>
                    <a:pt x="841" y="940"/>
                    <a:pt x="841" y="937"/>
                  </a:cubicBezTo>
                  <a:cubicBezTo>
                    <a:pt x="841" y="932"/>
                    <a:pt x="845" y="926"/>
                    <a:pt x="849" y="923"/>
                  </a:cubicBezTo>
                  <a:cubicBezTo>
                    <a:pt x="852" y="920"/>
                    <a:pt x="855" y="919"/>
                    <a:pt x="858" y="917"/>
                  </a:cubicBezTo>
                  <a:cubicBezTo>
                    <a:pt x="861" y="916"/>
                    <a:pt x="861" y="916"/>
                    <a:pt x="861" y="916"/>
                  </a:cubicBezTo>
                  <a:cubicBezTo>
                    <a:pt x="862" y="915"/>
                    <a:pt x="864" y="914"/>
                    <a:pt x="866" y="913"/>
                  </a:cubicBezTo>
                  <a:cubicBezTo>
                    <a:pt x="872" y="910"/>
                    <a:pt x="878" y="907"/>
                    <a:pt x="883" y="902"/>
                  </a:cubicBezTo>
                  <a:cubicBezTo>
                    <a:pt x="890" y="895"/>
                    <a:pt x="893" y="884"/>
                    <a:pt x="890" y="875"/>
                  </a:cubicBezTo>
                  <a:cubicBezTo>
                    <a:pt x="890" y="873"/>
                    <a:pt x="889" y="872"/>
                    <a:pt x="889" y="870"/>
                  </a:cubicBezTo>
                  <a:cubicBezTo>
                    <a:pt x="888" y="868"/>
                    <a:pt x="887" y="866"/>
                    <a:pt x="887" y="864"/>
                  </a:cubicBezTo>
                  <a:cubicBezTo>
                    <a:pt x="887" y="863"/>
                    <a:pt x="888" y="861"/>
                    <a:pt x="889" y="860"/>
                  </a:cubicBezTo>
                  <a:cubicBezTo>
                    <a:pt x="890" y="858"/>
                    <a:pt x="891" y="856"/>
                    <a:pt x="892" y="854"/>
                  </a:cubicBezTo>
                  <a:cubicBezTo>
                    <a:pt x="893" y="852"/>
                    <a:pt x="893" y="850"/>
                    <a:pt x="892" y="849"/>
                  </a:cubicBezTo>
                  <a:cubicBezTo>
                    <a:pt x="891" y="848"/>
                    <a:pt x="890" y="847"/>
                    <a:pt x="887" y="847"/>
                  </a:cubicBezTo>
                  <a:cubicBezTo>
                    <a:pt x="885" y="847"/>
                    <a:pt x="883" y="847"/>
                    <a:pt x="881" y="848"/>
                  </a:cubicBezTo>
                  <a:cubicBezTo>
                    <a:pt x="881" y="848"/>
                    <a:pt x="880" y="848"/>
                    <a:pt x="880" y="848"/>
                  </a:cubicBezTo>
                  <a:cubicBezTo>
                    <a:pt x="879" y="848"/>
                    <a:pt x="878" y="848"/>
                    <a:pt x="877" y="848"/>
                  </a:cubicBezTo>
                  <a:cubicBezTo>
                    <a:pt x="876" y="848"/>
                    <a:pt x="874" y="848"/>
                    <a:pt x="873" y="848"/>
                  </a:cubicBezTo>
                  <a:cubicBezTo>
                    <a:pt x="871" y="848"/>
                    <a:pt x="870" y="848"/>
                    <a:pt x="868" y="847"/>
                  </a:cubicBezTo>
                  <a:cubicBezTo>
                    <a:pt x="868" y="847"/>
                    <a:pt x="868" y="847"/>
                    <a:pt x="868" y="847"/>
                  </a:cubicBezTo>
                  <a:cubicBezTo>
                    <a:pt x="867" y="847"/>
                    <a:pt x="865" y="848"/>
                    <a:pt x="864" y="848"/>
                  </a:cubicBezTo>
                  <a:cubicBezTo>
                    <a:pt x="863" y="848"/>
                    <a:pt x="863" y="848"/>
                    <a:pt x="862" y="848"/>
                  </a:cubicBezTo>
                  <a:cubicBezTo>
                    <a:pt x="861" y="848"/>
                    <a:pt x="859" y="849"/>
                    <a:pt x="858" y="849"/>
                  </a:cubicBezTo>
                  <a:cubicBezTo>
                    <a:pt x="857" y="849"/>
                    <a:pt x="856" y="849"/>
                    <a:pt x="855" y="849"/>
                  </a:cubicBezTo>
                  <a:cubicBezTo>
                    <a:pt x="852" y="849"/>
                    <a:pt x="849" y="850"/>
                    <a:pt x="847" y="851"/>
                  </a:cubicBezTo>
                  <a:cubicBezTo>
                    <a:pt x="846" y="851"/>
                    <a:pt x="846" y="851"/>
                    <a:pt x="845" y="852"/>
                  </a:cubicBezTo>
                  <a:cubicBezTo>
                    <a:pt x="844" y="852"/>
                    <a:pt x="843" y="852"/>
                    <a:pt x="842" y="852"/>
                  </a:cubicBezTo>
                  <a:cubicBezTo>
                    <a:pt x="839" y="853"/>
                    <a:pt x="837" y="854"/>
                    <a:pt x="834" y="856"/>
                  </a:cubicBezTo>
                  <a:cubicBezTo>
                    <a:pt x="831" y="858"/>
                    <a:pt x="829" y="860"/>
                    <a:pt x="826" y="860"/>
                  </a:cubicBezTo>
                  <a:cubicBezTo>
                    <a:pt x="825" y="860"/>
                    <a:pt x="825" y="860"/>
                    <a:pt x="825" y="860"/>
                  </a:cubicBezTo>
                  <a:cubicBezTo>
                    <a:pt x="827" y="859"/>
                    <a:pt x="829" y="857"/>
                    <a:pt x="830" y="854"/>
                  </a:cubicBezTo>
                  <a:cubicBezTo>
                    <a:pt x="830" y="852"/>
                    <a:pt x="830" y="849"/>
                    <a:pt x="828" y="847"/>
                  </a:cubicBezTo>
                  <a:cubicBezTo>
                    <a:pt x="825" y="843"/>
                    <a:pt x="821" y="842"/>
                    <a:pt x="815" y="842"/>
                  </a:cubicBezTo>
                  <a:cubicBezTo>
                    <a:pt x="814" y="842"/>
                    <a:pt x="812" y="842"/>
                    <a:pt x="812" y="842"/>
                  </a:cubicBezTo>
                  <a:cubicBezTo>
                    <a:pt x="810" y="842"/>
                    <a:pt x="805" y="842"/>
                    <a:pt x="802" y="844"/>
                  </a:cubicBezTo>
                  <a:cubicBezTo>
                    <a:pt x="803" y="843"/>
                    <a:pt x="803" y="842"/>
                    <a:pt x="803" y="841"/>
                  </a:cubicBezTo>
                  <a:cubicBezTo>
                    <a:pt x="804" y="840"/>
                    <a:pt x="804" y="839"/>
                    <a:pt x="803" y="838"/>
                  </a:cubicBezTo>
                  <a:cubicBezTo>
                    <a:pt x="802" y="837"/>
                    <a:pt x="801" y="835"/>
                    <a:pt x="786" y="834"/>
                  </a:cubicBezTo>
                  <a:cubicBezTo>
                    <a:pt x="785" y="834"/>
                    <a:pt x="784" y="834"/>
                    <a:pt x="783" y="834"/>
                  </a:cubicBezTo>
                  <a:cubicBezTo>
                    <a:pt x="781" y="834"/>
                    <a:pt x="779" y="834"/>
                    <a:pt x="778" y="835"/>
                  </a:cubicBezTo>
                  <a:cubicBezTo>
                    <a:pt x="780" y="833"/>
                    <a:pt x="784" y="832"/>
                    <a:pt x="786" y="831"/>
                  </a:cubicBezTo>
                  <a:cubicBezTo>
                    <a:pt x="790" y="829"/>
                    <a:pt x="793" y="829"/>
                    <a:pt x="796" y="829"/>
                  </a:cubicBezTo>
                  <a:cubicBezTo>
                    <a:pt x="797" y="829"/>
                    <a:pt x="799" y="829"/>
                    <a:pt x="800" y="829"/>
                  </a:cubicBezTo>
                  <a:cubicBezTo>
                    <a:pt x="801" y="830"/>
                    <a:pt x="802" y="830"/>
                    <a:pt x="804" y="830"/>
                  </a:cubicBezTo>
                  <a:cubicBezTo>
                    <a:pt x="808" y="830"/>
                    <a:pt x="813" y="827"/>
                    <a:pt x="816" y="823"/>
                  </a:cubicBezTo>
                  <a:cubicBezTo>
                    <a:pt x="816" y="822"/>
                    <a:pt x="817" y="822"/>
                    <a:pt x="818" y="821"/>
                  </a:cubicBezTo>
                  <a:cubicBezTo>
                    <a:pt x="819" y="820"/>
                    <a:pt x="819" y="819"/>
                    <a:pt x="820" y="819"/>
                  </a:cubicBezTo>
                  <a:cubicBezTo>
                    <a:pt x="822" y="817"/>
                    <a:pt x="823" y="814"/>
                    <a:pt x="823" y="812"/>
                  </a:cubicBezTo>
                  <a:cubicBezTo>
                    <a:pt x="824" y="812"/>
                    <a:pt x="824" y="811"/>
                    <a:pt x="824" y="810"/>
                  </a:cubicBezTo>
                  <a:cubicBezTo>
                    <a:pt x="825" y="808"/>
                    <a:pt x="825" y="806"/>
                    <a:pt x="825" y="804"/>
                  </a:cubicBezTo>
                  <a:cubicBezTo>
                    <a:pt x="824" y="803"/>
                    <a:pt x="824" y="803"/>
                    <a:pt x="824" y="802"/>
                  </a:cubicBezTo>
                  <a:cubicBezTo>
                    <a:pt x="824" y="801"/>
                    <a:pt x="824" y="800"/>
                    <a:pt x="824" y="799"/>
                  </a:cubicBezTo>
                  <a:cubicBezTo>
                    <a:pt x="825" y="798"/>
                    <a:pt x="825" y="796"/>
                    <a:pt x="824" y="793"/>
                  </a:cubicBezTo>
                  <a:cubicBezTo>
                    <a:pt x="823" y="790"/>
                    <a:pt x="822" y="787"/>
                    <a:pt x="818" y="787"/>
                  </a:cubicBezTo>
                  <a:cubicBezTo>
                    <a:pt x="817" y="787"/>
                    <a:pt x="816" y="788"/>
                    <a:pt x="815" y="788"/>
                  </a:cubicBezTo>
                  <a:cubicBezTo>
                    <a:pt x="813" y="788"/>
                    <a:pt x="810" y="789"/>
                    <a:pt x="808" y="790"/>
                  </a:cubicBezTo>
                  <a:cubicBezTo>
                    <a:pt x="806" y="791"/>
                    <a:pt x="803" y="792"/>
                    <a:pt x="801" y="792"/>
                  </a:cubicBezTo>
                  <a:cubicBezTo>
                    <a:pt x="801" y="792"/>
                    <a:pt x="800" y="791"/>
                    <a:pt x="799" y="791"/>
                  </a:cubicBezTo>
                  <a:cubicBezTo>
                    <a:pt x="799" y="791"/>
                    <a:pt x="797" y="791"/>
                    <a:pt x="797" y="789"/>
                  </a:cubicBezTo>
                  <a:cubicBezTo>
                    <a:pt x="798" y="788"/>
                    <a:pt x="800" y="788"/>
                    <a:pt x="801" y="787"/>
                  </a:cubicBezTo>
                  <a:cubicBezTo>
                    <a:pt x="805" y="785"/>
                    <a:pt x="810" y="783"/>
                    <a:pt x="815" y="780"/>
                  </a:cubicBezTo>
                  <a:cubicBezTo>
                    <a:pt x="816" y="779"/>
                    <a:pt x="817" y="778"/>
                    <a:pt x="817" y="778"/>
                  </a:cubicBezTo>
                  <a:cubicBezTo>
                    <a:pt x="819" y="777"/>
                    <a:pt x="821" y="775"/>
                    <a:pt x="823" y="774"/>
                  </a:cubicBezTo>
                  <a:cubicBezTo>
                    <a:pt x="824" y="773"/>
                    <a:pt x="824" y="772"/>
                    <a:pt x="825" y="771"/>
                  </a:cubicBezTo>
                  <a:cubicBezTo>
                    <a:pt x="826" y="771"/>
                    <a:pt x="827" y="769"/>
                    <a:pt x="827" y="769"/>
                  </a:cubicBezTo>
                  <a:cubicBezTo>
                    <a:pt x="828" y="770"/>
                    <a:pt x="829" y="771"/>
                    <a:pt x="830" y="773"/>
                  </a:cubicBezTo>
                  <a:cubicBezTo>
                    <a:pt x="832" y="776"/>
                    <a:pt x="833" y="780"/>
                    <a:pt x="838" y="780"/>
                  </a:cubicBezTo>
                  <a:cubicBezTo>
                    <a:pt x="839" y="780"/>
                    <a:pt x="841" y="779"/>
                    <a:pt x="842" y="779"/>
                  </a:cubicBezTo>
                  <a:cubicBezTo>
                    <a:pt x="849" y="775"/>
                    <a:pt x="854" y="771"/>
                    <a:pt x="859" y="767"/>
                  </a:cubicBezTo>
                  <a:cubicBezTo>
                    <a:pt x="861" y="765"/>
                    <a:pt x="863" y="762"/>
                    <a:pt x="864" y="759"/>
                  </a:cubicBezTo>
                  <a:cubicBezTo>
                    <a:pt x="865" y="757"/>
                    <a:pt x="866" y="756"/>
                    <a:pt x="865" y="754"/>
                  </a:cubicBezTo>
                  <a:cubicBezTo>
                    <a:pt x="864" y="752"/>
                    <a:pt x="862" y="750"/>
                    <a:pt x="859" y="750"/>
                  </a:cubicBezTo>
                  <a:cubicBezTo>
                    <a:pt x="859" y="750"/>
                    <a:pt x="859" y="750"/>
                    <a:pt x="858" y="750"/>
                  </a:cubicBezTo>
                  <a:cubicBezTo>
                    <a:pt x="859" y="749"/>
                    <a:pt x="859" y="749"/>
                    <a:pt x="859" y="749"/>
                  </a:cubicBezTo>
                  <a:cubicBezTo>
                    <a:pt x="861" y="747"/>
                    <a:pt x="863" y="744"/>
                    <a:pt x="864" y="742"/>
                  </a:cubicBezTo>
                  <a:cubicBezTo>
                    <a:pt x="864" y="742"/>
                    <a:pt x="865" y="742"/>
                    <a:pt x="865" y="742"/>
                  </a:cubicBezTo>
                  <a:cubicBezTo>
                    <a:pt x="866" y="743"/>
                    <a:pt x="866" y="743"/>
                    <a:pt x="867" y="743"/>
                  </a:cubicBezTo>
                  <a:cubicBezTo>
                    <a:pt x="867" y="743"/>
                    <a:pt x="867" y="743"/>
                    <a:pt x="867" y="743"/>
                  </a:cubicBezTo>
                  <a:cubicBezTo>
                    <a:pt x="870" y="743"/>
                    <a:pt x="872" y="739"/>
                    <a:pt x="874" y="736"/>
                  </a:cubicBezTo>
                  <a:cubicBezTo>
                    <a:pt x="874" y="736"/>
                    <a:pt x="875" y="735"/>
                    <a:pt x="875" y="735"/>
                  </a:cubicBezTo>
                  <a:cubicBezTo>
                    <a:pt x="876" y="732"/>
                    <a:pt x="878" y="730"/>
                    <a:pt x="879" y="728"/>
                  </a:cubicBezTo>
                  <a:cubicBezTo>
                    <a:pt x="880" y="727"/>
                    <a:pt x="880" y="725"/>
                    <a:pt x="881" y="724"/>
                  </a:cubicBezTo>
                  <a:cubicBezTo>
                    <a:pt x="884" y="720"/>
                    <a:pt x="887" y="717"/>
                    <a:pt x="893" y="714"/>
                  </a:cubicBezTo>
                  <a:cubicBezTo>
                    <a:pt x="896" y="712"/>
                    <a:pt x="898" y="710"/>
                    <a:pt x="898" y="707"/>
                  </a:cubicBezTo>
                  <a:cubicBezTo>
                    <a:pt x="899" y="703"/>
                    <a:pt x="899" y="700"/>
                    <a:pt x="899" y="696"/>
                  </a:cubicBezTo>
                  <a:cubicBezTo>
                    <a:pt x="899" y="694"/>
                    <a:pt x="899" y="693"/>
                    <a:pt x="899" y="691"/>
                  </a:cubicBezTo>
                  <a:cubicBezTo>
                    <a:pt x="899" y="688"/>
                    <a:pt x="899" y="688"/>
                    <a:pt x="899" y="688"/>
                  </a:cubicBezTo>
                  <a:cubicBezTo>
                    <a:pt x="900" y="684"/>
                    <a:pt x="900" y="680"/>
                    <a:pt x="899" y="675"/>
                  </a:cubicBezTo>
                  <a:cubicBezTo>
                    <a:pt x="899" y="672"/>
                    <a:pt x="901" y="669"/>
                    <a:pt x="903" y="665"/>
                  </a:cubicBezTo>
                  <a:cubicBezTo>
                    <a:pt x="904" y="664"/>
                    <a:pt x="904" y="663"/>
                    <a:pt x="905" y="662"/>
                  </a:cubicBezTo>
                  <a:cubicBezTo>
                    <a:pt x="906" y="660"/>
                    <a:pt x="906" y="657"/>
                    <a:pt x="907" y="654"/>
                  </a:cubicBezTo>
                  <a:cubicBezTo>
                    <a:pt x="907" y="653"/>
                    <a:pt x="907" y="653"/>
                    <a:pt x="907" y="653"/>
                  </a:cubicBezTo>
                  <a:cubicBezTo>
                    <a:pt x="907" y="652"/>
                    <a:pt x="908" y="650"/>
                    <a:pt x="908" y="649"/>
                  </a:cubicBezTo>
                  <a:cubicBezTo>
                    <a:pt x="909" y="647"/>
                    <a:pt x="909" y="645"/>
                    <a:pt x="910" y="644"/>
                  </a:cubicBezTo>
                  <a:cubicBezTo>
                    <a:pt x="910" y="642"/>
                    <a:pt x="910" y="641"/>
                    <a:pt x="910" y="639"/>
                  </a:cubicBezTo>
                  <a:cubicBezTo>
                    <a:pt x="911" y="637"/>
                    <a:pt x="911" y="635"/>
                    <a:pt x="911" y="633"/>
                  </a:cubicBezTo>
                  <a:cubicBezTo>
                    <a:pt x="912" y="633"/>
                    <a:pt x="912" y="633"/>
                    <a:pt x="912" y="633"/>
                  </a:cubicBezTo>
                  <a:cubicBezTo>
                    <a:pt x="913" y="631"/>
                    <a:pt x="913" y="628"/>
                    <a:pt x="912" y="625"/>
                  </a:cubicBezTo>
                  <a:close/>
                  <a:moveTo>
                    <a:pt x="800" y="853"/>
                  </a:moveTo>
                  <a:cubicBezTo>
                    <a:pt x="799" y="853"/>
                    <a:pt x="798" y="853"/>
                    <a:pt x="797" y="853"/>
                  </a:cubicBezTo>
                  <a:cubicBezTo>
                    <a:pt x="795" y="853"/>
                    <a:pt x="794" y="853"/>
                    <a:pt x="792" y="853"/>
                  </a:cubicBezTo>
                  <a:cubicBezTo>
                    <a:pt x="792" y="853"/>
                    <a:pt x="791" y="853"/>
                    <a:pt x="791" y="853"/>
                  </a:cubicBezTo>
                  <a:cubicBezTo>
                    <a:pt x="789" y="853"/>
                    <a:pt x="788" y="853"/>
                    <a:pt x="786" y="853"/>
                  </a:cubicBezTo>
                  <a:cubicBezTo>
                    <a:pt x="785" y="853"/>
                    <a:pt x="785" y="853"/>
                    <a:pt x="785" y="853"/>
                  </a:cubicBezTo>
                  <a:cubicBezTo>
                    <a:pt x="785" y="852"/>
                    <a:pt x="786" y="851"/>
                    <a:pt x="787" y="850"/>
                  </a:cubicBezTo>
                  <a:cubicBezTo>
                    <a:pt x="788" y="849"/>
                    <a:pt x="788" y="849"/>
                    <a:pt x="788" y="849"/>
                  </a:cubicBezTo>
                  <a:cubicBezTo>
                    <a:pt x="789" y="849"/>
                    <a:pt x="790" y="848"/>
                    <a:pt x="791" y="848"/>
                  </a:cubicBezTo>
                  <a:cubicBezTo>
                    <a:pt x="791" y="848"/>
                    <a:pt x="791" y="848"/>
                    <a:pt x="791" y="848"/>
                  </a:cubicBezTo>
                  <a:cubicBezTo>
                    <a:pt x="791" y="848"/>
                    <a:pt x="791" y="848"/>
                    <a:pt x="792" y="848"/>
                  </a:cubicBezTo>
                  <a:cubicBezTo>
                    <a:pt x="792" y="848"/>
                    <a:pt x="793" y="848"/>
                    <a:pt x="794" y="848"/>
                  </a:cubicBezTo>
                  <a:cubicBezTo>
                    <a:pt x="794" y="848"/>
                    <a:pt x="794" y="848"/>
                    <a:pt x="794" y="848"/>
                  </a:cubicBezTo>
                  <a:cubicBezTo>
                    <a:pt x="796" y="848"/>
                    <a:pt x="798" y="847"/>
                    <a:pt x="799" y="846"/>
                  </a:cubicBezTo>
                  <a:cubicBezTo>
                    <a:pt x="799" y="847"/>
                    <a:pt x="799" y="847"/>
                    <a:pt x="799" y="848"/>
                  </a:cubicBezTo>
                  <a:cubicBezTo>
                    <a:pt x="798" y="850"/>
                    <a:pt x="799" y="852"/>
                    <a:pt x="800" y="853"/>
                  </a:cubicBezTo>
                  <a:close/>
                  <a:moveTo>
                    <a:pt x="635" y="407"/>
                  </a:moveTo>
                  <a:cubicBezTo>
                    <a:pt x="634" y="408"/>
                    <a:pt x="633" y="409"/>
                    <a:pt x="632" y="409"/>
                  </a:cubicBezTo>
                  <a:cubicBezTo>
                    <a:pt x="631" y="410"/>
                    <a:pt x="630" y="410"/>
                    <a:pt x="629" y="411"/>
                  </a:cubicBezTo>
                  <a:cubicBezTo>
                    <a:pt x="627" y="412"/>
                    <a:pt x="625" y="412"/>
                    <a:pt x="623" y="412"/>
                  </a:cubicBezTo>
                  <a:cubicBezTo>
                    <a:pt x="620" y="412"/>
                    <a:pt x="618" y="411"/>
                    <a:pt x="616" y="409"/>
                  </a:cubicBezTo>
                  <a:cubicBezTo>
                    <a:pt x="616" y="409"/>
                    <a:pt x="617" y="409"/>
                    <a:pt x="617" y="410"/>
                  </a:cubicBezTo>
                  <a:cubicBezTo>
                    <a:pt x="618" y="410"/>
                    <a:pt x="619" y="410"/>
                    <a:pt x="619" y="410"/>
                  </a:cubicBezTo>
                  <a:cubicBezTo>
                    <a:pt x="620" y="410"/>
                    <a:pt x="621" y="410"/>
                    <a:pt x="622" y="410"/>
                  </a:cubicBezTo>
                  <a:cubicBezTo>
                    <a:pt x="627" y="410"/>
                    <a:pt x="631" y="409"/>
                    <a:pt x="635" y="407"/>
                  </a:cubicBezTo>
                  <a:close/>
                  <a:moveTo>
                    <a:pt x="337" y="487"/>
                  </a:moveTo>
                  <a:cubicBezTo>
                    <a:pt x="337" y="488"/>
                    <a:pt x="337" y="488"/>
                    <a:pt x="337" y="488"/>
                  </a:cubicBezTo>
                  <a:cubicBezTo>
                    <a:pt x="338" y="489"/>
                    <a:pt x="339" y="490"/>
                    <a:pt x="340" y="491"/>
                  </a:cubicBezTo>
                  <a:cubicBezTo>
                    <a:pt x="341" y="492"/>
                    <a:pt x="343" y="494"/>
                    <a:pt x="345" y="496"/>
                  </a:cubicBezTo>
                  <a:cubicBezTo>
                    <a:pt x="347" y="498"/>
                    <a:pt x="350" y="500"/>
                    <a:pt x="353" y="500"/>
                  </a:cubicBezTo>
                  <a:cubicBezTo>
                    <a:pt x="351" y="501"/>
                    <a:pt x="349" y="501"/>
                    <a:pt x="348" y="501"/>
                  </a:cubicBezTo>
                  <a:cubicBezTo>
                    <a:pt x="348" y="501"/>
                    <a:pt x="347" y="501"/>
                    <a:pt x="347" y="501"/>
                  </a:cubicBezTo>
                  <a:cubicBezTo>
                    <a:pt x="346" y="501"/>
                    <a:pt x="344" y="497"/>
                    <a:pt x="342" y="494"/>
                  </a:cubicBezTo>
                  <a:cubicBezTo>
                    <a:pt x="341" y="493"/>
                    <a:pt x="340" y="492"/>
                    <a:pt x="339" y="491"/>
                  </a:cubicBezTo>
                  <a:cubicBezTo>
                    <a:pt x="339" y="490"/>
                    <a:pt x="338" y="489"/>
                    <a:pt x="337" y="487"/>
                  </a:cubicBezTo>
                  <a:close/>
                </a:path>
              </a:pathLst>
            </a:custGeom>
            <a:grpFill/>
            <a:ln w="3175" cap="rnd">
              <a:solidFill>
                <a:schemeClr val="bg1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>
                <a:cs typeface="+mn-ea"/>
                <a:sym typeface="+mn-lt"/>
              </a:endParaRPr>
            </a:p>
          </p:txBody>
        </p:sp>
      </p:grpSp>
      <p:sp>
        <p:nvSpPr>
          <p:cNvPr id="35" name="Freeform 31"/>
          <p:cNvSpPr>
            <a:spLocks noEditPoints="1"/>
          </p:cNvSpPr>
          <p:nvPr/>
        </p:nvSpPr>
        <p:spPr bwMode="auto">
          <a:xfrm>
            <a:off x="8732397" y="3916808"/>
            <a:ext cx="1025984" cy="1190953"/>
          </a:xfrm>
          <a:custGeom>
            <a:avLst/>
            <a:gdLst>
              <a:gd name="T0" fmla="*/ 310 w 328"/>
              <a:gd name="T1" fmla="*/ 303 h 406"/>
              <a:gd name="T2" fmla="*/ 274 w 328"/>
              <a:gd name="T3" fmla="*/ 261 h 406"/>
              <a:gd name="T4" fmla="*/ 265 w 328"/>
              <a:gd name="T5" fmla="*/ 188 h 406"/>
              <a:gd name="T6" fmla="*/ 272 w 328"/>
              <a:gd name="T7" fmla="*/ 171 h 406"/>
              <a:gd name="T8" fmla="*/ 281 w 328"/>
              <a:gd name="T9" fmla="*/ 140 h 406"/>
              <a:gd name="T10" fmla="*/ 283 w 328"/>
              <a:gd name="T11" fmla="*/ 95 h 406"/>
              <a:gd name="T12" fmla="*/ 304 w 328"/>
              <a:gd name="T13" fmla="*/ 103 h 406"/>
              <a:gd name="T14" fmla="*/ 292 w 328"/>
              <a:gd name="T15" fmla="*/ 59 h 406"/>
              <a:gd name="T16" fmla="*/ 267 w 328"/>
              <a:gd name="T17" fmla="*/ 32 h 406"/>
              <a:gd name="T18" fmla="*/ 249 w 328"/>
              <a:gd name="T19" fmla="*/ 20 h 406"/>
              <a:gd name="T20" fmla="*/ 229 w 328"/>
              <a:gd name="T21" fmla="*/ 19 h 406"/>
              <a:gd name="T22" fmla="*/ 215 w 328"/>
              <a:gd name="T23" fmla="*/ 26 h 406"/>
              <a:gd name="T24" fmla="*/ 200 w 328"/>
              <a:gd name="T25" fmla="*/ 28 h 406"/>
              <a:gd name="T26" fmla="*/ 179 w 328"/>
              <a:gd name="T27" fmla="*/ 24 h 406"/>
              <a:gd name="T28" fmla="*/ 170 w 328"/>
              <a:gd name="T29" fmla="*/ 32 h 406"/>
              <a:gd name="T30" fmla="*/ 155 w 328"/>
              <a:gd name="T31" fmla="*/ 28 h 406"/>
              <a:gd name="T32" fmla="*/ 129 w 328"/>
              <a:gd name="T33" fmla="*/ 3 h 406"/>
              <a:gd name="T34" fmla="*/ 94 w 328"/>
              <a:gd name="T35" fmla="*/ 13 h 406"/>
              <a:gd name="T36" fmla="*/ 99 w 328"/>
              <a:gd name="T37" fmla="*/ 47 h 406"/>
              <a:gd name="T38" fmla="*/ 121 w 328"/>
              <a:gd name="T39" fmla="*/ 72 h 406"/>
              <a:gd name="T40" fmla="*/ 96 w 328"/>
              <a:gd name="T41" fmla="*/ 98 h 406"/>
              <a:gd name="T42" fmla="*/ 87 w 328"/>
              <a:gd name="T43" fmla="*/ 130 h 406"/>
              <a:gd name="T44" fmla="*/ 102 w 328"/>
              <a:gd name="T45" fmla="*/ 131 h 406"/>
              <a:gd name="T46" fmla="*/ 114 w 328"/>
              <a:gd name="T47" fmla="*/ 114 h 406"/>
              <a:gd name="T48" fmla="*/ 130 w 328"/>
              <a:gd name="T49" fmla="*/ 109 h 406"/>
              <a:gd name="T50" fmla="*/ 144 w 328"/>
              <a:gd name="T51" fmla="*/ 107 h 406"/>
              <a:gd name="T52" fmla="*/ 146 w 328"/>
              <a:gd name="T53" fmla="*/ 120 h 406"/>
              <a:gd name="T54" fmla="*/ 142 w 328"/>
              <a:gd name="T55" fmla="*/ 130 h 406"/>
              <a:gd name="T56" fmla="*/ 155 w 328"/>
              <a:gd name="T57" fmla="*/ 146 h 406"/>
              <a:gd name="T58" fmla="*/ 145 w 328"/>
              <a:gd name="T59" fmla="*/ 164 h 406"/>
              <a:gd name="T60" fmla="*/ 153 w 328"/>
              <a:gd name="T61" fmla="*/ 180 h 406"/>
              <a:gd name="T62" fmla="*/ 147 w 328"/>
              <a:gd name="T63" fmla="*/ 206 h 406"/>
              <a:gd name="T64" fmla="*/ 134 w 328"/>
              <a:gd name="T65" fmla="*/ 231 h 406"/>
              <a:gd name="T66" fmla="*/ 118 w 328"/>
              <a:gd name="T67" fmla="*/ 239 h 406"/>
              <a:gd name="T68" fmla="*/ 95 w 328"/>
              <a:gd name="T69" fmla="*/ 255 h 406"/>
              <a:gd name="T70" fmla="*/ 67 w 328"/>
              <a:gd name="T71" fmla="*/ 269 h 406"/>
              <a:gd name="T72" fmla="*/ 52 w 328"/>
              <a:gd name="T73" fmla="*/ 279 h 406"/>
              <a:gd name="T74" fmla="*/ 28 w 328"/>
              <a:gd name="T75" fmla="*/ 287 h 406"/>
              <a:gd name="T76" fmla="*/ 4 w 328"/>
              <a:gd name="T77" fmla="*/ 300 h 406"/>
              <a:gd name="T78" fmla="*/ 11 w 328"/>
              <a:gd name="T79" fmla="*/ 312 h 406"/>
              <a:gd name="T80" fmla="*/ 24 w 328"/>
              <a:gd name="T81" fmla="*/ 329 h 406"/>
              <a:gd name="T82" fmla="*/ 13 w 328"/>
              <a:gd name="T83" fmla="*/ 332 h 406"/>
              <a:gd name="T84" fmla="*/ 21 w 328"/>
              <a:gd name="T85" fmla="*/ 349 h 406"/>
              <a:gd name="T86" fmla="*/ 34 w 328"/>
              <a:gd name="T87" fmla="*/ 355 h 406"/>
              <a:gd name="T88" fmla="*/ 62 w 328"/>
              <a:gd name="T89" fmla="*/ 357 h 406"/>
              <a:gd name="T90" fmla="*/ 83 w 328"/>
              <a:gd name="T91" fmla="*/ 347 h 406"/>
              <a:gd name="T92" fmla="*/ 88 w 328"/>
              <a:gd name="T93" fmla="*/ 340 h 406"/>
              <a:gd name="T94" fmla="*/ 109 w 328"/>
              <a:gd name="T95" fmla="*/ 338 h 406"/>
              <a:gd name="T96" fmla="*/ 129 w 328"/>
              <a:gd name="T97" fmla="*/ 350 h 406"/>
              <a:gd name="T98" fmla="*/ 141 w 328"/>
              <a:gd name="T99" fmla="*/ 351 h 406"/>
              <a:gd name="T100" fmla="*/ 142 w 328"/>
              <a:gd name="T101" fmla="*/ 355 h 406"/>
              <a:gd name="T102" fmla="*/ 136 w 328"/>
              <a:gd name="T103" fmla="*/ 377 h 406"/>
              <a:gd name="T104" fmla="*/ 166 w 328"/>
              <a:gd name="T105" fmla="*/ 366 h 406"/>
              <a:gd name="T106" fmla="*/ 179 w 328"/>
              <a:gd name="T107" fmla="*/ 357 h 406"/>
              <a:gd name="T108" fmla="*/ 190 w 328"/>
              <a:gd name="T109" fmla="*/ 372 h 406"/>
              <a:gd name="T110" fmla="*/ 216 w 328"/>
              <a:gd name="T111" fmla="*/ 400 h 406"/>
              <a:gd name="T112" fmla="*/ 228 w 328"/>
              <a:gd name="T113" fmla="*/ 406 h 406"/>
              <a:gd name="T114" fmla="*/ 256 w 328"/>
              <a:gd name="T115" fmla="*/ 404 h 406"/>
              <a:gd name="T116" fmla="*/ 266 w 328"/>
              <a:gd name="T117" fmla="*/ 404 h 406"/>
              <a:gd name="T118" fmla="*/ 273 w 328"/>
              <a:gd name="T119" fmla="*/ 385 h 406"/>
              <a:gd name="T120" fmla="*/ 298 w 328"/>
              <a:gd name="T121" fmla="*/ 373 h 406"/>
              <a:gd name="T122" fmla="*/ 328 w 328"/>
              <a:gd name="T123" fmla="*/ 356 h 406"/>
              <a:gd name="T124" fmla="*/ 119 w 328"/>
              <a:gd name="T125" fmla="*/ 332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8" h="406">
                <a:moveTo>
                  <a:pt x="328" y="356"/>
                </a:moveTo>
                <a:cubicBezTo>
                  <a:pt x="327" y="352"/>
                  <a:pt x="327" y="348"/>
                  <a:pt x="327" y="344"/>
                </a:cubicBezTo>
                <a:cubicBezTo>
                  <a:pt x="327" y="342"/>
                  <a:pt x="327" y="339"/>
                  <a:pt x="327" y="336"/>
                </a:cubicBezTo>
                <a:cubicBezTo>
                  <a:pt x="327" y="335"/>
                  <a:pt x="327" y="333"/>
                  <a:pt x="327" y="330"/>
                </a:cubicBezTo>
                <a:cubicBezTo>
                  <a:pt x="328" y="325"/>
                  <a:pt x="328" y="319"/>
                  <a:pt x="326" y="315"/>
                </a:cubicBezTo>
                <a:cubicBezTo>
                  <a:pt x="324" y="312"/>
                  <a:pt x="321" y="310"/>
                  <a:pt x="317" y="308"/>
                </a:cubicBezTo>
                <a:cubicBezTo>
                  <a:pt x="315" y="307"/>
                  <a:pt x="312" y="305"/>
                  <a:pt x="310" y="303"/>
                </a:cubicBezTo>
                <a:cubicBezTo>
                  <a:pt x="305" y="296"/>
                  <a:pt x="302" y="295"/>
                  <a:pt x="293" y="295"/>
                </a:cubicBezTo>
                <a:cubicBezTo>
                  <a:pt x="292" y="295"/>
                  <a:pt x="292" y="295"/>
                  <a:pt x="292" y="295"/>
                </a:cubicBezTo>
                <a:cubicBezTo>
                  <a:pt x="287" y="295"/>
                  <a:pt x="283" y="292"/>
                  <a:pt x="281" y="288"/>
                </a:cubicBezTo>
                <a:cubicBezTo>
                  <a:pt x="280" y="286"/>
                  <a:pt x="280" y="286"/>
                  <a:pt x="280" y="286"/>
                </a:cubicBezTo>
                <a:cubicBezTo>
                  <a:pt x="278" y="282"/>
                  <a:pt x="276" y="278"/>
                  <a:pt x="275" y="274"/>
                </a:cubicBezTo>
                <a:cubicBezTo>
                  <a:pt x="274" y="272"/>
                  <a:pt x="274" y="269"/>
                  <a:pt x="274" y="267"/>
                </a:cubicBezTo>
                <a:cubicBezTo>
                  <a:pt x="274" y="265"/>
                  <a:pt x="274" y="263"/>
                  <a:pt x="274" y="261"/>
                </a:cubicBezTo>
                <a:cubicBezTo>
                  <a:pt x="272" y="253"/>
                  <a:pt x="271" y="246"/>
                  <a:pt x="276" y="239"/>
                </a:cubicBezTo>
                <a:cubicBezTo>
                  <a:pt x="277" y="238"/>
                  <a:pt x="278" y="237"/>
                  <a:pt x="278" y="236"/>
                </a:cubicBezTo>
                <a:cubicBezTo>
                  <a:pt x="282" y="231"/>
                  <a:pt x="288" y="225"/>
                  <a:pt x="287" y="218"/>
                </a:cubicBezTo>
                <a:cubicBezTo>
                  <a:pt x="286" y="213"/>
                  <a:pt x="278" y="208"/>
                  <a:pt x="272" y="205"/>
                </a:cubicBezTo>
                <a:cubicBezTo>
                  <a:pt x="271" y="205"/>
                  <a:pt x="270" y="204"/>
                  <a:pt x="269" y="204"/>
                </a:cubicBezTo>
                <a:cubicBezTo>
                  <a:pt x="264" y="202"/>
                  <a:pt x="259" y="199"/>
                  <a:pt x="258" y="195"/>
                </a:cubicBezTo>
                <a:cubicBezTo>
                  <a:pt x="257" y="191"/>
                  <a:pt x="260" y="189"/>
                  <a:pt x="265" y="188"/>
                </a:cubicBezTo>
                <a:cubicBezTo>
                  <a:pt x="266" y="188"/>
                  <a:pt x="267" y="187"/>
                  <a:pt x="267" y="187"/>
                </a:cubicBezTo>
                <a:cubicBezTo>
                  <a:pt x="268" y="187"/>
                  <a:pt x="268" y="187"/>
                  <a:pt x="269" y="187"/>
                </a:cubicBezTo>
                <a:cubicBezTo>
                  <a:pt x="277" y="184"/>
                  <a:pt x="284" y="182"/>
                  <a:pt x="286" y="178"/>
                </a:cubicBezTo>
                <a:cubicBezTo>
                  <a:pt x="286" y="176"/>
                  <a:pt x="286" y="175"/>
                  <a:pt x="286" y="174"/>
                </a:cubicBezTo>
                <a:cubicBezTo>
                  <a:pt x="284" y="170"/>
                  <a:pt x="279" y="170"/>
                  <a:pt x="277" y="170"/>
                </a:cubicBezTo>
                <a:cubicBezTo>
                  <a:pt x="276" y="170"/>
                  <a:pt x="275" y="170"/>
                  <a:pt x="275" y="170"/>
                </a:cubicBezTo>
                <a:cubicBezTo>
                  <a:pt x="274" y="170"/>
                  <a:pt x="273" y="171"/>
                  <a:pt x="272" y="171"/>
                </a:cubicBezTo>
                <a:cubicBezTo>
                  <a:pt x="271" y="171"/>
                  <a:pt x="270" y="172"/>
                  <a:pt x="269" y="172"/>
                </a:cubicBezTo>
                <a:cubicBezTo>
                  <a:pt x="269" y="172"/>
                  <a:pt x="268" y="172"/>
                  <a:pt x="268" y="171"/>
                </a:cubicBezTo>
                <a:cubicBezTo>
                  <a:pt x="266" y="169"/>
                  <a:pt x="268" y="166"/>
                  <a:pt x="269" y="163"/>
                </a:cubicBezTo>
                <a:cubicBezTo>
                  <a:pt x="270" y="163"/>
                  <a:pt x="271" y="162"/>
                  <a:pt x="272" y="160"/>
                </a:cubicBezTo>
                <a:cubicBezTo>
                  <a:pt x="276" y="156"/>
                  <a:pt x="278" y="153"/>
                  <a:pt x="278" y="150"/>
                </a:cubicBezTo>
                <a:cubicBezTo>
                  <a:pt x="278" y="149"/>
                  <a:pt x="277" y="149"/>
                  <a:pt x="276" y="148"/>
                </a:cubicBezTo>
                <a:cubicBezTo>
                  <a:pt x="276" y="145"/>
                  <a:pt x="279" y="142"/>
                  <a:pt x="281" y="140"/>
                </a:cubicBezTo>
                <a:cubicBezTo>
                  <a:pt x="284" y="137"/>
                  <a:pt x="286" y="134"/>
                  <a:pt x="283" y="131"/>
                </a:cubicBezTo>
                <a:cubicBezTo>
                  <a:pt x="281" y="129"/>
                  <a:pt x="277" y="128"/>
                  <a:pt x="274" y="127"/>
                </a:cubicBezTo>
                <a:cubicBezTo>
                  <a:pt x="268" y="127"/>
                  <a:pt x="265" y="126"/>
                  <a:pt x="264" y="121"/>
                </a:cubicBezTo>
                <a:cubicBezTo>
                  <a:pt x="263" y="116"/>
                  <a:pt x="267" y="109"/>
                  <a:pt x="271" y="104"/>
                </a:cubicBezTo>
                <a:cubicBezTo>
                  <a:pt x="272" y="102"/>
                  <a:pt x="273" y="101"/>
                  <a:pt x="273" y="100"/>
                </a:cubicBezTo>
                <a:cubicBezTo>
                  <a:pt x="276" y="94"/>
                  <a:pt x="278" y="94"/>
                  <a:pt x="279" y="94"/>
                </a:cubicBezTo>
                <a:cubicBezTo>
                  <a:pt x="280" y="94"/>
                  <a:pt x="281" y="95"/>
                  <a:pt x="283" y="95"/>
                </a:cubicBezTo>
                <a:cubicBezTo>
                  <a:pt x="284" y="95"/>
                  <a:pt x="286" y="96"/>
                  <a:pt x="288" y="96"/>
                </a:cubicBezTo>
                <a:cubicBezTo>
                  <a:pt x="288" y="96"/>
                  <a:pt x="288" y="96"/>
                  <a:pt x="289" y="96"/>
                </a:cubicBezTo>
                <a:cubicBezTo>
                  <a:pt x="290" y="96"/>
                  <a:pt x="291" y="96"/>
                  <a:pt x="292" y="96"/>
                </a:cubicBezTo>
                <a:cubicBezTo>
                  <a:pt x="293" y="96"/>
                  <a:pt x="294" y="96"/>
                  <a:pt x="295" y="96"/>
                </a:cubicBezTo>
                <a:cubicBezTo>
                  <a:pt x="296" y="96"/>
                  <a:pt x="297" y="96"/>
                  <a:pt x="298" y="96"/>
                </a:cubicBezTo>
                <a:cubicBezTo>
                  <a:pt x="300" y="97"/>
                  <a:pt x="301" y="98"/>
                  <a:pt x="302" y="100"/>
                </a:cubicBezTo>
                <a:cubicBezTo>
                  <a:pt x="302" y="101"/>
                  <a:pt x="303" y="102"/>
                  <a:pt x="304" y="103"/>
                </a:cubicBezTo>
                <a:cubicBezTo>
                  <a:pt x="305" y="104"/>
                  <a:pt x="306" y="104"/>
                  <a:pt x="307" y="104"/>
                </a:cubicBezTo>
                <a:cubicBezTo>
                  <a:pt x="309" y="104"/>
                  <a:pt x="310" y="103"/>
                  <a:pt x="312" y="102"/>
                </a:cubicBezTo>
                <a:cubicBezTo>
                  <a:pt x="315" y="98"/>
                  <a:pt x="317" y="92"/>
                  <a:pt x="315" y="89"/>
                </a:cubicBezTo>
                <a:cubicBezTo>
                  <a:pt x="313" y="86"/>
                  <a:pt x="310" y="85"/>
                  <a:pt x="307" y="84"/>
                </a:cubicBezTo>
                <a:cubicBezTo>
                  <a:pt x="304" y="84"/>
                  <a:pt x="301" y="83"/>
                  <a:pt x="300" y="79"/>
                </a:cubicBezTo>
                <a:cubicBezTo>
                  <a:pt x="298" y="74"/>
                  <a:pt x="297" y="71"/>
                  <a:pt x="295" y="67"/>
                </a:cubicBezTo>
                <a:cubicBezTo>
                  <a:pt x="294" y="64"/>
                  <a:pt x="293" y="62"/>
                  <a:pt x="292" y="59"/>
                </a:cubicBezTo>
                <a:cubicBezTo>
                  <a:pt x="291" y="57"/>
                  <a:pt x="290" y="54"/>
                  <a:pt x="290" y="51"/>
                </a:cubicBezTo>
                <a:cubicBezTo>
                  <a:pt x="289" y="46"/>
                  <a:pt x="288" y="41"/>
                  <a:pt x="285" y="37"/>
                </a:cubicBezTo>
                <a:cubicBezTo>
                  <a:pt x="282" y="35"/>
                  <a:pt x="279" y="35"/>
                  <a:pt x="276" y="34"/>
                </a:cubicBezTo>
                <a:cubicBezTo>
                  <a:pt x="274" y="34"/>
                  <a:pt x="272" y="34"/>
                  <a:pt x="270" y="33"/>
                </a:cubicBezTo>
                <a:cubicBezTo>
                  <a:pt x="269" y="33"/>
                  <a:pt x="269" y="33"/>
                  <a:pt x="269" y="33"/>
                </a:cubicBezTo>
                <a:cubicBezTo>
                  <a:pt x="268" y="33"/>
                  <a:pt x="268" y="33"/>
                  <a:pt x="268" y="33"/>
                </a:cubicBezTo>
                <a:cubicBezTo>
                  <a:pt x="268" y="33"/>
                  <a:pt x="267" y="33"/>
                  <a:pt x="267" y="32"/>
                </a:cubicBezTo>
                <a:cubicBezTo>
                  <a:pt x="266" y="32"/>
                  <a:pt x="266" y="32"/>
                  <a:pt x="266" y="32"/>
                </a:cubicBezTo>
                <a:cubicBezTo>
                  <a:pt x="265" y="32"/>
                  <a:pt x="265" y="31"/>
                  <a:pt x="265" y="31"/>
                </a:cubicBezTo>
                <a:cubicBezTo>
                  <a:pt x="265" y="31"/>
                  <a:pt x="264" y="30"/>
                  <a:pt x="263" y="30"/>
                </a:cubicBezTo>
                <a:cubicBezTo>
                  <a:pt x="262" y="29"/>
                  <a:pt x="261" y="28"/>
                  <a:pt x="260" y="27"/>
                </a:cubicBezTo>
                <a:cubicBezTo>
                  <a:pt x="258" y="27"/>
                  <a:pt x="257" y="26"/>
                  <a:pt x="256" y="25"/>
                </a:cubicBezTo>
                <a:cubicBezTo>
                  <a:pt x="254" y="23"/>
                  <a:pt x="252" y="22"/>
                  <a:pt x="250" y="21"/>
                </a:cubicBezTo>
                <a:cubicBezTo>
                  <a:pt x="249" y="20"/>
                  <a:pt x="249" y="20"/>
                  <a:pt x="249" y="20"/>
                </a:cubicBezTo>
                <a:cubicBezTo>
                  <a:pt x="248" y="20"/>
                  <a:pt x="248" y="19"/>
                  <a:pt x="247" y="18"/>
                </a:cubicBezTo>
                <a:cubicBezTo>
                  <a:pt x="245" y="17"/>
                  <a:pt x="243" y="15"/>
                  <a:pt x="240" y="15"/>
                </a:cubicBezTo>
                <a:cubicBezTo>
                  <a:pt x="239" y="15"/>
                  <a:pt x="238" y="15"/>
                  <a:pt x="237" y="15"/>
                </a:cubicBezTo>
                <a:cubicBezTo>
                  <a:pt x="236" y="16"/>
                  <a:pt x="236" y="16"/>
                  <a:pt x="236" y="16"/>
                </a:cubicBezTo>
                <a:cubicBezTo>
                  <a:pt x="235" y="16"/>
                  <a:pt x="233" y="17"/>
                  <a:pt x="231" y="18"/>
                </a:cubicBezTo>
                <a:cubicBezTo>
                  <a:pt x="231" y="18"/>
                  <a:pt x="230" y="18"/>
                  <a:pt x="230" y="18"/>
                </a:cubicBezTo>
                <a:cubicBezTo>
                  <a:pt x="229" y="19"/>
                  <a:pt x="229" y="19"/>
                  <a:pt x="229" y="19"/>
                </a:cubicBezTo>
                <a:cubicBezTo>
                  <a:pt x="228" y="19"/>
                  <a:pt x="227" y="20"/>
                  <a:pt x="227" y="20"/>
                </a:cubicBezTo>
                <a:cubicBezTo>
                  <a:pt x="227" y="20"/>
                  <a:pt x="227" y="20"/>
                  <a:pt x="227" y="20"/>
                </a:cubicBezTo>
                <a:cubicBezTo>
                  <a:pt x="226" y="20"/>
                  <a:pt x="226" y="21"/>
                  <a:pt x="225" y="21"/>
                </a:cubicBezTo>
                <a:cubicBezTo>
                  <a:pt x="225" y="21"/>
                  <a:pt x="225" y="21"/>
                  <a:pt x="224" y="21"/>
                </a:cubicBezTo>
                <a:cubicBezTo>
                  <a:pt x="222" y="22"/>
                  <a:pt x="221" y="22"/>
                  <a:pt x="219" y="23"/>
                </a:cubicBezTo>
                <a:cubicBezTo>
                  <a:pt x="218" y="24"/>
                  <a:pt x="217" y="24"/>
                  <a:pt x="216" y="25"/>
                </a:cubicBezTo>
                <a:cubicBezTo>
                  <a:pt x="215" y="25"/>
                  <a:pt x="215" y="26"/>
                  <a:pt x="215" y="26"/>
                </a:cubicBezTo>
                <a:cubicBezTo>
                  <a:pt x="214" y="26"/>
                  <a:pt x="213" y="27"/>
                  <a:pt x="212" y="27"/>
                </a:cubicBezTo>
                <a:cubicBezTo>
                  <a:pt x="212" y="27"/>
                  <a:pt x="211" y="28"/>
                  <a:pt x="210" y="28"/>
                </a:cubicBezTo>
                <a:cubicBezTo>
                  <a:pt x="209" y="29"/>
                  <a:pt x="209" y="29"/>
                  <a:pt x="208" y="29"/>
                </a:cubicBezTo>
                <a:cubicBezTo>
                  <a:pt x="208" y="29"/>
                  <a:pt x="207" y="29"/>
                  <a:pt x="207" y="28"/>
                </a:cubicBezTo>
                <a:cubicBezTo>
                  <a:pt x="205" y="28"/>
                  <a:pt x="204" y="28"/>
                  <a:pt x="202" y="28"/>
                </a:cubicBezTo>
                <a:cubicBezTo>
                  <a:pt x="202" y="28"/>
                  <a:pt x="202" y="28"/>
                  <a:pt x="202" y="28"/>
                </a:cubicBezTo>
                <a:cubicBezTo>
                  <a:pt x="201" y="28"/>
                  <a:pt x="201" y="28"/>
                  <a:pt x="200" y="28"/>
                </a:cubicBezTo>
                <a:cubicBezTo>
                  <a:pt x="199" y="28"/>
                  <a:pt x="199" y="28"/>
                  <a:pt x="199" y="28"/>
                </a:cubicBezTo>
                <a:cubicBezTo>
                  <a:pt x="198" y="27"/>
                  <a:pt x="197" y="27"/>
                  <a:pt x="196" y="27"/>
                </a:cubicBezTo>
                <a:cubicBezTo>
                  <a:pt x="195" y="27"/>
                  <a:pt x="195" y="26"/>
                  <a:pt x="194" y="25"/>
                </a:cubicBezTo>
                <a:cubicBezTo>
                  <a:pt x="194" y="25"/>
                  <a:pt x="193" y="24"/>
                  <a:pt x="193" y="24"/>
                </a:cubicBezTo>
                <a:cubicBezTo>
                  <a:pt x="190" y="22"/>
                  <a:pt x="188" y="22"/>
                  <a:pt x="186" y="21"/>
                </a:cubicBezTo>
                <a:cubicBezTo>
                  <a:pt x="186" y="21"/>
                  <a:pt x="186" y="21"/>
                  <a:pt x="185" y="21"/>
                </a:cubicBezTo>
                <a:cubicBezTo>
                  <a:pt x="182" y="21"/>
                  <a:pt x="180" y="23"/>
                  <a:pt x="179" y="24"/>
                </a:cubicBezTo>
                <a:cubicBezTo>
                  <a:pt x="178" y="25"/>
                  <a:pt x="178" y="26"/>
                  <a:pt x="178" y="27"/>
                </a:cubicBezTo>
                <a:cubicBezTo>
                  <a:pt x="178" y="27"/>
                  <a:pt x="177" y="28"/>
                  <a:pt x="177" y="28"/>
                </a:cubicBezTo>
                <a:cubicBezTo>
                  <a:pt x="177" y="28"/>
                  <a:pt x="177" y="29"/>
                  <a:pt x="176" y="30"/>
                </a:cubicBezTo>
                <a:cubicBezTo>
                  <a:pt x="176" y="30"/>
                  <a:pt x="175" y="30"/>
                  <a:pt x="175" y="30"/>
                </a:cubicBezTo>
                <a:cubicBezTo>
                  <a:pt x="174" y="30"/>
                  <a:pt x="174" y="30"/>
                  <a:pt x="173" y="30"/>
                </a:cubicBezTo>
                <a:cubicBezTo>
                  <a:pt x="173" y="31"/>
                  <a:pt x="172" y="31"/>
                  <a:pt x="171" y="31"/>
                </a:cubicBezTo>
                <a:cubicBezTo>
                  <a:pt x="171" y="32"/>
                  <a:pt x="171" y="32"/>
                  <a:pt x="170" y="32"/>
                </a:cubicBezTo>
                <a:cubicBezTo>
                  <a:pt x="168" y="33"/>
                  <a:pt x="165" y="34"/>
                  <a:pt x="162" y="35"/>
                </a:cubicBezTo>
                <a:cubicBezTo>
                  <a:pt x="160" y="37"/>
                  <a:pt x="158" y="38"/>
                  <a:pt x="156" y="39"/>
                </a:cubicBezTo>
                <a:cubicBezTo>
                  <a:pt x="155" y="40"/>
                  <a:pt x="154" y="40"/>
                  <a:pt x="153" y="40"/>
                </a:cubicBezTo>
                <a:cubicBezTo>
                  <a:pt x="153" y="40"/>
                  <a:pt x="152" y="40"/>
                  <a:pt x="152" y="40"/>
                </a:cubicBezTo>
                <a:cubicBezTo>
                  <a:pt x="151" y="40"/>
                  <a:pt x="150" y="40"/>
                  <a:pt x="150" y="40"/>
                </a:cubicBezTo>
                <a:cubicBezTo>
                  <a:pt x="149" y="40"/>
                  <a:pt x="148" y="40"/>
                  <a:pt x="148" y="40"/>
                </a:cubicBezTo>
                <a:cubicBezTo>
                  <a:pt x="153" y="36"/>
                  <a:pt x="156" y="32"/>
                  <a:pt x="155" y="28"/>
                </a:cubicBezTo>
                <a:cubicBezTo>
                  <a:pt x="155" y="27"/>
                  <a:pt x="154" y="25"/>
                  <a:pt x="150" y="24"/>
                </a:cubicBezTo>
                <a:cubicBezTo>
                  <a:pt x="149" y="24"/>
                  <a:pt x="148" y="24"/>
                  <a:pt x="147" y="24"/>
                </a:cubicBezTo>
                <a:cubicBezTo>
                  <a:pt x="144" y="24"/>
                  <a:pt x="142" y="24"/>
                  <a:pt x="141" y="25"/>
                </a:cubicBezTo>
                <a:cubicBezTo>
                  <a:pt x="141" y="25"/>
                  <a:pt x="140" y="25"/>
                  <a:pt x="140" y="25"/>
                </a:cubicBezTo>
                <a:cubicBezTo>
                  <a:pt x="140" y="25"/>
                  <a:pt x="139" y="25"/>
                  <a:pt x="138" y="22"/>
                </a:cubicBezTo>
                <a:cubicBezTo>
                  <a:pt x="136" y="18"/>
                  <a:pt x="134" y="15"/>
                  <a:pt x="133" y="11"/>
                </a:cubicBezTo>
                <a:cubicBezTo>
                  <a:pt x="132" y="9"/>
                  <a:pt x="130" y="6"/>
                  <a:pt x="129" y="3"/>
                </a:cubicBezTo>
                <a:cubicBezTo>
                  <a:pt x="128" y="0"/>
                  <a:pt x="128" y="0"/>
                  <a:pt x="128" y="0"/>
                </a:cubicBezTo>
                <a:cubicBezTo>
                  <a:pt x="125" y="2"/>
                  <a:pt x="125" y="2"/>
                  <a:pt x="125" y="2"/>
                </a:cubicBezTo>
                <a:cubicBezTo>
                  <a:pt x="123" y="3"/>
                  <a:pt x="121" y="4"/>
                  <a:pt x="118" y="4"/>
                </a:cubicBezTo>
                <a:cubicBezTo>
                  <a:pt x="116" y="4"/>
                  <a:pt x="115" y="4"/>
                  <a:pt x="113" y="4"/>
                </a:cubicBezTo>
                <a:cubicBezTo>
                  <a:pt x="111" y="3"/>
                  <a:pt x="109" y="3"/>
                  <a:pt x="107" y="3"/>
                </a:cubicBezTo>
                <a:cubicBezTo>
                  <a:pt x="104" y="3"/>
                  <a:pt x="100" y="4"/>
                  <a:pt x="97" y="6"/>
                </a:cubicBezTo>
                <a:cubicBezTo>
                  <a:pt x="95" y="8"/>
                  <a:pt x="94" y="10"/>
                  <a:pt x="94" y="13"/>
                </a:cubicBezTo>
                <a:cubicBezTo>
                  <a:pt x="94" y="13"/>
                  <a:pt x="95" y="14"/>
                  <a:pt x="95" y="14"/>
                </a:cubicBezTo>
                <a:cubicBezTo>
                  <a:pt x="95" y="15"/>
                  <a:pt x="95" y="16"/>
                  <a:pt x="95" y="17"/>
                </a:cubicBezTo>
                <a:cubicBezTo>
                  <a:pt x="95" y="19"/>
                  <a:pt x="94" y="20"/>
                  <a:pt x="93" y="22"/>
                </a:cubicBezTo>
                <a:cubicBezTo>
                  <a:pt x="91" y="24"/>
                  <a:pt x="90" y="26"/>
                  <a:pt x="89" y="29"/>
                </a:cubicBezTo>
                <a:cubicBezTo>
                  <a:pt x="87" y="35"/>
                  <a:pt x="91" y="38"/>
                  <a:pt x="94" y="42"/>
                </a:cubicBezTo>
                <a:cubicBezTo>
                  <a:pt x="95" y="42"/>
                  <a:pt x="95" y="43"/>
                  <a:pt x="96" y="44"/>
                </a:cubicBezTo>
                <a:cubicBezTo>
                  <a:pt x="97" y="45"/>
                  <a:pt x="98" y="46"/>
                  <a:pt x="99" y="47"/>
                </a:cubicBezTo>
                <a:cubicBezTo>
                  <a:pt x="102" y="52"/>
                  <a:pt x="106" y="57"/>
                  <a:pt x="113" y="58"/>
                </a:cubicBezTo>
                <a:cubicBezTo>
                  <a:pt x="114" y="58"/>
                  <a:pt x="114" y="58"/>
                  <a:pt x="114" y="58"/>
                </a:cubicBezTo>
                <a:cubicBezTo>
                  <a:pt x="114" y="59"/>
                  <a:pt x="115" y="61"/>
                  <a:pt x="118" y="61"/>
                </a:cubicBezTo>
                <a:cubicBezTo>
                  <a:pt x="119" y="61"/>
                  <a:pt x="121" y="61"/>
                  <a:pt x="122" y="61"/>
                </a:cubicBezTo>
                <a:cubicBezTo>
                  <a:pt x="123" y="60"/>
                  <a:pt x="124" y="59"/>
                  <a:pt x="125" y="59"/>
                </a:cubicBezTo>
                <a:cubicBezTo>
                  <a:pt x="124" y="60"/>
                  <a:pt x="123" y="62"/>
                  <a:pt x="122" y="64"/>
                </a:cubicBezTo>
                <a:cubicBezTo>
                  <a:pt x="121" y="67"/>
                  <a:pt x="121" y="69"/>
                  <a:pt x="121" y="72"/>
                </a:cubicBezTo>
                <a:cubicBezTo>
                  <a:pt x="120" y="74"/>
                  <a:pt x="120" y="76"/>
                  <a:pt x="119" y="78"/>
                </a:cubicBezTo>
                <a:cubicBezTo>
                  <a:pt x="118" y="80"/>
                  <a:pt x="116" y="82"/>
                  <a:pt x="113" y="84"/>
                </a:cubicBezTo>
                <a:cubicBezTo>
                  <a:pt x="113" y="85"/>
                  <a:pt x="112" y="86"/>
                  <a:pt x="111" y="86"/>
                </a:cubicBezTo>
                <a:cubicBezTo>
                  <a:pt x="110" y="87"/>
                  <a:pt x="109" y="88"/>
                  <a:pt x="108" y="90"/>
                </a:cubicBezTo>
                <a:cubicBezTo>
                  <a:pt x="106" y="91"/>
                  <a:pt x="105" y="93"/>
                  <a:pt x="103" y="94"/>
                </a:cubicBezTo>
                <a:cubicBezTo>
                  <a:pt x="102" y="95"/>
                  <a:pt x="100" y="96"/>
                  <a:pt x="99" y="96"/>
                </a:cubicBezTo>
                <a:cubicBezTo>
                  <a:pt x="98" y="97"/>
                  <a:pt x="97" y="97"/>
                  <a:pt x="96" y="98"/>
                </a:cubicBezTo>
                <a:cubicBezTo>
                  <a:pt x="91" y="101"/>
                  <a:pt x="87" y="105"/>
                  <a:pt x="82" y="109"/>
                </a:cubicBezTo>
                <a:cubicBezTo>
                  <a:pt x="78" y="113"/>
                  <a:pt x="75" y="117"/>
                  <a:pt x="72" y="121"/>
                </a:cubicBezTo>
                <a:cubicBezTo>
                  <a:pt x="70" y="124"/>
                  <a:pt x="70" y="127"/>
                  <a:pt x="72" y="129"/>
                </a:cubicBezTo>
                <a:cubicBezTo>
                  <a:pt x="74" y="131"/>
                  <a:pt x="76" y="132"/>
                  <a:pt x="81" y="132"/>
                </a:cubicBezTo>
                <a:cubicBezTo>
                  <a:pt x="81" y="132"/>
                  <a:pt x="81" y="132"/>
                  <a:pt x="81" y="132"/>
                </a:cubicBezTo>
                <a:cubicBezTo>
                  <a:pt x="82" y="132"/>
                  <a:pt x="83" y="131"/>
                  <a:pt x="84" y="131"/>
                </a:cubicBezTo>
                <a:cubicBezTo>
                  <a:pt x="85" y="131"/>
                  <a:pt x="86" y="131"/>
                  <a:pt x="87" y="130"/>
                </a:cubicBezTo>
                <a:cubicBezTo>
                  <a:pt x="89" y="129"/>
                  <a:pt x="89" y="129"/>
                  <a:pt x="89" y="129"/>
                </a:cubicBezTo>
                <a:cubicBezTo>
                  <a:pt x="90" y="129"/>
                  <a:pt x="90" y="129"/>
                  <a:pt x="91" y="128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2" y="128"/>
                  <a:pt x="93" y="128"/>
                  <a:pt x="94" y="128"/>
                </a:cubicBezTo>
                <a:cubicBezTo>
                  <a:pt x="94" y="128"/>
                  <a:pt x="95" y="128"/>
                  <a:pt x="95" y="128"/>
                </a:cubicBezTo>
                <a:cubicBezTo>
                  <a:pt x="96" y="128"/>
                  <a:pt x="96" y="129"/>
                  <a:pt x="96" y="129"/>
                </a:cubicBezTo>
                <a:cubicBezTo>
                  <a:pt x="98" y="130"/>
                  <a:pt x="99" y="131"/>
                  <a:pt x="102" y="131"/>
                </a:cubicBezTo>
                <a:cubicBezTo>
                  <a:pt x="102" y="131"/>
                  <a:pt x="102" y="131"/>
                  <a:pt x="102" y="131"/>
                </a:cubicBezTo>
                <a:cubicBezTo>
                  <a:pt x="102" y="131"/>
                  <a:pt x="102" y="131"/>
                  <a:pt x="102" y="131"/>
                </a:cubicBezTo>
                <a:cubicBezTo>
                  <a:pt x="106" y="131"/>
                  <a:pt x="107" y="128"/>
                  <a:pt x="106" y="124"/>
                </a:cubicBezTo>
                <a:cubicBezTo>
                  <a:pt x="106" y="123"/>
                  <a:pt x="106" y="123"/>
                  <a:pt x="106" y="123"/>
                </a:cubicBezTo>
                <a:cubicBezTo>
                  <a:pt x="106" y="121"/>
                  <a:pt x="106" y="120"/>
                  <a:pt x="106" y="119"/>
                </a:cubicBezTo>
                <a:cubicBezTo>
                  <a:pt x="107" y="118"/>
                  <a:pt x="109" y="117"/>
                  <a:pt x="110" y="116"/>
                </a:cubicBezTo>
                <a:cubicBezTo>
                  <a:pt x="112" y="115"/>
                  <a:pt x="113" y="115"/>
                  <a:pt x="114" y="114"/>
                </a:cubicBezTo>
                <a:cubicBezTo>
                  <a:pt x="115" y="114"/>
                  <a:pt x="115" y="113"/>
                  <a:pt x="116" y="113"/>
                </a:cubicBezTo>
                <a:cubicBezTo>
                  <a:pt x="117" y="112"/>
                  <a:pt x="117" y="112"/>
                  <a:pt x="118" y="112"/>
                </a:cubicBezTo>
                <a:cubicBezTo>
                  <a:pt x="118" y="112"/>
                  <a:pt x="119" y="112"/>
                  <a:pt x="119" y="112"/>
                </a:cubicBezTo>
                <a:cubicBezTo>
                  <a:pt x="119" y="112"/>
                  <a:pt x="120" y="113"/>
                  <a:pt x="120" y="113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4" y="113"/>
                  <a:pt x="126" y="112"/>
                  <a:pt x="129" y="110"/>
                </a:cubicBezTo>
                <a:cubicBezTo>
                  <a:pt x="130" y="109"/>
                  <a:pt x="130" y="109"/>
                  <a:pt x="130" y="109"/>
                </a:cubicBezTo>
                <a:cubicBezTo>
                  <a:pt x="131" y="108"/>
                  <a:pt x="132" y="108"/>
                  <a:pt x="133" y="108"/>
                </a:cubicBezTo>
                <a:cubicBezTo>
                  <a:pt x="133" y="108"/>
                  <a:pt x="134" y="108"/>
                  <a:pt x="134" y="108"/>
                </a:cubicBezTo>
                <a:cubicBezTo>
                  <a:pt x="135" y="108"/>
                  <a:pt x="136" y="108"/>
                  <a:pt x="138" y="108"/>
                </a:cubicBezTo>
                <a:cubicBezTo>
                  <a:pt x="138" y="108"/>
                  <a:pt x="138" y="108"/>
                  <a:pt x="138" y="108"/>
                </a:cubicBezTo>
                <a:cubicBezTo>
                  <a:pt x="139" y="108"/>
                  <a:pt x="139" y="108"/>
                  <a:pt x="140" y="108"/>
                </a:cubicBezTo>
                <a:cubicBezTo>
                  <a:pt x="141" y="108"/>
                  <a:pt x="142" y="108"/>
                  <a:pt x="143" y="107"/>
                </a:cubicBezTo>
                <a:cubicBezTo>
                  <a:pt x="144" y="107"/>
                  <a:pt x="144" y="107"/>
                  <a:pt x="144" y="107"/>
                </a:cubicBezTo>
                <a:cubicBezTo>
                  <a:pt x="143" y="109"/>
                  <a:pt x="143" y="110"/>
                  <a:pt x="143" y="111"/>
                </a:cubicBezTo>
                <a:cubicBezTo>
                  <a:pt x="146" y="111"/>
                  <a:pt x="146" y="111"/>
                  <a:pt x="146" y="111"/>
                </a:cubicBezTo>
                <a:cubicBezTo>
                  <a:pt x="143" y="112"/>
                  <a:pt x="143" y="112"/>
                  <a:pt x="143" y="112"/>
                </a:cubicBezTo>
                <a:cubicBezTo>
                  <a:pt x="143" y="113"/>
                  <a:pt x="143" y="114"/>
                  <a:pt x="143" y="115"/>
                </a:cubicBezTo>
                <a:cubicBezTo>
                  <a:pt x="143" y="116"/>
                  <a:pt x="144" y="118"/>
                  <a:pt x="145" y="119"/>
                </a:cubicBezTo>
                <a:cubicBezTo>
                  <a:pt x="146" y="119"/>
                  <a:pt x="146" y="119"/>
                  <a:pt x="146" y="119"/>
                </a:cubicBezTo>
                <a:cubicBezTo>
                  <a:pt x="146" y="119"/>
                  <a:pt x="146" y="120"/>
                  <a:pt x="146" y="120"/>
                </a:cubicBezTo>
                <a:cubicBezTo>
                  <a:pt x="146" y="120"/>
                  <a:pt x="146" y="120"/>
                  <a:pt x="146" y="120"/>
                </a:cubicBezTo>
                <a:cubicBezTo>
                  <a:pt x="146" y="120"/>
                  <a:pt x="145" y="121"/>
                  <a:pt x="145" y="122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45" y="122"/>
                  <a:pt x="145" y="123"/>
                  <a:pt x="144" y="123"/>
                </a:cubicBezTo>
                <a:cubicBezTo>
                  <a:pt x="143" y="123"/>
                  <a:pt x="141" y="124"/>
                  <a:pt x="141" y="127"/>
                </a:cubicBezTo>
                <a:cubicBezTo>
                  <a:pt x="141" y="128"/>
                  <a:pt x="142" y="129"/>
                  <a:pt x="142" y="130"/>
                </a:cubicBezTo>
                <a:cubicBezTo>
                  <a:pt x="142" y="130"/>
                  <a:pt x="142" y="130"/>
                  <a:pt x="142" y="130"/>
                </a:cubicBezTo>
                <a:cubicBezTo>
                  <a:pt x="143" y="131"/>
                  <a:pt x="143" y="132"/>
                  <a:pt x="145" y="133"/>
                </a:cubicBezTo>
                <a:cubicBezTo>
                  <a:pt x="146" y="134"/>
                  <a:pt x="146" y="134"/>
                  <a:pt x="146" y="135"/>
                </a:cubicBezTo>
                <a:cubicBezTo>
                  <a:pt x="146" y="135"/>
                  <a:pt x="146" y="136"/>
                  <a:pt x="146" y="136"/>
                </a:cubicBezTo>
                <a:cubicBezTo>
                  <a:pt x="146" y="138"/>
                  <a:pt x="145" y="139"/>
                  <a:pt x="146" y="141"/>
                </a:cubicBezTo>
                <a:cubicBezTo>
                  <a:pt x="147" y="143"/>
                  <a:pt x="148" y="145"/>
                  <a:pt x="150" y="146"/>
                </a:cubicBezTo>
                <a:cubicBezTo>
                  <a:pt x="151" y="146"/>
                  <a:pt x="152" y="146"/>
                  <a:pt x="153" y="146"/>
                </a:cubicBezTo>
                <a:cubicBezTo>
                  <a:pt x="153" y="146"/>
                  <a:pt x="154" y="146"/>
                  <a:pt x="155" y="146"/>
                </a:cubicBezTo>
                <a:cubicBezTo>
                  <a:pt x="154" y="148"/>
                  <a:pt x="152" y="149"/>
                  <a:pt x="150" y="151"/>
                </a:cubicBezTo>
                <a:cubicBezTo>
                  <a:pt x="148" y="152"/>
                  <a:pt x="148" y="152"/>
                  <a:pt x="148" y="152"/>
                </a:cubicBezTo>
                <a:cubicBezTo>
                  <a:pt x="148" y="152"/>
                  <a:pt x="148" y="152"/>
                  <a:pt x="148" y="152"/>
                </a:cubicBezTo>
                <a:cubicBezTo>
                  <a:pt x="147" y="152"/>
                  <a:pt x="146" y="153"/>
                  <a:pt x="146" y="155"/>
                </a:cubicBezTo>
                <a:cubicBezTo>
                  <a:pt x="145" y="156"/>
                  <a:pt x="145" y="157"/>
                  <a:pt x="145" y="159"/>
                </a:cubicBezTo>
                <a:cubicBezTo>
                  <a:pt x="145" y="160"/>
                  <a:pt x="145" y="161"/>
                  <a:pt x="145" y="163"/>
                </a:cubicBezTo>
                <a:cubicBezTo>
                  <a:pt x="145" y="164"/>
                  <a:pt x="145" y="164"/>
                  <a:pt x="145" y="164"/>
                </a:cubicBezTo>
                <a:cubicBezTo>
                  <a:pt x="145" y="164"/>
                  <a:pt x="145" y="165"/>
                  <a:pt x="145" y="166"/>
                </a:cubicBezTo>
                <a:cubicBezTo>
                  <a:pt x="145" y="166"/>
                  <a:pt x="146" y="167"/>
                  <a:pt x="146" y="167"/>
                </a:cubicBezTo>
                <a:cubicBezTo>
                  <a:pt x="146" y="167"/>
                  <a:pt x="146" y="168"/>
                  <a:pt x="146" y="168"/>
                </a:cubicBezTo>
                <a:cubicBezTo>
                  <a:pt x="146" y="169"/>
                  <a:pt x="146" y="169"/>
                  <a:pt x="146" y="170"/>
                </a:cubicBezTo>
                <a:cubicBezTo>
                  <a:pt x="146" y="172"/>
                  <a:pt x="146" y="173"/>
                  <a:pt x="147" y="175"/>
                </a:cubicBezTo>
                <a:cubicBezTo>
                  <a:pt x="148" y="178"/>
                  <a:pt x="151" y="179"/>
                  <a:pt x="153" y="180"/>
                </a:cubicBezTo>
                <a:cubicBezTo>
                  <a:pt x="153" y="180"/>
                  <a:pt x="153" y="180"/>
                  <a:pt x="153" y="180"/>
                </a:cubicBezTo>
                <a:cubicBezTo>
                  <a:pt x="154" y="181"/>
                  <a:pt x="156" y="182"/>
                  <a:pt x="157" y="182"/>
                </a:cubicBezTo>
                <a:cubicBezTo>
                  <a:pt x="154" y="184"/>
                  <a:pt x="152" y="189"/>
                  <a:pt x="152" y="193"/>
                </a:cubicBezTo>
                <a:cubicBezTo>
                  <a:pt x="152" y="194"/>
                  <a:pt x="152" y="194"/>
                  <a:pt x="151" y="195"/>
                </a:cubicBezTo>
                <a:cubicBezTo>
                  <a:pt x="151" y="196"/>
                  <a:pt x="151" y="196"/>
                  <a:pt x="151" y="196"/>
                </a:cubicBezTo>
                <a:cubicBezTo>
                  <a:pt x="150" y="198"/>
                  <a:pt x="150" y="200"/>
                  <a:pt x="149" y="201"/>
                </a:cubicBezTo>
                <a:cubicBezTo>
                  <a:pt x="149" y="202"/>
                  <a:pt x="149" y="202"/>
                  <a:pt x="149" y="202"/>
                </a:cubicBezTo>
                <a:cubicBezTo>
                  <a:pt x="148" y="203"/>
                  <a:pt x="148" y="204"/>
                  <a:pt x="147" y="206"/>
                </a:cubicBezTo>
                <a:cubicBezTo>
                  <a:pt x="147" y="207"/>
                  <a:pt x="147" y="208"/>
                  <a:pt x="146" y="209"/>
                </a:cubicBezTo>
                <a:cubicBezTo>
                  <a:pt x="146" y="210"/>
                  <a:pt x="145" y="212"/>
                  <a:pt x="145" y="213"/>
                </a:cubicBezTo>
                <a:cubicBezTo>
                  <a:pt x="144" y="215"/>
                  <a:pt x="144" y="216"/>
                  <a:pt x="143" y="218"/>
                </a:cubicBezTo>
                <a:cubicBezTo>
                  <a:pt x="142" y="220"/>
                  <a:pt x="142" y="220"/>
                  <a:pt x="142" y="220"/>
                </a:cubicBezTo>
                <a:cubicBezTo>
                  <a:pt x="141" y="222"/>
                  <a:pt x="140" y="224"/>
                  <a:pt x="139" y="225"/>
                </a:cubicBezTo>
                <a:cubicBezTo>
                  <a:pt x="138" y="226"/>
                  <a:pt x="137" y="228"/>
                  <a:pt x="135" y="229"/>
                </a:cubicBezTo>
                <a:cubicBezTo>
                  <a:pt x="135" y="230"/>
                  <a:pt x="134" y="230"/>
                  <a:pt x="134" y="231"/>
                </a:cubicBezTo>
                <a:cubicBezTo>
                  <a:pt x="133" y="232"/>
                  <a:pt x="133" y="232"/>
                  <a:pt x="132" y="233"/>
                </a:cubicBezTo>
                <a:cubicBezTo>
                  <a:pt x="132" y="233"/>
                  <a:pt x="131" y="234"/>
                  <a:pt x="131" y="234"/>
                </a:cubicBezTo>
                <a:cubicBezTo>
                  <a:pt x="130" y="234"/>
                  <a:pt x="130" y="235"/>
                  <a:pt x="129" y="235"/>
                </a:cubicBezTo>
                <a:cubicBezTo>
                  <a:pt x="128" y="236"/>
                  <a:pt x="127" y="237"/>
                  <a:pt x="126" y="237"/>
                </a:cubicBezTo>
                <a:cubicBezTo>
                  <a:pt x="125" y="238"/>
                  <a:pt x="125" y="238"/>
                  <a:pt x="125" y="238"/>
                </a:cubicBezTo>
                <a:cubicBezTo>
                  <a:pt x="125" y="239"/>
                  <a:pt x="123" y="239"/>
                  <a:pt x="122" y="239"/>
                </a:cubicBezTo>
                <a:cubicBezTo>
                  <a:pt x="120" y="239"/>
                  <a:pt x="119" y="239"/>
                  <a:pt x="118" y="239"/>
                </a:cubicBezTo>
                <a:cubicBezTo>
                  <a:pt x="116" y="240"/>
                  <a:pt x="115" y="241"/>
                  <a:pt x="114" y="242"/>
                </a:cubicBezTo>
                <a:cubicBezTo>
                  <a:pt x="114" y="242"/>
                  <a:pt x="114" y="243"/>
                  <a:pt x="114" y="243"/>
                </a:cubicBezTo>
                <a:cubicBezTo>
                  <a:pt x="112" y="244"/>
                  <a:pt x="111" y="246"/>
                  <a:pt x="109" y="247"/>
                </a:cubicBezTo>
                <a:cubicBezTo>
                  <a:pt x="108" y="249"/>
                  <a:pt x="106" y="250"/>
                  <a:pt x="104" y="251"/>
                </a:cubicBezTo>
                <a:cubicBezTo>
                  <a:pt x="103" y="252"/>
                  <a:pt x="102" y="253"/>
                  <a:pt x="101" y="253"/>
                </a:cubicBezTo>
                <a:cubicBezTo>
                  <a:pt x="100" y="254"/>
                  <a:pt x="100" y="255"/>
                  <a:pt x="99" y="255"/>
                </a:cubicBezTo>
                <a:cubicBezTo>
                  <a:pt x="97" y="255"/>
                  <a:pt x="96" y="255"/>
                  <a:pt x="95" y="255"/>
                </a:cubicBezTo>
                <a:cubicBezTo>
                  <a:pt x="92" y="255"/>
                  <a:pt x="90" y="255"/>
                  <a:pt x="87" y="254"/>
                </a:cubicBezTo>
                <a:cubicBezTo>
                  <a:pt x="87" y="254"/>
                  <a:pt x="87" y="254"/>
                  <a:pt x="86" y="254"/>
                </a:cubicBezTo>
                <a:cubicBezTo>
                  <a:pt x="83" y="254"/>
                  <a:pt x="80" y="257"/>
                  <a:pt x="79" y="258"/>
                </a:cubicBezTo>
                <a:cubicBezTo>
                  <a:pt x="77" y="260"/>
                  <a:pt x="77" y="260"/>
                  <a:pt x="77" y="260"/>
                </a:cubicBezTo>
                <a:cubicBezTo>
                  <a:pt x="75" y="261"/>
                  <a:pt x="74" y="262"/>
                  <a:pt x="73" y="264"/>
                </a:cubicBezTo>
                <a:cubicBezTo>
                  <a:pt x="72" y="264"/>
                  <a:pt x="71" y="265"/>
                  <a:pt x="70" y="266"/>
                </a:cubicBezTo>
                <a:cubicBezTo>
                  <a:pt x="69" y="267"/>
                  <a:pt x="68" y="268"/>
                  <a:pt x="67" y="269"/>
                </a:cubicBezTo>
                <a:cubicBezTo>
                  <a:pt x="67" y="270"/>
                  <a:pt x="66" y="270"/>
                  <a:pt x="65" y="270"/>
                </a:cubicBezTo>
                <a:cubicBezTo>
                  <a:pt x="64" y="271"/>
                  <a:pt x="63" y="271"/>
                  <a:pt x="61" y="272"/>
                </a:cubicBezTo>
                <a:cubicBezTo>
                  <a:pt x="60" y="274"/>
                  <a:pt x="59" y="276"/>
                  <a:pt x="59" y="277"/>
                </a:cubicBezTo>
                <a:cubicBezTo>
                  <a:pt x="59" y="278"/>
                  <a:pt x="59" y="278"/>
                  <a:pt x="59" y="278"/>
                </a:cubicBezTo>
                <a:cubicBezTo>
                  <a:pt x="58" y="279"/>
                  <a:pt x="57" y="279"/>
                  <a:pt x="56" y="279"/>
                </a:cubicBezTo>
                <a:cubicBezTo>
                  <a:pt x="55" y="279"/>
                  <a:pt x="55" y="279"/>
                  <a:pt x="55" y="279"/>
                </a:cubicBezTo>
                <a:cubicBezTo>
                  <a:pt x="54" y="279"/>
                  <a:pt x="53" y="279"/>
                  <a:pt x="52" y="279"/>
                </a:cubicBezTo>
                <a:cubicBezTo>
                  <a:pt x="51" y="279"/>
                  <a:pt x="50" y="279"/>
                  <a:pt x="49" y="279"/>
                </a:cubicBezTo>
                <a:cubicBezTo>
                  <a:pt x="48" y="279"/>
                  <a:pt x="47" y="279"/>
                  <a:pt x="46" y="278"/>
                </a:cubicBezTo>
                <a:cubicBezTo>
                  <a:pt x="44" y="278"/>
                  <a:pt x="43" y="277"/>
                  <a:pt x="41" y="277"/>
                </a:cubicBezTo>
                <a:cubicBezTo>
                  <a:pt x="40" y="277"/>
                  <a:pt x="38" y="277"/>
                  <a:pt x="37" y="277"/>
                </a:cubicBezTo>
                <a:cubicBezTo>
                  <a:pt x="35" y="277"/>
                  <a:pt x="34" y="277"/>
                  <a:pt x="33" y="277"/>
                </a:cubicBezTo>
                <a:cubicBezTo>
                  <a:pt x="30" y="278"/>
                  <a:pt x="29" y="282"/>
                  <a:pt x="29" y="284"/>
                </a:cubicBezTo>
                <a:cubicBezTo>
                  <a:pt x="29" y="285"/>
                  <a:pt x="28" y="286"/>
                  <a:pt x="28" y="287"/>
                </a:cubicBezTo>
                <a:cubicBezTo>
                  <a:pt x="28" y="287"/>
                  <a:pt x="28" y="287"/>
                  <a:pt x="28" y="287"/>
                </a:cubicBezTo>
                <a:cubicBezTo>
                  <a:pt x="26" y="289"/>
                  <a:pt x="24" y="291"/>
                  <a:pt x="22" y="293"/>
                </a:cubicBezTo>
                <a:cubicBezTo>
                  <a:pt x="20" y="293"/>
                  <a:pt x="20" y="293"/>
                  <a:pt x="20" y="293"/>
                </a:cubicBezTo>
                <a:cubicBezTo>
                  <a:pt x="19" y="294"/>
                  <a:pt x="17" y="295"/>
                  <a:pt x="16" y="295"/>
                </a:cubicBezTo>
                <a:cubicBezTo>
                  <a:pt x="13" y="296"/>
                  <a:pt x="12" y="296"/>
                  <a:pt x="10" y="297"/>
                </a:cubicBezTo>
                <a:cubicBezTo>
                  <a:pt x="10" y="297"/>
                  <a:pt x="9" y="297"/>
                  <a:pt x="8" y="298"/>
                </a:cubicBezTo>
                <a:cubicBezTo>
                  <a:pt x="7" y="298"/>
                  <a:pt x="5" y="299"/>
                  <a:pt x="4" y="300"/>
                </a:cubicBezTo>
                <a:cubicBezTo>
                  <a:pt x="3" y="301"/>
                  <a:pt x="3" y="303"/>
                  <a:pt x="2" y="303"/>
                </a:cubicBezTo>
                <a:cubicBezTo>
                  <a:pt x="2" y="304"/>
                  <a:pt x="2" y="304"/>
                  <a:pt x="2" y="304"/>
                </a:cubicBezTo>
                <a:cubicBezTo>
                  <a:pt x="2" y="305"/>
                  <a:pt x="2" y="305"/>
                  <a:pt x="2" y="305"/>
                </a:cubicBezTo>
                <a:cubicBezTo>
                  <a:pt x="1" y="307"/>
                  <a:pt x="0" y="308"/>
                  <a:pt x="1" y="310"/>
                </a:cubicBezTo>
                <a:cubicBezTo>
                  <a:pt x="2" y="312"/>
                  <a:pt x="4" y="313"/>
                  <a:pt x="5" y="313"/>
                </a:cubicBezTo>
                <a:cubicBezTo>
                  <a:pt x="6" y="313"/>
                  <a:pt x="6" y="313"/>
                  <a:pt x="7" y="313"/>
                </a:cubicBezTo>
                <a:cubicBezTo>
                  <a:pt x="8" y="313"/>
                  <a:pt x="10" y="313"/>
                  <a:pt x="11" y="312"/>
                </a:cubicBezTo>
                <a:cubicBezTo>
                  <a:pt x="12" y="312"/>
                  <a:pt x="13" y="312"/>
                  <a:pt x="14" y="312"/>
                </a:cubicBezTo>
                <a:cubicBezTo>
                  <a:pt x="15" y="312"/>
                  <a:pt x="15" y="312"/>
                  <a:pt x="16" y="312"/>
                </a:cubicBezTo>
                <a:cubicBezTo>
                  <a:pt x="18" y="313"/>
                  <a:pt x="21" y="314"/>
                  <a:pt x="23" y="317"/>
                </a:cubicBezTo>
                <a:cubicBezTo>
                  <a:pt x="26" y="320"/>
                  <a:pt x="28" y="322"/>
                  <a:pt x="28" y="325"/>
                </a:cubicBezTo>
                <a:cubicBezTo>
                  <a:pt x="28" y="326"/>
                  <a:pt x="28" y="326"/>
                  <a:pt x="27" y="327"/>
                </a:cubicBezTo>
                <a:cubicBezTo>
                  <a:pt x="26" y="328"/>
                  <a:pt x="26" y="328"/>
                  <a:pt x="26" y="328"/>
                </a:cubicBezTo>
                <a:cubicBezTo>
                  <a:pt x="25" y="328"/>
                  <a:pt x="25" y="329"/>
                  <a:pt x="24" y="329"/>
                </a:cubicBezTo>
                <a:cubicBezTo>
                  <a:pt x="24" y="329"/>
                  <a:pt x="24" y="329"/>
                  <a:pt x="24" y="329"/>
                </a:cubicBezTo>
                <a:cubicBezTo>
                  <a:pt x="23" y="328"/>
                  <a:pt x="23" y="328"/>
                  <a:pt x="23" y="328"/>
                </a:cubicBezTo>
                <a:cubicBezTo>
                  <a:pt x="22" y="328"/>
                  <a:pt x="21" y="327"/>
                  <a:pt x="20" y="327"/>
                </a:cubicBezTo>
                <a:cubicBezTo>
                  <a:pt x="18" y="327"/>
                  <a:pt x="16" y="329"/>
                  <a:pt x="15" y="329"/>
                </a:cubicBezTo>
                <a:cubicBezTo>
                  <a:pt x="15" y="330"/>
                  <a:pt x="15" y="330"/>
                  <a:pt x="14" y="330"/>
                </a:cubicBezTo>
                <a:cubicBezTo>
                  <a:pt x="14" y="331"/>
                  <a:pt x="14" y="331"/>
                  <a:pt x="13" y="331"/>
                </a:cubicBezTo>
                <a:cubicBezTo>
                  <a:pt x="13" y="331"/>
                  <a:pt x="13" y="332"/>
                  <a:pt x="13" y="332"/>
                </a:cubicBezTo>
                <a:cubicBezTo>
                  <a:pt x="12" y="332"/>
                  <a:pt x="11" y="332"/>
                  <a:pt x="10" y="334"/>
                </a:cubicBezTo>
                <a:cubicBezTo>
                  <a:pt x="9" y="335"/>
                  <a:pt x="9" y="336"/>
                  <a:pt x="9" y="337"/>
                </a:cubicBezTo>
                <a:cubicBezTo>
                  <a:pt x="10" y="340"/>
                  <a:pt x="12" y="340"/>
                  <a:pt x="14" y="341"/>
                </a:cubicBezTo>
                <a:cubicBezTo>
                  <a:pt x="14" y="341"/>
                  <a:pt x="15" y="341"/>
                  <a:pt x="15" y="341"/>
                </a:cubicBezTo>
                <a:cubicBezTo>
                  <a:pt x="15" y="341"/>
                  <a:pt x="15" y="341"/>
                  <a:pt x="15" y="341"/>
                </a:cubicBezTo>
                <a:cubicBezTo>
                  <a:pt x="15" y="341"/>
                  <a:pt x="16" y="342"/>
                  <a:pt x="16" y="343"/>
                </a:cubicBezTo>
                <a:cubicBezTo>
                  <a:pt x="17" y="345"/>
                  <a:pt x="18" y="349"/>
                  <a:pt x="21" y="349"/>
                </a:cubicBezTo>
                <a:cubicBezTo>
                  <a:pt x="22" y="349"/>
                  <a:pt x="23" y="348"/>
                  <a:pt x="24" y="348"/>
                </a:cubicBezTo>
                <a:cubicBezTo>
                  <a:pt x="24" y="348"/>
                  <a:pt x="24" y="347"/>
                  <a:pt x="25" y="347"/>
                </a:cubicBezTo>
                <a:cubicBezTo>
                  <a:pt x="25" y="348"/>
                  <a:pt x="26" y="349"/>
                  <a:pt x="27" y="350"/>
                </a:cubicBezTo>
                <a:cubicBezTo>
                  <a:pt x="28" y="351"/>
                  <a:pt x="28" y="351"/>
                  <a:pt x="29" y="351"/>
                </a:cubicBezTo>
                <a:cubicBezTo>
                  <a:pt x="29" y="351"/>
                  <a:pt x="29" y="351"/>
                  <a:pt x="29" y="352"/>
                </a:cubicBezTo>
                <a:cubicBezTo>
                  <a:pt x="30" y="352"/>
                  <a:pt x="30" y="353"/>
                  <a:pt x="31" y="353"/>
                </a:cubicBezTo>
                <a:cubicBezTo>
                  <a:pt x="32" y="354"/>
                  <a:pt x="33" y="354"/>
                  <a:pt x="34" y="355"/>
                </a:cubicBezTo>
                <a:cubicBezTo>
                  <a:pt x="35" y="355"/>
                  <a:pt x="36" y="356"/>
                  <a:pt x="37" y="356"/>
                </a:cubicBezTo>
                <a:cubicBezTo>
                  <a:pt x="37" y="357"/>
                  <a:pt x="38" y="357"/>
                  <a:pt x="38" y="358"/>
                </a:cubicBezTo>
                <a:cubicBezTo>
                  <a:pt x="38" y="359"/>
                  <a:pt x="39" y="360"/>
                  <a:pt x="40" y="361"/>
                </a:cubicBezTo>
                <a:cubicBezTo>
                  <a:pt x="41" y="363"/>
                  <a:pt x="44" y="365"/>
                  <a:pt x="47" y="365"/>
                </a:cubicBezTo>
                <a:cubicBezTo>
                  <a:pt x="47" y="365"/>
                  <a:pt x="47" y="365"/>
                  <a:pt x="48" y="365"/>
                </a:cubicBezTo>
                <a:cubicBezTo>
                  <a:pt x="52" y="365"/>
                  <a:pt x="55" y="362"/>
                  <a:pt x="58" y="360"/>
                </a:cubicBezTo>
                <a:cubicBezTo>
                  <a:pt x="59" y="359"/>
                  <a:pt x="61" y="357"/>
                  <a:pt x="62" y="357"/>
                </a:cubicBezTo>
                <a:cubicBezTo>
                  <a:pt x="63" y="356"/>
                  <a:pt x="64" y="356"/>
                  <a:pt x="65" y="356"/>
                </a:cubicBezTo>
                <a:cubicBezTo>
                  <a:pt x="66" y="356"/>
                  <a:pt x="68" y="356"/>
                  <a:pt x="69" y="357"/>
                </a:cubicBezTo>
                <a:cubicBezTo>
                  <a:pt x="70" y="357"/>
                  <a:pt x="70" y="357"/>
                  <a:pt x="71" y="357"/>
                </a:cubicBezTo>
                <a:cubicBezTo>
                  <a:pt x="72" y="357"/>
                  <a:pt x="73" y="357"/>
                  <a:pt x="74" y="357"/>
                </a:cubicBezTo>
                <a:cubicBezTo>
                  <a:pt x="76" y="357"/>
                  <a:pt x="78" y="357"/>
                  <a:pt x="79" y="356"/>
                </a:cubicBezTo>
                <a:cubicBezTo>
                  <a:pt x="82" y="354"/>
                  <a:pt x="82" y="350"/>
                  <a:pt x="83" y="347"/>
                </a:cubicBezTo>
                <a:cubicBezTo>
                  <a:pt x="83" y="347"/>
                  <a:pt x="83" y="347"/>
                  <a:pt x="83" y="347"/>
                </a:cubicBezTo>
                <a:cubicBezTo>
                  <a:pt x="83" y="346"/>
                  <a:pt x="83" y="346"/>
                  <a:pt x="83" y="345"/>
                </a:cubicBezTo>
                <a:cubicBezTo>
                  <a:pt x="83" y="345"/>
                  <a:pt x="83" y="344"/>
                  <a:pt x="83" y="344"/>
                </a:cubicBezTo>
                <a:cubicBezTo>
                  <a:pt x="83" y="343"/>
                  <a:pt x="83" y="343"/>
                  <a:pt x="83" y="343"/>
                </a:cubicBezTo>
                <a:cubicBezTo>
                  <a:pt x="83" y="342"/>
                  <a:pt x="83" y="342"/>
                  <a:pt x="83" y="341"/>
                </a:cubicBezTo>
                <a:cubicBezTo>
                  <a:pt x="83" y="341"/>
                  <a:pt x="84" y="341"/>
                  <a:pt x="85" y="340"/>
                </a:cubicBezTo>
                <a:cubicBezTo>
                  <a:pt x="85" y="340"/>
                  <a:pt x="85" y="340"/>
                  <a:pt x="86" y="340"/>
                </a:cubicBezTo>
                <a:cubicBezTo>
                  <a:pt x="86" y="340"/>
                  <a:pt x="87" y="340"/>
                  <a:pt x="88" y="340"/>
                </a:cubicBezTo>
                <a:cubicBezTo>
                  <a:pt x="89" y="340"/>
                  <a:pt x="89" y="340"/>
                  <a:pt x="90" y="339"/>
                </a:cubicBezTo>
                <a:cubicBezTo>
                  <a:pt x="91" y="339"/>
                  <a:pt x="92" y="339"/>
                  <a:pt x="92" y="339"/>
                </a:cubicBezTo>
                <a:cubicBezTo>
                  <a:pt x="94" y="339"/>
                  <a:pt x="95" y="339"/>
                  <a:pt x="97" y="338"/>
                </a:cubicBezTo>
                <a:cubicBezTo>
                  <a:pt x="99" y="338"/>
                  <a:pt x="101" y="338"/>
                  <a:pt x="103" y="338"/>
                </a:cubicBezTo>
                <a:cubicBezTo>
                  <a:pt x="104" y="338"/>
                  <a:pt x="106" y="338"/>
                  <a:pt x="107" y="338"/>
                </a:cubicBezTo>
                <a:cubicBezTo>
                  <a:pt x="107" y="338"/>
                  <a:pt x="107" y="338"/>
                  <a:pt x="107" y="338"/>
                </a:cubicBezTo>
                <a:cubicBezTo>
                  <a:pt x="108" y="338"/>
                  <a:pt x="108" y="338"/>
                  <a:pt x="109" y="338"/>
                </a:cubicBezTo>
                <a:cubicBezTo>
                  <a:pt x="109" y="338"/>
                  <a:pt x="110" y="338"/>
                  <a:pt x="110" y="338"/>
                </a:cubicBezTo>
                <a:cubicBezTo>
                  <a:pt x="111" y="338"/>
                  <a:pt x="113" y="338"/>
                  <a:pt x="114" y="337"/>
                </a:cubicBezTo>
                <a:cubicBezTo>
                  <a:pt x="114" y="338"/>
                  <a:pt x="114" y="340"/>
                  <a:pt x="115" y="341"/>
                </a:cubicBezTo>
                <a:cubicBezTo>
                  <a:pt x="117" y="343"/>
                  <a:pt x="119" y="345"/>
                  <a:pt x="121" y="347"/>
                </a:cubicBezTo>
                <a:cubicBezTo>
                  <a:pt x="122" y="348"/>
                  <a:pt x="122" y="348"/>
                  <a:pt x="122" y="348"/>
                </a:cubicBezTo>
                <a:cubicBezTo>
                  <a:pt x="123" y="349"/>
                  <a:pt x="124" y="350"/>
                  <a:pt x="125" y="350"/>
                </a:cubicBezTo>
                <a:cubicBezTo>
                  <a:pt x="126" y="350"/>
                  <a:pt x="128" y="350"/>
                  <a:pt x="129" y="350"/>
                </a:cubicBezTo>
                <a:cubicBezTo>
                  <a:pt x="130" y="350"/>
                  <a:pt x="130" y="350"/>
                  <a:pt x="131" y="350"/>
                </a:cubicBezTo>
                <a:cubicBezTo>
                  <a:pt x="131" y="350"/>
                  <a:pt x="132" y="350"/>
                  <a:pt x="132" y="350"/>
                </a:cubicBezTo>
                <a:cubicBezTo>
                  <a:pt x="133" y="350"/>
                  <a:pt x="134" y="350"/>
                  <a:pt x="134" y="350"/>
                </a:cubicBezTo>
                <a:cubicBezTo>
                  <a:pt x="135" y="350"/>
                  <a:pt x="135" y="350"/>
                  <a:pt x="135" y="350"/>
                </a:cubicBezTo>
                <a:cubicBezTo>
                  <a:pt x="136" y="350"/>
                  <a:pt x="136" y="350"/>
                  <a:pt x="136" y="350"/>
                </a:cubicBezTo>
                <a:cubicBezTo>
                  <a:pt x="137" y="350"/>
                  <a:pt x="138" y="351"/>
                  <a:pt x="140" y="351"/>
                </a:cubicBezTo>
                <a:cubicBezTo>
                  <a:pt x="140" y="351"/>
                  <a:pt x="140" y="351"/>
                  <a:pt x="141" y="351"/>
                </a:cubicBezTo>
                <a:cubicBezTo>
                  <a:pt x="142" y="350"/>
                  <a:pt x="143" y="350"/>
                  <a:pt x="144" y="350"/>
                </a:cubicBezTo>
                <a:cubicBezTo>
                  <a:pt x="146" y="350"/>
                  <a:pt x="148" y="350"/>
                  <a:pt x="149" y="350"/>
                </a:cubicBezTo>
                <a:cubicBezTo>
                  <a:pt x="151" y="350"/>
                  <a:pt x="153" y="350"/>
                  <a:pt x="154" y="351"/>
                </a:cubicBezTo>
                <a:cubicBezTo>
                  <a:pt x="154" y="352"/>
                  <a:pt x="154" y="352"/>
                  <a:pt x="154" y="352"/>
                </a:cubicBezTo>
                <a:cubicBezTo>
                  <a:pt x="154" y="352"/>
                  <a:pt x="153" y="354"/>
                  <a:pt x="151" y="354"/>
                </a:cubicBezTo>
                <a:cubicBezTo>
                  <a:pt x="150" y="355"/>
                  <a:pt x="148" y="355"/>
                  <a:pt x="147" y="355"/>
                </a:cubicBezTo>
                <a:cubicBezTo>
                  <a:pt x="145" y="355"/>
                  <a:pt x="144" y="355"/>
                  <a:pt x="142" y="355"/>
                </a:cubicBezTo>
                <a:cubicBezTo>
                  <a:pt x="141" y="354"/>
                  <a:pt x="139" y="354"/>
                  <a:pt x="137" y="354"/>
                </a:cubicBezTo>
                <a:cubicBezTo>
                  <a:pt x="136" y="354"/>
                  <a:pt x="135" y="354"/>
                  <a:pt x="133" y="355"/>
                </a:cubicBezTo>
                <a:cubicBezTo>
                  <a:pt x="128" y="356"/>
                  <a:pt x="126" y="359"/>
                  <a:pt x="125" y="361"/>
                </a:cubicBezTo>
                <a:cubicBezTo>
                  <a:pt x="125" y="364"/>
                  <a:pt x="124" y="371"/>
                  <a:pt x="131" y="374"/>
                </a:cubicBezTo>
                <a:cubicBezTo>
                  <a:pt x="131" y="374"/>
                  <a:pt x="131" y="374"/>
                  <a:pt x="132" y="375"/>
                </a:cubicBezTo>
                <a:cubicBezTo>
                  <a:pt x="132" y="375"/>
                  <a:pt x="134" y="376"/>
                  <a:pt x="136" y="377"/>
                </a:cubicBezTo>
                <a:cubicBezTo>
                  <a:pt x="136" y="377"/>
                  <a:pt x="136" y="377"/>
                  <a:pt x="136" y="377"/>
                </a:cubicBezTo>
                <a:cubicBezTo>
                  <a:pt x="139" y="377"/>
                  <a:pt x="142" y="375"/>
                  <a:pt x="144" y="374"/>
                </a:cubicBezTo>
                <a:cubicBezTo>
                  <a:pt x="145" y="373"/>
                  <a:pt x="145" y="373"/>
                  <a:pt x="145" y="373"/>
                </a:cubicBezTo>
                <a:cubicBezTo>
                  <a:pt x="148" y="372"/>
                  <a:pt x="151" y="371"/>
                  <a:pt x="154" y="371"/>
                </a:cubicBezTo>
                <a:cubicBezTo>
                  <a:pt x="155" y="371"/>
                  <a:pt x="156" y="371"/>
                  <a:pt x="157" y="371"/>
                </a:cubicBezTo>
                <a:cubicBezTo>
                  <a:pt x="158" y="371"/>
                  <a:pt x="158" y="371"/>
                  <a:pt x="158" y="371"/>
                </a:cubicBezTo>
                <a:cubicBezTo>
                  <a:pt x="161" y="371"/>
                  <a:pt x="163" y="371"/>
                  <a:pt x="164" y="370"/>
                </a:cubicBezTo>
                <a:cubicBezTo>
                  <a:pt x="166" y="368"/>
                  <a:pt x="166" y="367"/>
                  <a:pt x="166" y="366"/>
                </a:cubicBezTo>
                <a:cubicBezTo>
                  <a:pt x="166" y="365"/>
                  <a:pt x="167" y="365"/>
                  <a:pt x="167" y="365"/>
                </a:cubicBezTo>
                <a:cubicBezTo>
                  <a:pt x="167" y="363"/>
                  <a:pt x="169" y="361"/>
                  <a:pt x="170" y="361"/>
                </a:cubicBezTo>
                <a:cubicBezTo>
                  <a:pt x="170" y="361"/>
                  <a:pt x="171" y="361"/>
                  <a:pt x="171" y="361"/>
                </a:cubicBezTo>
                <a:cubicBezTo>
                  <a:pt x="171" y="361"/>
                  <a:pt x="171" y="361"/>
                  <a:pt x="171" y="361"/>
                </a:cubicBezTo>
                <a:cubicBezTo>
                  <a:pt x="172" y="361"/>
                  <a:pt x="172" y="361"/>
                  <a:pt x="173" y="361"/>
                </a:cubicBezTo>
                <a:cubicBezTo>
                  <a:pt x="175" y="360"/>
                  <a:pt x="176" y="359"/>
                  <a:pt x="177" y="359"/>
                </a:cubicBezTo>
                <a:cubicBezTo>
                  <a:pt x="177" y="359"/>
                  <a:pt x="178" y="357"/>
                  <a:pt x="179" y="357"/>
                </a:cubicBezTo>
                <a:cubicBezTo>
                  <a:pt x="179" y="357"/>
                  <a:pt x="180" y="356"/>
                  <a:pt x="180" y="356"/>
                </a:cubicBezTo>
                <a:cubicBezTo>
                  <a:pt x="180" y="356"/>
                  <a:pt x="180" y="356"/>
                  <a:pt x="180" y="356"/>
                </a:cubicBezTo>
                <a:cubicBezTo>
                  <a:pt x="182" y="358"/>
                  <a:pt x="182" y="359"/>
                  <a:pt x="183" y="361"/>
                </a:cubicBezTo>
                <a:cubicBezTo>
                  <a:pt x="184" y="362"/>
                  <a:pt x="185" y="363"/>
                  <a:pt x="185" y="364"/>
                </a:cubicBezTo>
                <a:cubicBezTo>
                  <a:pt x="186" y="365"/>
                  <a:pt x="187" y="365"/>
                  <a:pt x="187" y="366"/>
                </a:cubicBezTo>
                <a:cubicBezTo>
                  <a:pt x="187" y="366"/>
                  <a:pt x="187" y="367"/>
                  <a:pt x="188" y="367"/>
                </a:cubicBezTo>
                <a:cubicBezTo>
                  <a:pt x="188" y="369"/>
                  <a:pt x="189" y="370"/>
                  <a:pt x="190" y="372"/>
                </a:cubicBezTo>
                <a:cubicBezTo>
                  <a:pt x="192" y="373"/>
                  <a:pt x="193" y="375"/>
                  <a:pt x="193" y="376"/>
                </a:cubicBezTo>
                <a:cubicBezTo>
                  <a:pt x="194" y="377"/>
                  <a:pt x="194" y="378"/>
                  <a:pt x="194" y="379"/>
                </a:cubicBezTo>
                <a:cubicBezTo>
                  <a:pt x="194" y="380"/>
                  <a:pt x="194" y="381"/>
                  <a:pt x="195" y="382"/>
                </a:cubicBezTo>
                <a:cubicBezTo>
                  <a:pt x="196" y="390"/>
                  <a:pt x="202" y="390"/>
                  <a:pt x="207" y="391"/>
                </a:cubicBezTo>
                <a:cubicBezTo>
                  <a:pt x="208" y="391"/>
                  <a:pt x="210" y="392"/>
                  <a:pt x="211" y="393"/>
                </a:cubicBezTo>
                <a:cubicBezTo>
                  <a:pt x="212" y="394"/>
                  <a:pt x="213" y="395"/>
                  <a:pt x="213" y="396"/>
                </a:cubicBezTo>
                <a:cubicBezTo>
                  <a:pt x="214" y="398"/>
                  <a:pt x="215" y="399"/>
                  <a:pt x="216" y="400"/>
                </a:cubicBezTo>
                <a:cubicBezTo>
                  <a:pt x="217" y="401"/>
                  <a:pt x="217" y="401"/>
                  <a:pt x="217" y="401"/>
                </a:cubicBezTo>
                <a:cubicBezTo>
                  <a:pt x="217" y="402"/>
                  <a:pt x="218" y="403"/>
                  <a:pt x="220" y="404"/>
                </a:cubicBezTo>
                <a:cubicBezTo>
                  <a:pt x="221" y="404"/>
                  <a:pt x="222" y="404"/>
                  <a:pt x="223" y="404"/>
                </a:cubicBezTo>
                <a:cubicBezTo>
                  <a:pt x="224" y="404"/>
                  <a:pt x="224" y="404"/>
                  <a:pt x="224" y="404"/>
                </a:cubicBezTo>
                <a:cubicBezTo>
                  <a:pt x="224" y="404"/>
                  <a:pt x="224" y="404"/>
                  <a:pt x="224" y="404"/>
                </a:cubicBezTo>
                <a:cubicBezTo>
                  <a:pt x="225" y="404"/>
                  <a:pt x="225" y="404"/>
                  <a:pt x="226" y="405"/>
                </a:cubicBezTo>
                <a:cubicBezTo>
                  <a:pt x="227" y="405"/>
                  <a:pt x="227" y="405"/>
                  <a:pt x="228" y="406"/>
                </a:cubicBezTo>
                <a:cubicBezTo>
                  <a:pt x="230" y="406"/>
                  <a:pt x="232" y="406"/>
                  <a:pt x="234" y="406"/>
                </a:cubicBezTo>
                <a:cubicBezTo>
                  <a:pt x="235" y="406"/>
                  <a:pt x="237" y="406"/>
                  <a:pt x="238" y="406"/>
                </a:cubicBezTo>
                <a:cubicBezTo>
                  <a:pt x="239" y="406"/>
                  <a:pt x="241" y="406"/>
                  <a:pt x="242" y="406"/>
                </a:cubicBezTo>
                <a:cubicBezTo>
                  <a:pt x="242" y="406"/>
                  <a:pt x="243" y="406"/>
                  <a:pt x="244" y="406"/>
                </a:cubicBezTo>
                <a:cubicBezTo>
                  <a:pt x="244" y="406"/>
                  <a:pt x="245" y="406"/>
                  <a:pt x="245" y="406"/>
                </a:cubicBezTo>
                <a:cubicBezTo>
                  <a:pt x="247" y="406"/>
                  <a:pt x="248" y="406"/>
                  <a:pt x="249" y="406"/>
                </a:cubicBezTo>
                <a:cubicBezTo>
                  <a:pt x="251" y="406"/>
                  <a:pt x="254" y="406"/>
                  <a:pt x="256" y="404"/>
                </a:cubicBezTo>
                <a:cubicBezTo>
                  <a:pt x="257" y="404"/>
                  <a:pt x="258" y="403"/>
                  <a:pt x="259" y="403"/>
                </a:cubicBezTo>
                <a:cubicBezTo>
                  <a:pt x="259" y="403"/>
                  <a:pt x="260" y="403"/>
                  <a:pt x="261" y="403"/>
                </a:cubicBezTo>
                <a:cubicBezTo>
                  <a:pt x="261" y="403"/>
                  <a:pt x="262" y="403"/>
                  <a:pt x="262" y="403"/>
                </a:cubicBezTo>
                <a:cubicBezTo>
                  <a:pt x="263" y="403"/>
                  <a:pt x="263" y="403"/>
                  <a:pt x="263" y="403"/>
                </a:cubicBezTo>
                <a:cubicBezTo>
                  <a:pt x="264" y="403"/>
                  <a:pt x="264" y="404"/>
                  <a:pt x="265" y="404"/>
                </a:cubicBezTo>
                <a:cubicBezTo>
                  <a:pt x="266" y="404"/>
                  <a:pt x="266" y="404"/>
                  <a:pt x="266" y="404"/>
                </a:cubicBezTo>
                <a:cubicBezTo>
                  <a:pt x="266" y="404"/>
                  <a:pt x="266" y="404"/>
                  <a:pt x="266" y="404"/>
                </a:cubicBezTo>
                <a:cubicBezTo>
                  <a:pt x="270" y="403"/>
                  <a:pt x="272" y="398"/>
                  <a:pt x="271" y="395"/>
                </a:cubicBezTo>
                <a:cubicBezTo>
                  <a:pt x="271" y="394"/>
                  <a:pt x="271" y="393"/>
                  <a:pt x="271" y="393"/>
                </a:cubicBezTo>
                <a:cubicBezTo>
                  <a:pt x="270" y="392"/>
                  <a:pt x="270" y="391"/>
                  <a:pt x="270" y="391"/>
                </a:cubicBezTo>
                <a:cubicBezTo>
                  <a:pt x="270" y="391"/>
                  <a:pt x="271" y="390"/>
                  <a:pt x="271" y="390"/>
                </a:cubicBezTo>
                <a:cubicBezTo>
                  <a:pt x="271" y="389"/>
                  <a:pt x="272" y="389"/>
                  <a:pt x="272" y="388"/>
                </a:cubicBezTo>
                <a:cubicBezTo>
                  <a:pt x="272" y="387"/>
                  <a:pt x="273" y="386"/>
                  <a:pt x="273" y="386"/>
                </a:cubicBezTo>
                <a:cubicBezTo>
                  <a:pt x="273" y="385"/>
                  <a:pt x="273" y="385"/>
                  <a:pt x="273" y="385"/>
                </a:cubicBezTo>
                <a:cubicBezTo>
                  <a:pt x="274" y="383"/>
                  <a:pt x="275" y="382"/>
                  <a:pt x="277" y="381"/>
                </a:cubicBezTo>
                <a:cubicBezTo>
                  <a:pt x="278" y="380"/>
                  <a:pt x="280" y="379"/>
                  <a:pt x="281" y="378"/>
                </a:cubicBezTo>
                <a:cubicBezTo>
                  <a:pt x="284" y="375"/>
                  <a:pt x="287" y="373"/>
                  <a:pt x="291" y="371"/>
                </a:cubicBezTo>
                <a:cubicBezTo>
                  <a:pt x="291" y="372"/>
                  <a:pt x="291" y="372"/>
                  <a:pt x="292" y="372"/>
                </a:cubicBezTo>
                <a:cubicBezTo>
                  <a:pt x="292" y="372"/>
                  <a:pt x="293" y="373"/>
                  <a:pt x="295" y="373"/>
                </a:cubicBezTo>
                <a:cubicBezTo>
                  <a:pt x="295" y="373"/>
                  <a:pt x="296" y="373"/>
                  <a:pt x="297" y="373"/>
                </a:cubicBezTo>
                <a:cubicBezTo>
                  <a:pt x="297" y="373"/>
                  <a:pt x="298" y="373"/>
                  <a:pt x="298" y="373"/>
                </a:cubicBezTo>
                <a:cubicBezTo>
                  <a:pt x="299" y="373"/>
                  <a:pt x="299" y="373"/>
                  <a:pt x="299" y="373"/>
                </a:cubicBezTo>
                <a:cubicBezTo>
                  <a:pt x="302" y="373"/>
                  <a:pt x="305" y="372"/>
                  <a:pt x="307" y="371"/>
                </a:cubicBezTo>
                <a:cubicBezTo>
                  <a:pt x="308" y="370"/>
                  <a:pt x="309" y="370"/>
                  <a:pt x="311" y="370"/>
                </a:cubicBezTo>
                <a:cubicBezTo>
                  <a:pt x="314" y="369"/>
                  <a:pt x="316" y="368"/>
                  <a:pt x="319" y="365"/>
                </a:cubicBezTo>
                <a:cubicBezTo>
                  <a:pt x="323" y="363"/>
                  <a:pt x="325" y="360"/>
                  <a:pt x="327" y="358"/>
                </a:cubicBezTo>
                <a:cubicBezTo>
                  <a:pt x="328" y="357"/>
                  <a:pt x="328" y="357"/>
                  <a:pt x="328" y="357"/>
                </a:cubicBezTo>
                <a:lnTo>
                  <a:pt x="328" y="356"/>
                </a:lnTo>
                <a:close/>
                <a:moveTo>
                  <a:pt x="120" y="334"/>
                </a:moveTo>
                <a:cubicBezTo>
                  <a:pt x="120" y="334"/>
                  <a:pt x="119" y="334"/>
                  <a:pt x="119" y="334"/>
                </a:cubicBezTo>
                <a:cubicBezTo>
                  <a:pt x="119" y="334"/>
                  <a:pt x="118" y="335"/>
                  <a:pt x="118" y="335"/>
                </a:cubicBezTo>
                <a:cubicBezTo>
                  <a:pt x="118" y="335"/>
                  <a:pt x="118" y="335"/>
                  <a:pt x="118" y="335"/>
                </a:cubicBezTo>
                <a:cubicBezTo>
                  <a:pt x="119" y="334"/>
                  <a:pt x="119" y="332"/>
                  <a:pt x="119" y="332"/>
                </a:cubicBezTo>
                <a:cubicBezTo>
                  <a:pt x="119" y="332"/>
                  <a:pt x="119" y="332"/>
                  <a:pt x="119" y="332"/>
                </a:cubicBezTo>
                <a:cubicBezTo>
                  <a:pt x="119" y="332"/>
                  <a:pt x="119" y="332"/>
                  <a:pt x="119" y="332"/>
                </a:cubicBezTo>
                <a:cubicBezTo>
                  <a:pt x="119" y="333"/>
                  <a:pt x="120" y="334"/>
                  <a:pt x="120" y="334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175" cap="rnd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cs typeface="+mn-ea"/>
              <a:sym typeface="+mn-lt"/>
            </a:endParaRPr>
          </a:p>
        </p:txBody>
      </p:sp>
      <p:sp>
        <p:nvSpPr>
          <p:cNvPr id="36" name="Freeform 32"/>
          <p:cNvSpPr>
            <a:spLocks noEditPoints="1"/>
          </p:cNvSpPr>
          <p:nvPr/>
        </p:nvSpPr>
        <p:spPr bwMode="auto">
          <a:xfrm>
            <a:off x="7743916" y="2860418"/>
            <a:ext cx="975087" cy="715579"/>
          </a:xfrm>
          <a:custGeom>
            <a:avLst/>
            <a:gdLst>
              <a:gd name="T0" fmla="*/ 291 w 312"/>
              <a:gd name="T1" fmla="*/ 113 h 244"/>
              <a:gd name="T2" fmla="*/ 261 w 312"/>
              <a:gd name="T3" fmla="*/ 127 h 244"/>
              <a:gd name="T4" fmla="*/ 265 w 312"/>
              <a:gd name="T5" fmla="*/ 116 h 244"/>
              <a:gd name="T6" fmla="*/ 286 w 312"/>
              <a:gd name="T7" fmla="*/ 85 h 244"/>
              <a:gd name="T8" fmla="*/ 272 w 312"/>
              <a:gd name="T9" fmla="*/ 77 h 244"/>
              <a:gd name="T10" fmla="*/ 267 w 312"/>
              <a:gd name="T11" fmla="*/ 69 h 244"/>
              <a:gd name="T12" fmla="*/ 251 w 312"/>
              <a:gd name="T13" fmla="*/ 43 h 244"/>
              <a:gd name="T14" fmla="*/ 246 w 312"/>
              <a:gd name="T15" fmla="*/ 35 h 244"/>
              <a:gd name="T16" fmla="*/ 232 w 312"/>
              <a:gd name="T17" fmla="*/ 6 h 244"/>
              <a:gd name="T18" fmla="*/ 216 w 312"/>
              <a:gd name="T19" fmla="*/ 4 h 244"/>
              <a:gd name="T20" fmla="*/ 176 w 312"/>
              <a:gd name="T21" fmla="*/ 6 h 244"/>
              <a:gd name="T22" fmla="*/ 154 w 312"/>
              <a:gd name="T23" fmla="*/ 13 h 244"/>
              <a:gd name="T24" fmla="*/ 138 w 312"/>
              <a:gd name="T25" fmla="*/ 21 h 244"/>
              <a:gd name="T26" fmla="*/ 110 w 312"/>
              <a:gd name="T27" fmla="*/ 34 h 244"/>
              <a:gd name="T28" fmla="*/ 86 w 312"/>
              <a:gd name="T29" fmla="*/ 57 h 244"/>
              <a:gd name="T30" fmla="*/ 76 w 312"/>
              <a:gd name="T31" fmla="*/ 81 h 244"/>
              <a:gd name="T32" fmla="*/ 65 w 312"/>
              <a:gd name="T33" fmla="*/ 95 h 244"/>
              <a:gd name="T34" fmla="*/ 49 w 312"/>
              <a:gd name="T35" fmla="*/ 102 h 244"/>
              <a:gd name="T36" fmla="*/ 36 w 312"/>
              <a:gd name="T37" fmla="*/ 98 h 244"/>
              <a:gd name="T38" fmla="*/ 43 w 312"/>
              <a:gd name="T39" fmla="*/ 116 h 244"/>
              <a:gd name="T40" fmla="*/ 45 w 312"/>
              <a:gd name="T41" fmla="*/ 119 h 244"/>
              <a:gd name="T42" fmla="*/ 53 w 312"/>
              <a:gd name="T43" fmla="*/ 120 h 244"/>
              <a:gd name="T44" fmla="*/ 40 w 312"/>
              <a:gd name="T45" fmla="*/ 130 h 244"/>
              <a:gd name="T46" fmla="*/ 22 w 312"/>
              <a:gd name="T47" fmla="*/ 132 h 244"/>
              <a:gd name="T48" fmla="*/ 7 w 312"/>
              <a:gd name="T49" fmla="*/ 144 h 244"/>
              <a:gd name="T50" fmla="*/ 11 w 312"/>
              <a:gd name="T51" fmla="*/ 166 h 244"/>
              <a:gd name="T52" fmla="*/ 26 w 312"/>
              <a:gd name="T53" fmla="*/ 182 h 244"/>
              <a:gd name="T54" fmla="*/ 40 w 312"/>
              <a:gd name="T55" fmla="*/ 201 h 244"/>
              <a:gd name="T56" fmla="*/ 57 w 312"/>
              <a:gd name="T57" fmla="*/ 209 h 244"/>
              <a:gd name="T58" fmla="*/ 77 w 312"/>
              <a:gd name="T59" fmla="*/ 216 h 244"/>
              <a:gd name="T60" fmla="*/ 91 w 312"/>
              <a:gd name="T61" fmla="*/ 220 h 244"/>
              <a:gd name="T62" fmla="*/ 110 w 312"/>
              <a:gd name="T63" fmla="*/ 201 h 244"/>
              <a:gd name="T64" fmla="*/ 109 w 312"/>
              <a:gd name="T65" fmla="*/ 182 h 244"/>
              <a:gd name="T66" fmla="*/ 126 w 312"/>
              <a:gd name="T67" fmla="*/ 166 h 244"/>
              <a:gd name="T68" fmla="*/ 147 w 312"/>
              <a:gd name="T69" fmla="*/ 188 h 244"/>
              <a:gd name="T70" fmla="*/ 167 w 312"/>
              <a:gd name="T71" fmla="*/ 207 h 244"/>
              <a:gd name="T72" fmla="*/ 176 w 312"/>
              <a:gd name="T73" fmla="*/ 238 h 244"/>
              <a:gd name="T74" fmla="*/ 206 w 312"/>
              <a:gd name="T75" fmla="*/ 225 h 244"/>
              <a:gd name="T76" fmla="*/ 230 w 312"/>
              <a:gd name="T77" fmla="*/ 237 h 244"/>
              <a:gd name="T78" fmla="*/ 250 w 312"/>
              <a:gd name="T79" fmla="*/ 237 h 244"/>
              <a:gd name="T80" fmla="*/ 276 w 312"/>
              <a:gd name="T81" fmla="*/ 204 h 244"/>
              <a:gd name="T82" fmla="*/ 304 w 312"/>
              <a:gd name="T83" fmla="*/ 183 h 244"/>
              <a:gd name="T84" fmla="*/ 311 w 312"/>
              <a:gd name="T85" fmla="*/ 162 h 244"/>
              <a:gd name="T86" fmla="*/ 294 w 312"/>
              <a:gd name="T87" fmla="*/ 173 h 244"/>
              <a:gd name="T88" fmla="*/ 288 w 312"/>
              <a:gd name="T89" fmla="*/ 171 h 244"/>
              <a:gd name="T90" fmla="*/ 285 w 312"/>
              <a:gd name="T91" fmla="*/ 145 h 244"/>
              <a:gd name="T92" fmla="*/ 297 w 312"/>
              <a:gd name="T93" fmla="*/ 160 h 244"/>
              <a:gd name="T94" fmla="*/ 187 w 312"/>
              <a:gd name="T95" fmla="*/ 131 h 244"/>
              <a:gd name="T96" fmla="*/ 191 w 312"/>
              <a:gd name="T97" fmla="*/ 104 h 244"/>
              <a:gd name="T98" fmla="*/ 204 w 312"/>
              <a:gd name="T99" fmla="*/ 113 h 244"/>
              <a:gd name="T100" fmla="*/ 215 w 312"/>
              <a:gd name="T101" fmla="*/ 113 h 244"/>
              <a:gd name="T102" fmla="*/ 214 w 312"/>
              <a:gd name="T103" fmla="*/ 131 h 244"/>
              <a:gd name="T104" fmla="*/ 206 w 312"/>
              <a:gd name="T105" fmla="*/ 138 h 244"/>
              <a:gd name="T106" fmla="*/ 198 w 312"/>
              <a:gd name="T107" fmla="*/ 145 h 244"/>
              <a:gd name="T108" fmla="*/ 184 w 312"/>
              <a:gd name="T109" fmla="*/ 14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2" h="244">
                <a:moveTo>
                  <a:pt x="307" y="144"/>
                </a:moveTo>
                <a:cubicBezTo>
                  <a:pt x="306" y="142"/>
                  <a:pt x="306" y="142"/>
                  <a:pt x="306" y="142"/>
                </a:cubicBezTo>
                <a:cubicBezTo>
                  <a:pt x="305" y="140"/>
                  <a:pt x="305" y="136"/>
                  <a:pt x="304" y="132"/>
                </a:cubicBezTo>
                <a:cubicBezTo>
                  <a:pt x="304" y="124"/>
                  <a:pt x="303" y="114"/>
                  <a:pt x="291" y="113"/>
                </a:cubicBezTo>
                <a:cubicBezTo>
                  <a:pt x="291" y="113"/>
                  <a:pt x="291" y="113"/>
                  <a:pt x="291" y="113"/>
                </a:cubicBezTo>
                <a:cubicBezTo>
                  <a:pt x="287" y="113"/>
                  <a:pt x="283" y="114"/>
                  <a:pt x="280" y="115"/>
                </a:cubicBezTo>
                <a:cubicBezTo>
                  <a:pt x="278" y="115"/>
                  <a:pt x="276" y="115"/>
                  <a:pt x="274" y="115"/>
                </a:cubicBezTo>
                <a:cubicBezTo>
                  <a:pt x="266" y="116"/>
                  <a:pt x="264" y="122"/>
                  <a:pt x="261" y="127"/>
                </a:cubicBezTo>
                <a:cubicBezTo>
                  <a:pt x="260" y="129"/>
                  <a:pt x="260" y="130"/>
                  <a:pt x="259" y="131"/>
                </a:cubicBezTo>
                <a:cubicBezTo>
                  <a:pt x="259" y="131"/>
                  <a:pt x="259" y="130"/>
                  <a:pt x="258" y="129"/>
                </a:cubicBezTo>
                <a:cubicBezTo>
                  <a:pt x="257" y="127"/>
                  <a:pt x="257" y="123"/>
                  <a:pt x="263" y="118"/>
                </a:cubicBezTo>
                <a:cubicBezTo>
                  <a:pt x="264" y="117"/>
                  <a:pt x="264" y="117"/>
                  <a:pt x="265" y="116"/>
                </a:cubicBezTo>
                <a:cubicBezTo>
                  <a:pt x="267" y="114"/>
                  <a:pt x="268" y="113"/>
                  <a:pt x="271" y="112"/>
                </a:cubicBezTo>
                <a:cubicBezTo>
                  <a:pt x="271" y="111"/>
                  <a:pt x="272" y="111"/>
                  <a:pt x="273" y="111"/>
                </a:cubicBezTo>
                <a:cubicBezTo>
                  <a:pt x="277" y="109"/>
                  <a:pt x="280" y="108"/>
                  <a:pt x="283" y="105"/>
                </a:cubicBezTo>
                <a:cubicBezTo>
                  <a:pt x="287" y="100"/>
                  <a:pt x="288" y="90"/>
                  <a:pt x="286" y="85"/>
                </a:cubicBezTo>
                <a:cubicBezTo>
                  <a:pt x="284" y="82"/>
                  <a:pt x="281" y="80"/>
                  <a:pt x="279" y="79"/>
                </a:cubicBezTo>
                <a:cubicBezTo>
                  <a:pt x="279" y="79"/>
                  <a:pt x="279" y="79"/>
                  <a:pt x="278" y="79"/>
                </a:cubicBezTo>
                <a:cubicBezTo>
                  <a:pt x="277" y="78"/>
                  <a:pt x="275" y="77"/>
                  <a:pt x="273" y="77"/>
                </a:cubicBezTo>
                <a:cubicBezTo>
                  <a:pt x="273" y="77"/>
                  <a:pt x="273" y="77"/>
                  <a:pt x="272" y="77"/>
                </a:cubicBezTo>
                <a:cubicBezTo>
                  <a:pt x="272" y="77"/>
                  <a:pt x="272" y="77"/>
                  <a:pt x="272" y="77"/>
                </a:cubicBezTo>
                <a:cubicBezTo>
                  <a:pt x="272" y="77"/>
                  <a:pt x="272" y="76"/>
                  <a:pt x="271" y="75"/>
                </a:cubicBezTo>
                <a:cubicBezTo>
                  <a:pt x="271" y="73"/>
                  <a:pt x="270" y="72"/>
                  <a:pt x="269" y="71"/>
                </a:cubicBezTo>
                <a:cubicBezTo>
                  <a:pt x="268" y="70"/>
                  <a:pt x="268" y="69"/>
                  <a:pt x="267" y="69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65" y="65"/>
                  <a:pt x="264" y="62"/>
                  <a:pt x="261" y="60"/>
                </a:cubicBezTo>
                <a:cubicBezTo>
                  <a:pt x="256" y="54"/>
                  <a:pt x="255" y="51"/>
                  <a:pt x="254" y="42"/>
                </a:cubicBezTo>
                <a:cubicBezTo>
                  <a:pt x="251" y="43"/>
                  <a:pt x="251" y="43"/>
                  <a:pt x="251" y="43"/>
                </a:cubicBezTo>
                <a:cubicBezTo>
                  <a:pt x="251" y="43"/>
                  <a:pt x="251" y="43"/>
                  <a:pt x="251" y="43"/>
                </a:cubicBezTo>
                <a:cubicBezTo>
                  <a:pt x="251" y="40"/>
                  <a:pt x="251" y="40"/>
                  <a:pt x="251" y="40"/>
                </a:cubicBezTo>
                <a:cubicBezTo>
                  <a:pt x="251" y="40"/>
                  <a:pt x="247" y="39"/>
                  <a:pt x="247" y="39"/>
                </a:cubicBezTo>
                <a:cubicBezTo>
                  <a:pt x="246" y="38"/>
                  <a:pt x="246" y="37"/>
                  <a:pt x="246" y="35"/>
                </a:cubicBezTo>
                <a:cubicBezTo>
                  <a:pt x="246" y="33"/>
                  <a:pt x="246" y="31"/>
                  <a:pt x="247" y="29"/>
                </a:cubicBezTo>
                <a:cubicBezTo>
                  <a:pt x="247" y="25"/>
                  <a:pt x="248" y="20"/>
                  <a:pt x="246" y="15"/>
                </a:cubicBezTo>
                <a:cubicBezTo>
                  <a:pt x="244" y="10"/>
                  <a:pt x="241" y="7"/>
                  <a:pt x="235" y="6"/>
                </a:cubicBezTo>
                <a:cubicBezTo>
                  <a:pt x="234" y="6"/>
                  <a:pt x="233" y="6"/>
                  <a:pt x="232" y="6"/>
                </a:cubicBezTo>
                <a:cubicBezTo>
                  <a:pt x="231" y="6"/>
                  <a:pt x="229" y="6"/>
                  <a:pt x="228" y="6"/>
                </a:cubicBezTo>
                <a:cubicBezTo>
                  <a:pt x="227" y="6"/>
                  <a:pt x="226" y="7"/>
                  <a:pt x="225" y="7"/>
                </a:cubicBezTo>
                <a:cubicBezTo>
                  <a:pt x="223" y="7"/>
                  <a:pt x="223" y="6"/>
                  <a:pt x="222" y="6"/>
                </a:cubicBezTo>
                <a:cubicBezTo>
                  <a:pt x="220" y="6"/>
                  <a:pt x="218" y="5"/>
                  <a:pt x="216" y="4"/>
                </a:cubicBezTo>
                <a:cubicBezTo>
                  <a:pt x="214" y="3"/>
                  <a:pt x="212" y="2"/>
                  <a:pt x="210" y="1"/>
                </a:cubicBezTo>
                <a:cubicBezTo>
                  <a:pt x="207" y="0"/>
                  <a:pt x="203" y="0"/>
                  <a:pt x="201" y="0"/>
                </a:cubicBezTo>
                <a:cubicBezTo>
                  <a:pt x="200" y="0"/>
                  <a:pt x="196" y="0"/>
                  <a:pt x="195" y="0"/>
                </a:cubicBezTo>
                <a:cubicBezTo>
                  <a:pt x="188" y="0"/>
                  <a:pt x="182" y="1"/>
                  <a:pt x="176" y="6"/>
                </a:cubicBezTo>
                <a:cubicBezTo>
                  <a:pt x="175" y="7"/>
                  <a:pt x="174" y="7"/>
                  <a:pt x="173" y="8"/>
                </a:cubicBezTo>
                <a:cubicBezTo>
                  <a:pt x="169" y="11"/>
                  <a:pt x="166" y="14"/>
                  <a:pt x="161" y="15"/>
                </a:cubicBezTo>
                <a:cubicBezTo>
                  <a:pt x="161" y="15"/>
                  <a:pt x="161" y="15"/>
                  <a:pt x="161" y="15"/>
                </a:cubicBezTo>
                <a:cubicBezTo>
                  <a:pt x="159" y="15"/>
                  <a:pt x="156" y="14"/>
                  <a:pt x="154" y="13"/>
                </a:cubicBezTo>
                <a:cubicBezTo>
                  <a:pt x="151" y="12"/>
                  <a:pt x="149" y="12"/>
                  <a:pt x="146" y="12"/>
                </a:cubicBezTo>
                <a:cubicBezTo>
                  <a:pt x="145" y="12"/>
                  <a:pt x="144" y="12"/>
                  <a:pt x="144" y="12"/>
                </a:cubicBezTo>
                <a:cubicBezTo>
                  <a:pt x="139" y="13"/>
                  <a:pt x="138" y="17"/>
                  <a:pt x="138" y="19"/>
                </a:cubicBezTo>
                <a:cubicBezTo>
                  <a:pt x="138" y="20"/>
                  <a:pt x="138" y="20"/>
                  <a:pt x="138" y="21"/>
                </a:cubicBezTo>
                <a:cubicBezTo>
                  <a:pt x="136" y="28"/>
                  <a:pt x="135" y="34"/>
                  <a:pt x="128" y="36"/>
                </a:cubicBezTo>
                <a:cubicBezTo>
                  <a:pt x="127" y="37"/>
                  <a:pt x="123" y="37"/>
                  <a:pt x="120" y="37"/>
                </a:cubicBezTo>
                <a:cubicBezTo>
                  <a:pt x="114" y="37"/>
                  <a:pt x="112" y="36"/>
                  <a:pt x="111" y="35"/>
                </a:cubicBezTo>
                <a:cubicBezTo>
                  <a:pt x="110" y="34"/>
                  <a:pt x="110" y="34"/>
                  <a:pt x="110" y="34"/>
                </a:cubicBezTo>
                <a:cubicBezTo>
                  <a:pt x="108" y="34"/>
                  <a:pt x="108" y="34"/>
                  <a:pt x="108" y="34"/>
                </a:cubicBezTo>
                <a:cubicBezTo>
                  <a:pt x="103" y="35"/>
                  <a:pt x="93" y="37"/>
                  <a:pt x="90" y="44"/>
                </a:cubicBezTo>
                <a:cubicBezTo>
                  <a:pt x="90" y="46"/>
                  <a:pt x="89" y="48"/>
                  <a:pt x="89" y="49"/>
                </a:cubicBezTo>
                <a:cubicBezTo>
                  <a:pt x="88" y="52"/>
                  <a:pt x="88" y="54"/>
                  <a:pt x="86" y="57"/>
                </a:cubicBezTo>
                <a:cubicBezTo>
                  <a:pt x="84" y="61"/>
                  <a:pt x="84" y="64"/>
                  <a:pt x="83" y="68"/>
                </a:cubicBezTo>
                <a:cubicBezTo>
                  <a:pt x="83" y="69"/>
                  <a:pt x="83" y="70"/>
                  <a:pt x="83" y="70"/>
                </a:cubicBezTo>
                <a:cubicBezTo>
                  <a:pt x="83" y="74"/>
                  <a:pt x="81" y="76"/>
                  <a:pt x="79" y="78"/>
                </a:cubicBezTo>
                <a:cubicBezTo>
                  <a:pt x="78" y="79"/>
                  <a:pt x="77" y="80"/>
                  <a:pt x="76" y="81"/>
                </a:cubicBezTo>
                <a:cubicBezTo>
                  <a:pt x="74" y="83"/>
                  <a:pt x="74" y="86"/>
                  <a:pt x="74" y="88"/>
                </a:cubicBezTo>
                <a:cubicBezTo>
                  <a:pt x="73" y="91"/>
                  <a:pt x="73" y="93"/>
                  <a:pt x="72" y="94"/>
                </a:cubicBezTo>
                <a:cubicBezTo>
                  <a:pt x="71" y="95"/>
                  <a:pt x="70" y="96"/>
                  <a:pt x="68" y="96"/>
                </a:cubicBezTo>
                <a:cubicBezTo>
                  <a:pt x="67" y="96"/>
                  <a:pt x="66" y="96"/>
                  <a:pt x="65" y="95"/>
                </a:cubicBezTo>
                <a:cubicBezTo>
                  <a:pt x="64" y="95"/>
                  <a:pt x="62" y="95"/>
                  <a:pt x="61" y="95"/>
                </a:cubicBezTo>
                <a:cubicBezTo>
                  <a:pt x="61" y="95"/>
                  <a:pt x="60" y="95"/>
                  <a:pt x="59" y="95"/>
                </a:cubicBezTo>
                <a:cubicBezTo>
                  <a:pt x="57" y="96"/>
                  <a:pt x="56" y="97"/>
                  <a:pt x="54" y="99"/>
                </a:cubicBezTo>
                <a:cubicBezTo>
                  <a:pt x="53" y="100"/>
                  <a:pt x="51" y="102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7" y="101"/>
                  <a:pt x="46" y="101"/>
                  <a:pt x="44" y="100"/>
                </a:cubicBezTo>
                <a:cubicBezTo>
                  <a:pt x="43" y="99"/>
                  <a:pt x="41" y="98"/>
                  <a:pt x="39" y="98"/>
                </a:cubicBezTo>
                <a:cubicBezTo>
                  <a:pt x="38" y="98"/>
                  <a:pt x="37" y="98"/>
                  <a:pt x="36" y="98"/>
                </a:cubicBezTo>
                <a:cubicBezTo>
                  <a:pt x="33" y="100"/>
                  <a:pt x="31" y="103"/>
                  <a:pt x="31" y="105"/>
                </a:cubicBezTo>
                <a:cubicBezTo>
                  <a:pt x="30" y="108"/>
                  <a:pt x="31" y="110"/>
                  <a:pt x="32" y="111"/>
                </a:cubicBezTo>
                <a:cubicBezTo>
                  <a:pt x="33" y="113"/>
                  <a:pt x="36" y="113"/>
                  <a:pt x="38" y="114"/>
                </a:cubicBezTo>
                <a:cubicBezTo>
                  <a:pt x="40" y="114"/>
                  <a:pt x="42" y="114"/>
                  <a:pt x="43" y="116"/>
                </a:cubicBezTo>
                <a:cubicBezTo>
                  <a:pt x="43" y="116"/>
                  <a:pt x="43" y="116"/>
                  <a:pt x="44" y="117"/>
                </a:cubicBezTo>
                <a:cubicBezTo>
                  <a:pt x="44" y="117"/>
                  <a:pt x="44" y="118"/>
                  <a:pt x="44" y="118"/>
                </a:cubicBezTo>
                <a:cubicBezTo>
                  <a:pt x="44" y="119"/>
                  <a:pt x="44" y="119"/>
                  <a:pt x="44" y="119"/>
                </a:cubicBezTo>
                <a:cubicBezTo>
                  <a:pt x="45" y="119"/>
                  <a:pt x="45" y="119"/>
                  <a:pt x="45" y="119"/>
                </a:cubicBezTo>
                <a:cubicBezTo>
                  <a:pt x="46" y="120"/>
                  <a:pt x="47" y="120"/>
                  <a:pt x="47" y="120"/>
                </a:cubicBezTo>
                <a:cubicBezTo>
                  <a:pt x="48" y="120"/>
                  <a:pt x="49" y="120"/>
                  <a:pt x="50" y="120"/>
                </a:cubicBezTo>
                <a:cubicBezTo>
                  <a:pt x="50" y="120"/>
                  <a:pt x="51" y="120"/>
                  <a:pt x="52" y="120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53" y="120"/>
                  <a:pt x="53" y="120"/>
                  <a:pt x="53" y="121"/>
                </a:cubicBezTo>
                <a:cubicBezTo>
                  <a:pt x="52" y="123"/>
                  <a:pt x="49" y="124"/>
                  <a:pt x="46" y="126"/>
                </a:cubicBezTo>
                <a:cubicBezTo>
                  <a:pt x="46" y="126"/>
                  <a:pt x="45" y="126"/>
                  <a:pt x="44" y="127"/>
                </a:cubicBezTo>
                <a:cubicBezTo>
                  <a:pt x="43" y="128"/>
                  <a:pt x="41" y="129"/>
                  <a:pt x="40" y="130"/>
                </a:cubicBezTo>
                <a:cubicBezTo>
                  <a:pt x="39" y="131"/>
                  <a:pt x="37" y="133"/>
                  <a:pt x="35" y="134"/>
                </a:cubicBezTo>
                <a:cubicBezTo>
                  <a:pt x="34" y="134"/>
                  <a:pt x="33" y="135"/>
                  <a:pt x="31" y="135"/>
                </a:cubicBezTo>
                <a:cubicBezTo>
                  <a:pt x="30" y="135"/>
                  <a:pt x="28" y="134"/>
                  <a:pt x="26" y="133"/>
                </a:cubicBezTo>
                <a:cubicBezTo>
                  <a:pt x="25" y="133"/>
                  <a:pt x="24" y="132"/>
                  <a:pt x="22" y="132"/>
                </a:cubicBezTo>
                <a:cubicBezTo>
                  <a:pt x="22" y="132"/>
                  <a:pt x="21" y="132"/>
                  <a:pt x="21" y="132"/>
                </a:cubicBezTo>
                <a:cubicBezTo>
                  <a:pt x="18" y="132"/>
                  <a:pt x="17" y="134"/>
                  <a:pt x="15" y="137"/>
                </a:cubicBezTo>
                <a:cubicBezTo>
                  <a:pt x="15" y="137"/>
                  <a:pt x="15" y="138"/>
                  <a:pt x="14" y="139"/>
                </a:cubicBezTo>
                <a:cubicBezTo>
                  <a:pt x="13" y="141"/>
                  <a:pt x="10" y="142"/>
                  <a:pt x="7" y="144"/>
                </a:cubicBezTo>
                <a:cubicBezTo>
                  <a:pt x="4" y="146"/>
                  <a:pt x="1" y="147"/>
                  <a:pt x="0" y="150"/>
                </a:cubicBezTo>
                <a:cubicBezTo>
                  <a:pt x="0" y="152"/>
                  <a:pt x="1" y="154"/>
                  <a:pt x="2" y="156"/>
                </a:cubicBezTo>
                <a:cubicBezTo>
                  <a:pt x="3" y="156"/>
                  <a:pt x="3" y="156"/>
                  <a:pt x="3" y="156"/>
                </a:cubicBezTo>
                <a:cubicBezTo>
                  <a:pt x="5" y="159"/>
                  <a:pt x="8" y="163"/>
                  <a:pt x="11" y="166"/>
                </a:cubicBezTo>
                <a:cubicBezTo>
                  <a:pt x="12" y="167"/>
                  <a:pt x="14" y="168"/>
                  <a:pt x="15" y="168"/>
                </a:cubicBezTo>
                <a:cubicBezTo>
                  <a:pt x="18" y="169"/>
                  <a:pt x="20" y="170"/>
                  <a:pt x="20" y="173"/>
                </a:cubicBezTo>
                <a:cubicBezTo>
                  <a:pt x="21" y="175"/>
                  <a:pt x="21" y="175"/>
                  <a:pt x="21" y="175"/>
                </a:cubicBezTo>
                <a:cubicBezTo>
                  <a:pt x="21" y="178"/>
                  <a:pt x="22" y="180"/>
                  <a:pt x="26" y="182"/>
                </a:cubicBezTo>
                <a:cubicBezTo>
                  <a:pt x="30" y="184"/>
                  <a:pt x="31" y="185"/>
                  <a:pt x="32" y="190"/>
                </a:cubicBezTo>
                <a:cubicBezTo>
                  <a:pt x="32" y="191"/>
                  <a:pt x="32" y="192"/>
                  <a:pt x="32" y="193"/>
                </a:cubicBezTo>
                <a:cubicBezTo>
                  <a:pt x="32" y="196"/>
                  <a:pt x="32" y="199"/>
                  <a:pt x="36" y="200"/>
                </a:cubicBezTo>
                <a:cubicBezTo>
                  <a:pt x="37" y="201"/>
                  <a:pt x="39" y="201"/>
                  <a:pt x="40" y="201"/>
                </a:cubicBezTo>
                <a:cubicBezTo>
                  <a:pt x="41" y="201"/>
                  <a:pt x="42" y="201"/>
                  <a:pt x="43" y="201"/>
                </a:cubicBezTo>
                <a:cubicBezTo>
                  <a:pt x="44" y="201"/>
                  <a:pt x="45" y="201"/>
                  <a:pt x="46" y="201"/>
                </a:cubicBezTo>
                <a:cubicBezTo>
                  <a:pt x="48" y="201"/>
                  <a:pt x="49" y="201"/>
                  <a:pt x="50" y="201"/>
                </a:cubicBezTo>
                <a:cubicBezTo>
                  <a:pt x="53" y="202"/>
                  <a:pt x="55" y="205"/>
                  <a:pt x="57" y="209"/>
                </a:cubicBezTo>
                <a:cubicBezTo>
                  <a:pt x="58" y="209"/>
                  <a:pt x="58" y="210"/>
                  <a:pt x="59" y="211"/>
                </a:cubicBezTo>
                <a:cubicBezTo>
                  <a:pt x="62" y="215"/>
                  <a:pt x="67" y="217"/>
                  <a:pt x="71" y="217"/>
                </a:cubicBezTo>
                <a:cubicBezTo>
                  <a:pt x="72" y="217"/>
                  <a:pt x="72" y="217"/>
                  <a:pt x="72" y="217"/>
                </a:cubicBezTo>
                <a:cubicBezTo>
                  <a:pt x="74" y="217"/>
                  <a:pt x="76" y="216"/>
                  <a:pt x="77" y="216"/>
                </a:cubicBezTo>
                <a:cubicBezTo>
                  <a:pt x="78" y="215"/>
                  <a:pt x="79" y="214"/>
                  <a:pt x="81" y="214"/>
                </a:cubicBezTo>
                <a:cubicBezTo>
                  <a:pt x="81" y="214"/>
                  <a:pt x="82" y="215"/>
                  <a:pt x="83" y="215"/>
                </a:cubicBezTo>
                <a:cubicBezTo>
                  <a:pt x="84" y="216"/>
                  <a:pt x="85" y="216"/>
                  <a:pt x="86" y="217"/>
                </a:cubicBezTo>
                <a:cubicBezTo>
                  <a:pt x="88" y="219"/>
                  <a:pt x="89" y="220"/>
                  <a:pt x="91" y="220"/>
                </a:cubicBezTo>
                <a:cubicBezTo>
                  <a:pt x="93" y="220"/>
                  <a:pt x="94" y="219"/>
                  <a:pt x="95" y="218"/>
                </a:cubicBezTo>
                <a:cubicBezTo>
                  <a:pt x="98" y="215"/>
                  <a:pt x="101" y="210"/>
                  <a:pt x="103" y="207"/>
                </a:cubicBezTo>
                <a:cubicBezTo>
                  <a:pt x="104" y="204"/>
                  <a:pt x="105" y="203"/>
                  <a:pt x="108" y="202"/>
                </a:cubicBezTo>
                <a:cubicBezTo>
                  <a:pt x="108" y="202"/>
                  <a:pt x="109" y="201"/>
                  <a:pt x="110" y="201"/>
                </a:cubicBezTo>
                <a:cubicBezTo>
                  <a:pt x="112" y="201"/>
                  <a:pt x="113" y="201"/>
                  <a:pt x="114" y="199"/>
                </a:cubicBezTo>
                <a:cubicBezTo>
                  <a:pt x="116" y="198"/>
                  <a:pt x="117" y="196"/>
                  <a:pt x="117" y="195"/>
                </a:cubicBezTo>
                <a:cubicBezTo>
                  <a:pt x="117" y="192"/>
                  <a:pt x="114" y="189"/>
                  <a:pt x="111" y="186"/>
                </a:cubicBezTo>
                <a:cubicBezTo>
                  <a:pt x="109" y="184"/>
                  <a:pt x="109" y="182"/>
                  <a:pt x="109" y="182"/>
                </a:cubicBezTo>
                <a:cubicBezTo>
                  <a:pt x="109" y="180"/>
                  <a:pt x="113" y="178"/>
                  <a:pt x="115" y="177"/>
                </a:cubicBezTo>
                <a:cubicBezTo>
                  <a:pt x="120" y="175"/>
                  <a:pt x="122" y="172"/>
                  <a:pt x="124" y="168"/>
                </a:cubicBezTo>
                <a:cubicBezTo>
                  <a:pt x="125" y="168"/>
                  <a:pt x="125" y="168"/>
                  <a:pt x="125" y="168"/>
                </a:cubicBezTo>
                <a:cubicBezTo>
                  <a:pt x="125" y="167"/>
                  <a:pt x="126" y="166"/>
                  <a:pt x="126" y="166"/>
                </a:cubicBezTo>
                <a:cubicBezTo>
                  <a:pt x="127" y="165"/>
                  <a:pt x="127" y="164"/>
                  <a:pt x="128" y="164"/>
                </a:cubicBezTo>
                <a:cubicBezTo>
                  <a:pt x="129" y="164"/>
                  <a:pt x="129" y="164"/>
                  <a:pt x="129" y="164"/>
                </a:cubicBezTo>
                <a:cubicBezTo>
                  <a:pt x="130" y="164"/>
                  <a:pt x="134" y="165"/>
                  <a:pt x="140" y="171"/>
                </a:cubicBezTo>
                <a:cubicBezTo>
                  <a:pt x="144" y="175"/>
                  <a:pt x="146" y="181"/>
                  <a:pt x="147" y="188"/>
                </a:cubicBezTo>
                <a:cubicBezTo>
                  <a:pt x="148" y="194"/>
                  <a:pt x="151" y="206"/>
                  <a:pt x="159" y="209"/>
                </a:cubicBezTo>
                <a:cubicBezTo>
                  <a:pt x="160" y="209"/>
                  <a:pt x="160" y="209"/>
                  <a:pt x="161" y="209"/>
                </a:cubicBezTo>
                <a:cubicBezTo>
                  <a:pt x="162" y="209"/>
                  <a:pt x="163" y="208"/>
                  <a:pt x="164" y="208"/>
                </a:cubicBezTo>
                <a:cubicBezTo>
                  <a:pt x="165" y="208"/>
                  <a:pt x="166" y="207"/>
                  <a:pt x="167" y="207"/>
                </a:cubicBezTo>
                <a:cubicBezTo>
                  <a:pt x="168" y="207"/>
                  <a:pt x="168" y="207"/>
                  <a:pt x="169" y="208"/>
                </a:cubicBezTo>
                <a:cubicBezTo>
                  <a:pt x="173" y="211"/>
                  <a:pt x="173" y="214"/>
                  <a:pt x="171" y="217"/>
                </a:cubicBezTo>
                <a:cubicBezTo>
                  <a:pt x="168" y="223"/>
                  <a:pt x="166" y="230"/>
                  <a:pt x="169" y="235"/>
                </a:cubicBezTo>
                <a:cubicBezTo>
                  <a:pt x="170" y="237"/>
                  <a:pt x="172" y="238"/>
                  <a:pt x="176" y="238"/>
                </a:cubicBezTo>
                <a:cubicBezTo>
                  <a:pt x="178" y="238"/>
                  <a:pt x="180" y="237"/>
                  <a:pt x="182" y="236"/>
                </a:cubicBezTo>
                <a:cubicBezTo>
                  <a:pt x="184" y="235"/>
                  <a:pt x="186" y="234"/>
                  <a:pt x="187" y="234"/>
                </a:cubicBezTo>
                <a:cubicBezTo>
                  <a:pt x="189" y="234"/>
                  <a:pt x="191" y="233"/>
                  <a:pt x="193" y="233"/>
                </a:cubicBezTo>
                <a:cubicBezTo>
                  <a:pt x="198" y="233"/>
                  <a:pt x="203" y="233"/>
                  <a:pt x="206" y="225"/>
                </a:cubicBezTo>
                <a:cubicBezTo>
                  <a:pt x="206" y="225"/>
                  <a:pt x="206" y="225"/>
                  <a:pt x="206" y="225"/>
                </a:cubicBezTo>
                <a:cubicBezTo>
                  <a:pt x="209" y="225"/>
                  <a:pt x="213" y="227"/>
                  <a:pt x="216" y="228"/>
                </a:cubicBezTo>
                <a:cubicBezTo>
                  <a:pt x="216" y="228"/>
                  <a:pt x="218" y="229"/>
                  <a:pt x="219" y="230"/>
                </a:cubicBezTo>
                <a:cubicBezTo>
                  <a:pt x="223" y="233"/>
                  <a:pt x="227" y="236"/>
                  <a:pt x="230" y="237"/>
                </a:cubicBezTo>
                <a:cubicBezTo>
                  <a:pt x="230" y="239"/>
                  <a:pt x="231" y="241"/>
                  <a:pt x="232" y="242"/>
                </a:cubicBezTo>
                <a:cubicBezTo>
                  <a:pt x="233" y="243"/>
                  <a:pt x="234" y="244"/>
                  <a:pt x="236" y="244"/>
                </a:cubicBezTo>
                <a:cubicBezTo>
                  <a:pt x="240" y="244"/>
                  <a:pt x="245" y="241"/>
                  <a:pt x="248" y="238"/>
                </a:cubicBezTo>
                <a:cubicBezTo>
                  <a:pt x="249" y="238"/>
                  <a:pt x="249" y="238"/>
                  <a:pt x="250" y="237"/>
                </a:cubicBezTo>
                <a:cubicBezTo>
                  <a:pt x="257" y="233"/>
                  <a:pt x="263" y="228"/>
                  <a:pt x="264" y="218"/>
                </a:cubicBezTo>
                <a:cubicBezTo>
                  <a:pt x="265" y="214"/>
                  <a:pt x="265" y="210"/>
                  <a:pt x="264" y="206"/>
                </a:cubicBezTo>
                <a:cubicBezTo>
                  <a:pt x="268" y="204"/>
                  <a:pt x="270" y="203"/>
                  <a:pt x="273" y="203"/>
                </a:cubicBezTo>
                <a:cubicBezTo>
                  <a:pt x="274" y="203"/>
                  <a:pt x="275" y="203"/>
                  <a:pt x="276" y="204"/>
                </a:cubicBezTo>
                <a:cubicBezTo>
                  <a:pt x="278" y="204"/>
                  <a:pt x="278" y="204"/>
                  <a:pt x="278" y="204"/>
                </a:cubicBezTo>
                <a:cubicBezTo>
                  <a:pt x="280" y="204"/>
                  <a:pt x="283" y="205"/>
                  <a:pt x="285" y="205"/>
                </a:cubicBezTo>
                <a:cubicBezTo>
                  <a:pt x="288" y="205"/>
                  <a:pt x="291" y="204"/>
                  <a:pt x="294" y="203"/>
                </a:cubicBezTo>
                <a:cubicBezTo>
                  <a:pt x="299" y="199"/>
                  <a:pt x="304" y="190"/>
                  <a:pt x="304" y="183"/>
                </a:cubicBezTo>
                <a:cubicBezTo>
                  <a:pt x="304" y="183"/>
                  <a:pt x="304" y="183"/>
                  <a:pt x="304" y="183"/>
                </a:cubicBezTo>
                <a:cubicBezTo>
                  <a:pt x="304" y="183"/>
                  <a:pt x="304" y="183"/>
                  <a:pt x="304" y="183"/>
                </a:cubicBezTo>
                <a:cubicBezTo>
                  <a:pt x="305" y="183"/>
                  <a:pt x="309" y="183"/>
                  <a:pt x="310" y="177"/>
                </a:cubicBezTo>
                <a:cubicBezTo>
                  <a:pt x="311" y="172"/>
                  <a:pt x="311" y="167"/>
                  <a:pt x="311" y="162"/>
                </a:cubicBezTo>
                <a:cubicBezTo>
                  <a:pt x="311" y="161"/>
                  <a:pt x="311" y="160"/>
                  <a:pt x="311" y="158"/>
                </a:cubicBezTo>
                <a:cubicBezTo>
                  <a:pt x="312" y="153"/>
                  <a:pt x="309" y="148"/>
                  <a:pt x="307" y="144"/>
                </a:cubicBezTo>
                <a:close/>
                <a:moveTo>
                  <a:pt x="296" y="174"/>
                </a:moveTo>
                <a:cubicBezTo>
                  <a:pt x="295" y="173"/>
                  <a:pt x="294" y="173"/>
                  <a:pt x="294" y="173"/>
                </a:cubicBezTo>
                <a:cubicBezTo>
                  <a:pt x="293" y="173"/>
                  <a:pt x="292" y="173"/>
                  <a:pt x="290" y="174"/>
                </a:cubicBezTo>
                <a:cubicBezTo>
                  <a:pt x="289" y="174"/>
                  <a:pt x="288" y="174"/>
                  <a:pt x="287" y="174"/>
                </a:cubicBezTo>
                <a:cubicBezTo>
                  <a:pt x="287" y="174"/>
                  <a:pt x="287" y="174"/>
                  <a:pt x="287" y="174"/>
                </a:cubicBezTo>
                <a:cubicBezTo>
                  <a:pt x="288" y="173"/>
                  <a:pt x="288" y="172"/>
                  <a:pt x="288" y="171"/>
                </a:cubicBezTo>
                <a:cubicBezTo>
                  <a:pt x="289" y="171"/>
                  <a:pt x="289" y="170"/>
                  <a:pt x="289" y="169"/>
                </a:cubicBezTo>
                <a:cubicBezTo>
                  <a:pt x="290" y="167"/>
                  <a:pt x="291" y="163"/>
                  <a:pt x="291" y="160"/>
                </a:cubicBezTo>
                <a:cubicBezTo>
                  <a:pt x="292" y="155"/>
                  <a:pt x="289" y="151"/>
                  <a:pt x="287" y="148"/>
                </a:cubicBezTo>
                <a:cubicBezTo>
                  <a:pt x="286" y="147"/>
                  <a:pt x="286" y="146"/>
                  <a:pt x="285" y="145"/>
                </a:cubicBezTo>
                <a:cubicBezTo>
                  <a:pt x="283" y="141"/>
                  <a:pt x="283" y="139"/>
                  <a:pt x="283" y="139"/>
                </a:cubicBezTo>
                <a:cubicBezTo>
                  <a:pt x="283" y="139"/>
                  <a:pt x="283" y="139"/>
                  <a:pt x="283" y="139"/>
                </a:cubicBezTo>
                <a:cubicBezTo>
                  <a:pt x="286" y="139"/>
                  <a:pt x="290" y="143"/>
                  <a:pt x="293" y="147"/>
                </a:cubicBezTo>
                <a:cubicBezTo>
                  <a:pt x="295" y="151"/>
                  <a:pt x="296" y="156"/>
                  <a:pt x="297" y="160"/>
                </a:cubicBezTo>
                <a:cubicBezTo>
                  <a:pt x="297" y="162"/>
                  <a:pt x="297" y="164"/>
                  <a:pt x="296" y="165"/>
                </a:cubicBezTo>
                <a:cubicBezTo>
                  <a:pt x="296" y="168"/>
                  <a:pt x="296" y="171"/>
                  <a:pt x="297" y="174"/>
                </a:cubicBezTo>
                <a:cubicBezTo>
                  <a:pt x="296" y="174"/>
                  <a:pt x="296" y="174"/>
                  <a:pt x="296" y="174"/>
                </a:cubicBezTo>
                <a:close/>
                <a:moveTo>
                  <a:pt x="187" y="131"/>
                </a:moveTo>
                <a:cubicBezTo>
                  <a:pt x="187" y="130"/>
                  <a:pt x="188" y="129"/>
                  <a:pt x="188" y="129"/>
                </a:cubicBezTo>
                <a:cubicBezTo>
                  <a:pt x="191" y="125"/>
                  <a:pt x="195" y="119"/>
                  <a:pt x="193" y="112"/>
                </a:cubicBezTo>
                <a:cubicBezTo>
                  <a:pt x="193" y="112"/>
                  <a:pt x="193" y="111"/>
                  <a:pt x="193" y="110"/>
                </a:cubicBezTo>
                <a:cubicBezTo>
                  <a:pt x="192" y="109"/>
                  <a:pt x="191" y="106"/>
                  <a:pt x="191" y="104"/>
                </a:cubicBezTo>
                <a:cubicBezTo>
                  <a:pt x="191" y="104"/>
                  <a:pt x="192" y="104"/>
                  <a:pt x="192" y="104"/>
                </a:cubicBezTo>
                <a:cubicBezTo>
                  <a:pt x="193" y="105"/>
                  <a:pt x="194" y="105"/>
                  <a:pt x="195" y="107"/>
                </a:cubicBezTo>
                <a:cubicBezTo>
                  <a:pt x="196" y="109"/>
                  <a:pt x="199" y="112"/>
                  <a:pt x="203" y="113"/>
                </a:cubicBezTo>
                <a:cubicBezTo>
                  <a:pt x="203" y="113"/>
                  <a:pt x="204" y="113"/>
                  <a:pt x="204" y="113"/>
                </a:cubicBezTo>
                <a:cubicBezTo>
                  <a:pt x="208" y="113"/>
                  <a:pt x="211" y="111"/>
                  <a:pt x="213" y="110"/>
                </a:cubicBezTo>
                <a:cubicBezTo>
                  <a:pt x="215" y="109"/>
                  <a:pt x="216" y="108"/>
                  <a:pt x="218" y="108"/>
                </a:cubicBezTo>
                <a:cubicBezTo>
                  <a:pt x="218" y="108"/>
                  <a:pt x="218" y="108"/>
                  <a:pt x="218" y="108"/>
                </a:cubicBezTo>
                <a:cubicBezTo>
                  <a:pt x="218" y="109"/>
                  <a:pt x="216" y="112"/>
                  <a:pt x="215" y="113"/>
                </a:cubicBezTo>
                <a:cubicBezTo>
                  <a:pt x="214" y="115"/>
                  <a:pt x="213" y="116"/>
                  <a:pt x="212" y="118"/>
                </a:cubicBezTo>
                <a:cubicBezTo>
                  <a:pt x="210" y="122"/>
                  <a:pt x="209" y="124"/>
                  <a:pt x="212" y="129"/>
                </a:cubicBezTo>
                <a:cubicBezTo>
                  <a:pt x="213" y="129"/>
                  <a:pt x="213" y="130"/>
                  <a:pt x="214" y="130"/>
                </a:cubicBezTo>
                <a:cubicBezTo>
                  <a:pt x="214" y="131"/>
                  <a:pt x="214" y="131"/>
                  <a:pt x="214" y="131"/>
                </a:cubicBezTo>
                <a:cubicBezTo>
                  <a:pt x="214" y="131"/>
                  <a:pt x="215" y="131"/>
                  <a:pt x="215" y="131"/>
                </a:cubicBezTo>
                <a:cubicBezTo>
                  <a:pt x="215" y="131"/>
                  <a:pt x="214" y="131"/>
                  <a:pt x="214" y="132"/>
                </a:cubicBezTo>
                <a:cubicBezTo>
                  <a:pt x="213" y="133"/>
                  <a:pt x="212" y="133"/>
                  <a:pt x="211" y="134"/>
                </a:cubicBezTo>
                <a:cubicBezTo>
                  <a:pt x="209" y="135"/>
                  <a:pt x="207" y="136"/>
                  <a:pt x="206" y="138"/>
                </a:cubicBezTo>
                <a:cubicBezTo>
                  <a:pt x="205" y="140"/>
                  <a:pt x="205" y="143"/>
                  <a:pt x="205" y="144"/>
                </a:cubicBezTo>
                <a:cubicBezTo>
                  <a:pt x="205" y="146"/>
                  <a:pt x="205" y="147"/>
                  <a:pt x="204" y="147"/>
                </a:cubicBezTo>
                <a:cubicBezTo>
                  <a:pt x="204" y="148"/>
                  <a:pt x="204" y="149"/>
                  <a:pt x="203" y="149"/>
                </a:cubicBezTo>
                <a:cubicBezTo>
                  <a:pt x="202" y="149"/>
                  <a:pt x="200" y="147"/>
                  <a:pt x="198" y="145"/>
                </a:cubicBezTo>
                <a:cubicBezTo>
                  <a:pt x="196" y="144"/>
                  <a:pt x="195" y="142"/>
                  <a:pt x="194" y="142"/>
                </a:cubicBezTo>
                <a:cubicBezTo>
                  <a:pt x="193" y="141"/>
                  <a:pt x="192" y="141"/>
                  <a:pt x="190" y="141"/>
                </a:cubicBezTo>
                <a:cubicBezTo>
                  <a:pt x="189" y="141"/>
                  <a:pt x="188" y="142"/>
                  <a:pt x="186" y="142"/>
                </a:cubicBezTo>
                <a:cubicBezTo>
                  <a:pt x="185" y="142"/>
                  <a:pt x="185" y="142"/>
                  <a:pt x="184" y="142"/>
                </a:cubicBezTo>
                <a:cubicBezTo>
                  <a:pt x="184" y="142"/>
                  <a:pt x="183" y="142"/>
                  <a:pt x="183" y="142"/>
                </a:cubicBezTo>
                <a:cubicBezTo>
                  <a:pt x="182" y="142"/>
                  <a:pt x="182" y="142"/>
                  <a:pt x="181" y="141"/>
                </a:cubicBezTo>
                <a:cubicBezTo>
                  <a:pt x="181" y="140"/>
                  <a:pt x="182" y="136"/>
                  <a:pt x="187" y="131"/>
                </a:cubicBezTo>
                <a:close/>
              </a:path>
            </a:pathLst>
          </a:custGeom>
          <a:solidFill>
            <a:schemeClr val="accent5"/>
          </a:solidFill>
          <a:ln w="3175" cap="rnd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cs typeface="+mn-ea"/>
              <a:sym typeface="+mn-lt"/>
            </a:endParaRPr>
          </a:p>
        </p:txBody>
      </p:sp>
      <p:sp>
        <p:nvSpPr>
          <p:cNvPr id="37" name="Freeform 33"/>
          <p:cNvSpPr>
            <a:spLocks noEditPoints="1"/>
          </p:cNvSpPr>
          <p:nvPr/>
        </p:nvSpPr>
        <p:spPr bwMode="auto">
          <a:xfrm>
            <a:off x="8556934" y="2519606"/>
            <a:ext cx="2855611" cy="3413147"/>
          </a:xfrm>
          <a:custGeom>
            <a:avLst/>
            <a:gdLst>
              <a:gd name="T0" fmla="*/ 830 w 913"/>
              <a:gd name="T1" fmla="*/ 542 h 1163"/>
              <a:gd name="T2" fmla="*/ 772 w 913"/>
              <a:gd name="T3" fmla="*/ 541 h 1163"/>
              <a:gd name="T4" fmla="*/ 727 w 913"/>
              <a:gd name="T5" fmla="*/ 580 h 1163"/>
              <a:gd name="T6" fmla="*/ 727 w 913"/>
              <a:gd name="T7" fmla="*/ 485 h 1163"/>
              <a:gd name="T8" fmla="*/ 663 w 913"/>
              <a:gd name="T9" fmla="*/ 422 h 1163"/>
              <a:gd name="T10" fmla="*/ 694 w 913"/>
              <a:gd name="T11" fmla="*/ 408 h 1163"/>
              <a:gd name="T12" fmla="*/ 653 w 913"/>
              <a:gd name="T13" fmla="*/ 315 h 1163"/>
              <a:gd name="T14" fmla="*/ 611 w 913"/>
              <a:gd name="T15" fmla="*/ 258 h 1163"/>
              <a:gd name="T16" fmla="*/ 537 w 913"/>
              <a:gd name="T17" fmla="*/ 230 h 1163"/>
              <a:gd name="T18" fmla="*/ 498 w 913"/>
              <a:gd name="T19" fmla="*/ 135 h 1163"/>
              <a:gd name="T20" fmla="*/ 486 w 913"/>
              <a:gd name="T21" fmla="*/ 74 h 1163"/>
              <a:gd name="T22" fmla="*/ 444 w 913"/>
              <a:gd name="T23" fmla="*/ 18 h 1163"/>
              <a:gd name="T24" fmla="*/ 409 w 913"/>
              <a:gd name="T25" fmla="*/ 56 h 1163"/>
              <a:gd name="T26" fmla="*/ 331 w 913"/>
              <a:gd name="T27" fmla="*/ 155 h 1163"/>
              <a:gd name="T28" fmla="*/ 282 w 913"/>
              <a:gd name="T29" fmla="*/ 191 h 1163"/>
              <a:gd name="T30" fmla="*/ 255 w 913"/>
              <a:gd name="T31" fmla="*/ 265 h 1163"/>
              <a:gd name="T32" fmla="*/ 298 w 913"/>
              <a:gd name="T33" fmla="*/ 329 h 1163"/>
              <a:gd name="T34" fmla="*/ 336 w 913"/>
              <a:gd name="T35" fmla="*/ 336 h 1163"/>
              <a:gd name="T36" fmla="*/ 337 w 913"/>
              <a:gd name="T37" fmla="*/ 374 h 1163"/>
              <a:gd name="T38" fmla="*/ 329 w 913"/>
              <a:gd name="T39" fmla="*/ 432 h 1163"/>
              <a:gd name="T40" fmla="*/ 327 w 913"/>
              <a:gd name="T41" fmla="*/ 474 h 1163"/>
              <a:gd name="T42" fmla="*/ 332 w 913"/>
              <a:gd name="T43" fmla="*/ 512 h 1163"/>
              <a:gd name="T44" fmla="*/ 344 w 913"/>
              <a:gd name="T45" fmla="*/ 571 h 1163"/>
              <a:gd name="T46" fmla="*/ 325 w 913"/>
              <a:gd name="T47" fmla="*/ 649 h 1163"/>
              <a:gd name="T48" fmla="*/ 329 w 913"/>
              <a:gd name="T49" fmla="*/ 743 h 1163"/>
              <a:gd name="T50" fmla="*/ 396 w 913"/>
              <a:gd name="T51" fmla="*/ 819 h 1163"/>
              <a:gd name="T52" fmla="*/ 350 w 913"/>
              <a:gd name="T53" fmla="*/ 875 h 1163"/>
              <a:gd name="T54" fmla="*/ 327 w 913"/>
              <a:gd name="T55" fmla="*/ 912 h 1163"/>
              <a:gd name="T56" fmla="*/ 261 w 913"/>
              <a:gd name="T57" fmla="*/ 908 h 1163"/>
              <a:gd name="T58" fmla="*/ 202 w 913"/>
              <a:gd name="T59" fmla="*/ 913 h 1163"/>
              <a:gd name="T60" fmla="*/ 151 w 913"/>
              <a:gd name="T61" fmla="*/ 960 h 1163"/>
              <a:gd name="T62" fmla="*/ 129 w 913"/>
              <a:gd name="T63" fmla="*/ 1018 h 1163"/>
              <a:gd name="T64" fmla="*/ 91 w 913"/>
              <a:gd name="T65" fmla="*/ 1056 h 1163"/>
              <a:gd name="T66" fmla="*/ 42 w 913"/>
              <a:gd name="T67" fmla="*/ 1109 h 1163"/>
              <a:gd name="T68" fmla="*/ 16 w 913"/>
              <a:gd name="T69" fmla="*/ 1148 h 1163"/>
              <a:gd name="T70" fmla="*/ 60 w 913"/>
              <a:gd name="T71" fmla="*/ 1147 h 1163"/>
              <a:gd name="T72" fmla="*/ 86 w 913"/>
              <a:gd name="T73" fmla="*/ 1133 h 1163"/>
              <a:gd name="T74" fmla="*/ 127 w 913"/>
              <a:gd name="T75" fmla="*/ 1103 h 1163"/>
              <a:gd name="T76" fmla="*/ 174 w 913"/>
              <a:gd name="T77" fmla="*/ 1086 h 1163"/>
              <a:gd name="T78" fmla="*/ 238 w 913"/>
              <a:gd name="T79" fmla="*/ 1102 h 1163"/>
              <a:gd name="T80" fmla="*/ 282 w 913"/>
              <a:gd name="T81" fmla="*/ 1069 h 1163"/>
              <a:gd name="T82" fmla="*/ 307 w 913"/>
              <a:gd name="T83" fmla="*/ 1029 h 1163"/>
              <a:gd name="T84" fmla="*/ 386 w 913"/>
              <a:gd name="T85" fmla="*/ 1015 h 1163"/>
              <a:gd name="T86" fmla="*/ 444 w 913"/>
              <a:gd name="T87" fmla="*/ 1027 h 1163"/>
              <a:gd name="T88" fmla="*/ 473 w 913"/>
              <a:gd name="T89" fmla="*/ 1010 h 1163"/>
              <a:gd name="T90" fmla="*/ 511 w 913"/>
              <a:gd name="T91" fmla="*/ 1002 h 1163"/>
              <a:gd name="T92" fmla="*/ 564 w 913"/>
              <a:gd name="T93" fmla="*/ 1034 h 1163"/>
              <a:gd name="T94" fmla="*/ 558 w 913"/>
              <a:gd name="T95" fmla="*/ 988 h 1163"/>
              <a:gd name="T96" fmla="*/ 544 w 913"/>
              <a:gd name="T97" fmla="*/ 994 h 1163"/>
              <a:gd name="T98" fmla="*/ 585 w 913"/>
              <a:gd name="T99" fmla="*/ 990 h 1163"/>
              <a:gd name="T100" fmla="*/ 627 w 913"/>
              <a:gd name="T101" fmla="*/ 994 h 1163"/>
              <a:gd name="T102" fmla="*/ 712 w 913"/>
              <a:gd name="T103" fmla="*/ 979 h 1163"/>
              <a:gd name="T104" fmla="*/ 810 w 913"/>
              <a:gd name="T105" fmla="*/ 953 h 1163"/>
              <a:gd name="T106" fmla="*/ 889 w 913"/>
              <a:gd name="T107" fmla="*/ 860 h 1163"/>
              <a:gd name="T108" fmla="*/ 842 w 913"/>
              <a:gd name="T109" fmla="*/ 852 h 1163"/>
              <a:gd name="T110" fmla="*/ 800 w 913"/>
              <a:gd name="T111" fmla="*/ 829 h 1163"/>
              <a:gd name="T112" fmla="*/ 797 w 913"/>
              <a:gd name="T113" fmla="*/ 789 h 1163"/>
              <a:gd name="T114" fmla="*/ 864 w 913"/>
              <a:gd name="T115" fmla="*/ 742 h 1163"/>
              <a:gd name="T116" fmla="*/ 907 w 913"/>
              <a:gd name="T117" fmla="*/ 654 h 1163"/>
              <a:gd name="T118" fmla="*/ 791 w 913"/>
              <a:gd name="T119" fmla="*/ 848 h 1163"/>
              <a:gd name="T120" fmla="*/ 635 w 913"/>
              <a:gd name="T121" fmla="*/ 407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3" h="1163">
                <a:moveTo>
                  <a:pt x="912" y="625"/>
                </a:moveTo>
                <a:cubicBezTo>
                  <a:pt x="912" y="624"/>
                  <a:pt x="911" y="623"/>
                  <a:pt x="911" y="622"/>
                </a:cubicBezTo>
                <a:cubicBezTo>
                  <a:pt x="910" y="621"/>
                  <a:pt x="910" y="620"/>
                  <a:pt x="909" y="619"/>
                </a:cubicBezTo>
                <a:cubicBezTo>
                  <a:pt x="909" y="617"/>
                  <a:pt x="909" y="614"/>
                  <a:pt x="909" y="611"/>
                </a:cubicBezTo>
                <a:cubicBezTo>
                  <a:pt x="909" y="609"/>
                  <a:pt x="909" y="607"/>
                  <a:pt x="909" y="605"/>
                </a:cubicBezTo>
                <a:cubicBezTo>
                  <a:pt x="908" y="601"/>
                  <a:pt x="906" y="598"/>
                  <a:pt x="905" y="594"/>
                </a:cubicBezTo>
                <a:cubicBezTo>
                  <a:pt x="904" y="593"/>
                  <a:pt x="903" y="592"/>
                  <a:pt x="903" y="591"/>
                </a:cubicBezTo>
                <a:cubicBezTo>
                  <a:pt x="901" y="587"/>
                  <a:pt x="898" y="583"/>
                  <a:pt x="895" y="578"/>
                </a:cubicBezTo>
                <a:cubicBezTo>
                  <a:pt x="894" y="578"/>
                  <a:pt x="894" y="577"/>
                  <a:pt x="893" y="576"/>
                </a:cubicBezTo>
                <a:cubicBezTo>
                  <a:pt x="891" y="573"/>
                  <a:pt x="888" y="569"/>
                  <a:pt x="883" y="566"/>
                </a:cubicBezTo>
                <a:cubicBezTo>
                  <a:pt x="880" y="564"/>
                  <a:pt x="875" y="561"/>
                  <a:pt x="870" y="558"/>
                </a:cubicBezTo>
                <a:cubicBezTo>
                  <a:pt x="865" y="554"/>
                  <a:pt x="860" y="551"/>
                  <a:pt x="855" y="548"/>
                </a:cubicBezTo>
                <a:cubicBezTo>
                  <a:pt x="853" y="546"/>
                  <a:pt x="850" y="545"/>
                  <a:pt x="846" y="544"/>
                </a:cubicBezTo>
                <a:cubicBezTo>
                  <a:pt x="844" y="544"/>
                  <a:pt x="842" y="544"/>
                  <a:pt x="840" y="543"/>
                </a:cubicBezTo>
                <a:cubicBezTo>
                  <a:pt x="838" y="543"/>
                  <a:pt x="836" y="543"/>
                  <a:pt x="834" y="543"/>
                </a:cubicBezTo>
                <a:cubicBezTo>
                  <a:pt x="833" y="543"/>
                  <a:pt x="831" y="542"/>
                  <a:pt x="830" y="542"/>
                </a:cubicBezTo>
                <a:cubicBezTo>
                  <a:pt x="829" y="542"/>
                  <a:pt x="828" y="542"/>
                  <a:pt x="827" y="543"/>
                </a:cubicBezTo>
                <a:cubicBezTo>
                  <a:pt x="826" y="543"/>
                  <a:pt x="825" y="543"/>
                  <a:pt x="824" y="543"/>
                </a:cubicBezTo>
                <a:cubicBezTo>
                  <a:pt x="822" y="543"/>
                  <a:pt x="821" y="542"/>
                  <a:pt x="820" y="542"/>
                </a:cubicBezTo>
                <a:cubicBezTo>
                  <a:pt x="819" y="542"/>
                  <a:pt x="818" y="542"/>
                  <a:pt x="817" y="541"/>
                </a:cubicBezTo>
                <a:cubicBezTo>
                  <a:pt x="815" y="541"/>
                  <a:pt x="813" y="540"/>
                  <a:pt x="812" y="540"/>
                </a:cubicBezTo>
                <a:cubicBezTo>
                  <a:pt x="810" y="540"/>
                  <a:pt x="809" y="540"/>
                  <a:pt x="807" y="541"/>
                </a:cubicBezTo>
                <a:cubicBezTo>
                  <a:pt x="807" y="541"/>
                  <a:pt x="806" y="542"/>
                  <a:pt x="805" y="542"/>
                </a:cubicBezTo>
                <a:cubicBezTo>
                  <a:pt x="804" y="543"/>
                  <a:pt x="803" y="543"/>
                  <a:pt x="802" y="543"/>
                </a:cubicBezTo>
                <a:cubicBezTo>
                  <a:pt x="801" y="543"/>
                  <a:pt x="800" y="543"/>
                  <a:pt x="799" y="542"/>
                </a:cubicBezTo>
                <a:cubicBezTo>
                  <a:pt x="798" y="542"/>
                  <a:pt x="797" y="542"/>
                  <a:pt x="796" y="542"/>
                </a:cubicBezTo>
                <a:cubicBezTo>
                  <a:pt x="795" y="541"/>
                  <a:pt x="793" y="541"/>
                  <a:pt x="792" y="541"/>
                </a:cubicBezTo>
                <a:cubicBezTo>
                  <a:pt x="790" y="541"/>
                  <a:pt x="788" y="541"/>
                  <a:pt x="786" y="542"/>
                </a:cubicBezTo>
                <a:cubicBezTo>
                  <a:pt x="785" y="542"/>
                  <a:pt x="783" y="542"/>
                  <a:pt x="782" y="542"/>
                </a:cubicBezTo>
                <a:cubicBezTo>
                  <a:pt x="781" y="542"/>
                  <a:pt x="781" y="542"/>
                  <a:pt x="780" y="542"/>
                </a:cubicBezTo>
                <a:cubicBezTo>
                  <a:pt x="779" y="542"/>
                  <a:pt x="778" y="542"/>
                  <a:pt x="777" y="542"/>
                </a:cubicBezTo>
                <a:cubicBezTo>
                  <a:pt x="776" y="541"/>
                  <a:pt x="774" y="541"/>
                  <a:pt x="772" y="541"/>
                </a:cubicBezTo>
                <a:cubicBezTo>
                  <a:pt x="770" y="541"/>
                  <a:pt x="768" y="541"/>
                  <a:pt x="766" y="542"/>
                </a:cubicBezTo>
                <a:cubicBezTo>
                  <a:pt x="765" y="543"/>
                  <a:pt x="763" y="543"/>
                  <a:pt x="762" y="543"/>
                </a:cubicBezTo>
                <a:cubicBezTo>
                  <a:pt x="758" y="543"/>
                  <a:pt x="755" y="543"/>
                  <a:pt x="752" y="545"/>
                </a:cubicBezTo>
                <a:cubicBezTo>
                  <a:pt x="750" y="548"/>
                  <a:pt x="749" y="551"/>
                  <a:pt x="748" y="554"/>
                </a:cubicBezTo>
                <a:cubicBezTo>
                  <a:pt x="748" y="556"/>
                  <a:pt x="748" y="557"/>
                  <a:pt x="747" y="558"/>
                </a:cubicBezTo>
                <a:cubicBezTo>
                  <a:pt x="747" y="559"/>
                  <a:pt x="746" y="561"/>
                  <a:pt x="745" y="562"/>
                </a:cubicBezTo>
                <a:cubicBezTo>
                  <a:pt x="744" y="565"/>
                  <a:pt x="743" y="567"/>
                  <a:pt x="742" y="569"/>
                </a:cubicBezTo>
                <a:cubicBezTo>
                  <a:pt x="741" y="570"/>
                  <a:pt x="741" y="570"/>
                  <a:pt x="741" y="570"/>
                </a:cubicBezTo>
                <a:cubicBezTo>
                  <a:pt x="741" y="572"/>
                  <a:pt x="740" y="574"/>
                  <a:pt x="739" y="576"/>
                </a:cubicBezTo>
                <a:cubicBezTo>
                  <a:pt x="739" y="577"/>
                  <a:pt x="739" y="577"/>
                  <a:pt x="739" y="578"/>
                </a:cubicBezTo>
                <a:cubicBezTo>
                  <a:pt x="738" y="579"/>
                  <a:pt x="738" y="581"/>
                  <a:pt x="738" y="581"/>
                </a:cubicBezTo>
                <a:cubicBezTo>
                  <a:pt x="738" y="581"/>
                  <a:pt x="737" y="581"/>
                  <a:pt x="737" y="581"/>
                </a:cubicBezTo>
                <a:cubicBezTo>
                  <a:pt x="736" y="581"/>
                  <a:pt x="736" y="581"/>
                  <a:pt x="736" y="581"/>
                </a:cubicBezTo>
                <a:cubicBezTo>
                  <a:pt x="734" y="580"/>
                  <a:pt x="732" y="579"/>
                  <a:pt x="730" y="579"/>
                </a:cubicBezTo>
                <a:cubicBezTo>
                  <a:pt x="730" y="579"/>
                  <a:pt x="729" y="579"/>
                  <a:pt x="729" y="580"/>
                </a:cubicBezTo>
                <a:cubicBezTo>
                  <a:pt x="728" y="580"/>
                  <a:pt x="727" y="580"/>
                  <a:pt x="727" y="580"/>
                </a:cubicBezTo>
                <a:cubicBezTo>
                  <a:pt x="726" y="580"/>
                  <a:pt x="725" y="581"/>
                  <a:pt x="725" y="581"/>
                </a:cubicBezTo>
                <a:cubicBezTo>
                  <a:pt x="725" y="581"/>
                  <a:pt x="725" y="581"/>
                  <a:pt x="725" y="581"/>
                </a:cubicBezTo>
                <a:cubicBezTo>
                  <a:pt x="723" y="580"/>
                  <a:pt x="721" y="579"/>
                  <a:pt x="719" y="576"/>
                </a:cubicBezTo>
                <a:cubicBezTo>
                  <a:pt x="719" y="576"/>
                  <a:pt x="719" y="576"/>
                  <a:pt x="719" y="576"/>
                </a:cubicBezTo>
                <a:cubicBezTo>
                  <a:pt x="715" y="571"/>
                  <a:pt x="712" y="566"/>
                  <a:pt x="705" y="564"/>
                </a:cubicBezTo>
                <a:cubicBezTo>
                  <a:pt x="703" y="564"/>
                  <a:pt x="703" y="564"/>
                  <a:pt x="703" y="564"/>
                </a:cubicBezTo>
                <a:cubicBezTo>
                  <a:pt x="702" y="563"/>
                  <a:pt x="699" y="563"/>
                  <a:pt x="699" y="562"/>
                </a:cubicBezTo>
                <a:cubicBezTo>
                  <a:pt x="699" y="562"/>
                  <a:pt x="699" y="561"/>
                  <a:pt x="700" y="561"/>
                </a:cubicBezTo>
                <a:cubicBezTo>
                  <a:pt x="701" y="559"/>
                  <a:pt x="703" y="558"/>
                  <a:pt x="704" y="556"/>
                </a:cubicBezTo>
                <a:cubicBezTo>
                  <a:pt x="708" y="551"/>
                  <a:pt x="713" y="546"/>
                  <a:pt x="717" y="541"/>
                </a:cubicBezTo>
                <a:cubicBezTo>
                  <a:pt x="718" y="540"/>
                  <a:pt x="718" y="539"/>
                  <a:pt x="719" y="538"/>
                </a:cubicBezTo>
                <a:cubicBezTo>
                  <a:pt x="720" y="536"/>
                  <a:pt x="721" y="534"/>
                  <a:pt x="723" y="533"/>
                </a:cubicBezTo>
                <a:cubicBezTo>
                  <a:pt x="728" y="530"/>
                  <a:pt x="732" y="526"/>
                  <a:pt x="734" y="518"/>
                </a:cubicBezTo>
                <a:cubicBezTo>
                  <a:pt x="735" y="512"/>
                  <a:pt x="735" y="506"/>
                  <a:pt x="733" y="500"/>
                </a:cubicBezTo>
                <a:cubicBezTo>
                  <a:pt x="732" y="497"/>
                  <a:pt x="730" y="492"/>
                  <a:pt x="729" y="489"/>
                </a:cubicBezTo>
                <a:cubicBezTo>
                  <a:pt x="728" y="488"/>
                  <a:pt x="727" y="486"/>
                  <a:pt x="727" y="485"/>
                </a:cubicBezTo>
                <a:cubicBezTo>
                  <a:pt x="725" y="482"/>
                  <a:pt x="723" y="479"/>
                  <a:pt x="723" y="475"/>
                </a:cubicBezTo>
                <a:cubicBezTo>
                  <a:pt x="722" y="472"/>
                  <a:pt x="720" y="469"/>
                  <a:pt x="718" y="467"/>
                </a:cubicBezTo>
                <a:cubicBezTo>
                  <a:pt x="718" y="467"/>
                  <a:pt x="717" y="466"/>
                  <a:pt x="717" y="465"/>
                </a:cubicBezTo>
                <a:cubicBezTo>
                  <a:pt x="715" y="463"/>
                  <a:pt x="714" y="461"/>
                  <a:pt x="712" y="458"/>
                </a:cubicBezTo>
                <a:cubicBezTo>
                  <a:pt x="711" y="457"/>
                  <a:pt x="710" y="455"/>
                  <a:pt x="709" y="453"/>
                </a:cubicBezTo>
                <a:cubicBezTo>
                  <a:pt x="707" y="451"/>
                  <a:pt x="706" y="450"/>
                  <a:pt x="704" y="448"/>
                </a:cubicBezTo>
                <a:cubicBezTo>
                  <a:pt x="704" y="448"/>
                  <a:pt x="704" y="448"/>
                  <a:pt x="704" y="448"/>
                </a:cubicBezTo>
                <a:cubicBezTo>
                  <a:pt x="703" y="447"/>
                  <a:pt x="703" y="447"/>
                  <a:pt x="702" y="446"/>
                </a:cubicBezTo>
                <a:cubicBezTo>
                  <a:pt x="701" y="445"/>
                  <a:pt x="700" y="443"/>
                  <a:pt x="698" y="442"/>
                </a:cubicBezTo>
                <a:cubicBezTo>
                  <a:pt x="696" y="441"/>
                  <a:pt x="695" y="441"/>
                  <a:pt x="693" y="441"/>
                </a:cubicBezTo>
                <a:cubicBezTo>
                  <a:pt x="692" y="441"/>
                  <a:pt x="691" y="441"/>
                  <a:pt x="691" y="441"/>
                </a:cubicBezTo>
                <a:cubicBezTo>
                  <a:pt x="690" y="441"/>
                  <a:pt x="689" y="440"/>
                  <a:pt x="688" y="439"/>
                </a:cubicBezTo>
                <a:cubicBezTo>
                  <a:pt x="688" y="439"/>
                  <a:pt x="687" y="438"/>
                  <a:pt x="686" y="438"/>
                </a:cubicBezTo>
                <a:cubicBezTo>
                  <a:pt x="685" y="437"/>
                  <a:pt x="684" y="436"/>
                  <a:pt x="683" y="435"/>
                </a:cubicBezTo>
                <a:cubicBezTo>
                  <a:pt x="681" y="433"/>
                  <a:pt x="678" y="431"/>
                  <a:pt x="675" y="430"/>
                </a:cubicBezTo>
                <a:cubicBezTo>
                  <a:pt x="669" y="428"/>
                  <a:pt x="665" y="425"/>
                  <a:pt x="663" y="422"/>
                </a:cubicBezTo>
                <a:cubicBezTo>
                  <a:pt x="662" y="421"/>
                  <a:pt x="662" y="420"/>
                  <a:pt x="661" y="419"/>
                </a:cubicBezTo>
                <a:cubicBezTo>
                  <a:pt x="658" y="415"/>
                  <a:pt x="655" y="410"/>
                  <a:pt x="650" y="407"/>
                </a:cubicBezTo>
                <a:cubicBezTo>
                  <a:pt x="648" y="406"/>
                  <a:pt x="646" y="405"/>
                  <a:pt x="643" y="405"/>
                </a:cubicBezTo>
                <a:cubicBezTo>
                  <a:pt x="643" y="405"/>
                  <a:pt x="643" y="405"/>
                  <a:pt x="643" y="405"/>
                </a:cubicBezTo>
                <a:cubicBezTo>
                  <a:pt x="644" y="405"/>
                  <a:pt x="646" y="405"/>
                  <a:pt x="647" y="405"/>
                </a:cubicBezTo>
                <a:cubicBezTo>
                  <a:pt x="651" y="405"/>
                  <a:pt x="654" y="406"/>
                  <a:pt x="656" y="408"/>
                </a:cubicBezTo>
                <a:cubicBezTo>
                  <a:pt x="658" y="409"/>
                  <a:pt x="659" y="411"/>
                  <a:pt x="660" y="413"/>
                </a:cubicBezTo>
                <a:cubicBezTo>
                  <a:pt x="662" y="416"/>
                  <a:pt x="664" y="419"/>
                  <a:pt x="667" y="421"/>
                </a:cubicBezTo>
                <a:cubicBezTo>
                  <a:pt x="671" y="423"/>
                  <a:pt x="675" y="423"/>
                  <a:pt x="678" y="423"/>
                </a:cubicBezTo>
                <a:cubicBezTo>
                  <a:pt x="680" y="423"/>
                  <a:pt x="681" y="423"/>
                  <a:pt x="683" y="423"/>
                </a:cubicBezTo>
                <a:cubicBezTo>
                  <a:pt x="684" y="423"/>
                  <a:pt x="685" y="423"/>
                  <a:pt x="686" y="423"/>
                </a:cubicBezTo>
                <a:cubicBezTo>
                  <a:pt x="687" y="423"/>
                  <a:pt x="687" y="423"/>
                  <a:pt x="688" y="423"/>
                </a:cubicBezTo>
                <a:cubicBezTo>
                  <a:pt x="689" y="423"/>
                  <a:pt x="691" y="423"/>
                  <a:pt x="693" y="423"/>
                </a:cubicBezTo>
                <a:cubicBezTo>
                  <a:pt x="696" y="423"/>
                  <a:pt x="700" y="423"/>
                  <a:pt x="702" y="420"/>
                </a:cubicBezTo>
                <a:cubicBezTo>
                  <a:pt x="702" y="419"/>
                  <a:pt x="703" y="418"/>
                  <a:pt x="702" y="415"/>
                </a:cubicBezTo>
                <a:cubicBezTo>
                  <a:pt x="700" y="412"/>
                  <a:pt x="697" y="410"/>
                  <a:pt x="694" y="408"/>
                </a:cubicBezTo>
                <a:cubicBezTo>
                  <a:pt x="693" y="407"/>
                  <a:pt x="693" y="407"/>
                  <a:pt x="693" y="407"/>
                </a:cubicBezTo>
                <a:cubicBezTo>
                  <a:pt x="691" y="405"/>
                  <a:pt x="690" y="403"/>
                  <a:pt x="688" y="400"/>
                </a:cubicBezTo>
                <a:cubicBezTo>
                  <a:pt x="686" y="397"/>
                  <a:pt x="684" y="394"/>
                  <a:pt x="681" y="392"/>
                </a:cubicBezTo>
                <a:cubicBezTo>
                  <a:pt x="681" y="391"/>
                  <a:pt x="681" y="391"/>
                  <a:pt x="681" y="391"/>
                </a:cubicBezTo>
                <a:cubicBezTo>
                  <a:pt x="676" y="386"/>
                  <a:pt x="671" y="380"/>
                  <a:pt x="667" y="374"/>
                </a:cubicBezTo>
                <a:cubicBezTo>
                  <a:pt x="666" y="372"/>
                  <a:pt x="665" y="371"/>
                  <a:pt x="664" y="369"/>
                </a:cubicBezTo>
                <a:cubicBezTo>
                  <a:pt x="661" y="366"/>
                  <a:pt x="659" y="362"/>
                  <a:pt x="657" y="359"/>
                </a:cubicBezTo>
                <a:cubicBezTo>
                  <a:pt x="656" y="357"/>
                  <a:pt x="656" y="355"/>
                  <a:pt x="656" y="352"/>
                </a:cubicBezTo>
                <a:cubicBezTo>
                  <a:pt x="656" y="351"/>
                  <a:pt x="656" y="351"/>
                  <a:pt x="656" y="351"/>
                </a:cubicBezTo>
                <a:cubicBezTo>
                  <a:pt x="656" y="347"/>
                  <a:pt x="656" y="337"/>
                  <a:pt x="664" y="334"/>
                </a:cubicBezTo>
                <a:cubicBezTo>
                  <a:pt x="664" y="333"/>
                  <a:pt x="664" y="333"/>
                  <a:pt x="664" y="333"/>
                </a:cubicBezTo>
                <a:cubicBezTo>
                  <a:pt x="667" y="333"/>
                  <a:pt x="670" y="331"/>
                  <a:pt x="670" y="328"/>
                </a:cubicBezTo>
                <a:cubicBezTo>
                  <a:pt x="671" y="324"/>
                  <a:pt x="666" y="323"/>
                  <a:pt x="663" y="323"/>
                </a:cubicBezTo>
                <a:cubicBezTo>
                  <a:pt x="663" y="323"/>
                  <a:pt x="663" y="323"/>
                  <a:pt x="662" y="323"/>
                </a:cubicBezTo>
                <a:cubicBezTo>
                  <a:pt x="661" y="322"/>
                  <a:pt x="659" y="321"/>
                  <a:pt x="657" y="318"/>
                </a:cubicBezTo>
                <a:cubicBezTo>
                  <a:pt x="656" y="317"/>
                  <a:pt x="655" y="316"/>
                  <a:pt x="653" y="315"/>
                </a:cubicBezTo>
                <a:cubicBezTo>
                  <a:pt x="652" y="315"/>
                  <a:pt x="652" y="315"/>
                  <a:pt x="652" y="314"/>
                </a:cubicBezTo>
                <a:cubicBezTo>
                  <a:pt x="651" y="314"/>
                  <a:pt x="650" y="314"/>
                  <a:pt x="650" y="313"/>
                </a:cubicBezTo>
                <a:cubicBezTo>
                  <a:pt x="650" y="313"/>
                  <a:pt x="650" y="312"/>
                  <a:pt x="650" y="312"/>
                </a:cubicBezTo>
                <a:cubicBezTo>
                  <a:pt x="649" y="311"/>
                  <a:pt x="649" y="310"/>
                  <a:pt x="649" y="309"/>
                </a:cubicBezTo>
                <a:cubicBezTo>
                  <a:pt x="648" y="307"/>
                  <a:pt x="647" y="306"/>
                  <a:pt x="646" y="305"/>
                </a:cubicBezTo>
                <a:cubicBezTo>
                  <a:pt x="644" y="303"/>
                  <a:pt x="642" y="302"/>
                  <a:pt x="640" y="302"/>
                </a:cubicBezTo>
                <a:cubicBezTo>
                  <a:pt x="640" y="301"/>
                  <a:pt x="639" y="301"/>
                  <a:pt x="639" y="301"/>
                </a:cubicBezTo>
                <a:cubicBezTo>
                  <a:pt x="638" y="301"/>
                  <a:pt x="638" y="302"/>
                  <a:pt x="637" y="302"/>
                </a:cubicBezTo>
                <a:cubicBezTo>
                  <a:pt x="637" y="302"/>
                  <a:pt x="636" y="302"/>
                  <a:pt x="636" y="302"/>
                </a:cubicBezTo>
                <a:cubicBezTo>
                  <a:pt x="636" y="302"/>
                  <a:pt x="636" y="302"/>
                  <a:pt x="636" y="302"/>
                </a:cubicBezTo>
                <a:cubicBezTo>
                  <a:pt x="636" y="302"/>
                  <a:pt x="635" y="301"/>
                  <a:pt x="635" y="301"/>
                </a:cubicBezTo>
                <a:cubicBezTo>
                  <a:pt x="635" y="300"/>
                  <a:pt x="635" y="299"/>
                  <a:pt x="634" y="298"/>
                </a:cubicBezTo>
                <a:cubicBezTo>
                  <a:pt x="631" y="293"/>
                  <a:pt x="628" y="288"/>
                  <a:pt x="624" y="282"/>
                </a:cubicBezTo>
                <a:cubicBezTo>
                  <a:pt x="622" y="278"/>
                  <a:pt x="619" y="274"/>
                  <a:pt x="617" y="271"/>
                </a:cubicBezTo>
                <a:cubicBezTo>
                  <a:pt x="617" y="270"/>
                  <a:pt x="616" y="268"/>
                  <a:pt x="616" y="267"/>
                </a:cubicBezTo>
                <a:cubicBezTo>
                  <a:pt x="614" y="264"/>
                  <a:pt x="613" y="260"/>
                  <a:pt x="611" y="258"/>
                </a:cubicBezTo>
                <a:cubicBezTo>
                  <a:pt x="610" y="257"/>
                  <a:pt x="609" y="257"/>
                  <a:pt x="608" y="256"/>
                </a:cubicBezTo>
                <a:cubicBezTo>
                  <a:pt x="607" y="255"/>
                  <a:pt x="606" y="255"/>
                  <a:pt x="605" y="254"/>
                </a:cubicBezTo>
                <a:cubicBezTo>
                  <a:pt x="603" y="252"/>
                  <a:pt x="601" y="251"/>
                  <a:pt x="599" y="249"/>
                </a:cubicBezTo>
                <a:cubicBezTo>
                  <a:pt x="598" y="249"/>
                  <a:pt x="597" y="249"/>
                  <a:pt x="597" y="248"/>
                </a:cubicBezTo>
                <a:cubicBezTo>
                  <a:pt x="595" y="248"/>
                  <a:pt x="593" y="247"/>
                  <a:pt x="592" y="246"/>
                </a:cubicBezTo>
                <a:cubicBezTo>
                  <a:pt x="590" y="243"/>
                  <a:pt x="587" y="243"/>
                  <a:pt x="584" y="243"/>
                </a:cubicBezTo>
                <a:cubicBezTo>
                  <a:pt x="584" y="243"/>
                  <a:pt x="583" y="243"/>
                  <a:pt x="582" y="243"/>
                </a:cubicBezTo>
                <a:cubicBezTo>
                  <a:pt x="579" y="242"/>
                  <a:pt x="575" y="241"/>
                  <a:pt x="573" y="240"/>
                </a:cubicBezTo>
                <a:cubicBezTo>
                  <a:pt x="571" y="240"/>
                  <a:pt x="570" y="239"/>
                  <a:pt x="569" y="239"/>
                </a:cubicBezTo>
                <a:cubicBezTo>
                  <a:pt x="566" y="237"/>
                  <a:pt x="563" y="236"/>
                  <a:pt x="560" y="236"/>
                </a:cubicBezTo>
                <a:cubicBezTo>
                  <a:pt x="559" y="236"/>
                  <a:pt x="559" y="236"/>
                  <a:pt x="559" y="236"/>
                </a:cubicBezTo>
                <a:cubicBezTo>
                  <a:pt x="558" y="236"/>
                  <a:pt x="558" y="236"/>
                  <a:pt x="558" y="236"/>
                </a:cubicBezTo>
                <a:cubicBezTo>
                  <a:pt x="557" y="236"/>
                  <a:pt x="557" y="236"/>
                  <a:pt x="556" y="235"/>
                </a:cubicBezTo>
                <a:cubicBezTo>
                  <a:pt x="554" y="233"/>
                  <a:pt x="552" y="232"/>
                  <a:pt x="549" y="232"/>
                </a:cubicBezTo>
                <a:cubicBezTo>
                  <a:pt x="548" y="232"/>
                  <a:pt x="546" y="232"/>
                  <a:pt x="544" y="231"/>
                </a:cubicBezTo>
                <a:cubicBezTo>
                  <a:pt x="542" y="231"/>
                  <a:pt x="539" y="231"/>
                  <a:pt x="537" y="230"/>
                </a:cubicBezTo>
                <a:cubicBezTo>
                  <a:pt x="536" y="230"/>
                  <a:pt x="537" y="229"/>
                  <a:pt x="537" y="228"/>
                </a:cubicBezTo>
                <a:cubicBezTo>
                  <a:pt x="537" y="226"/>
                  <a:pt x="538" y="225"/>
                  <a:pt x="537" y="223"/>
                </a:cubicBezTo>
                <a:cubicBezTo>
                  <a:pt x="537" y="219"/>
                  <a:pt x="534" y="215"/>
                  <a:pt x="531" y="212"/>
                </a:cubicBezTo>
                <a:cubicBezTo>
                  <a:pt x="527" y="209"/>
                  <a:pt x="525" y="206"/>
                  <a:pt x="523" y="202"/>
                </a:cubicBezTo>
                <a:cubicBezTo>
                  <a:pt x="523" y="201"/>
                  <a:pt x="523" y="200"/>
                  <a:pt x="523" y="199"/>
                </a:cubicBezTo>
                <a:cubicBezTo>
                  <a:pt x="522" y="197"/>
                  <a:pt x="522" y="196"/>
                  <a:pt x="522" y="195"/>
                </a:cubicBezTo>
                <a:cubicBezTo>
                  <a:pt x="522" y="193"/>
                  <a:pt x="521" y="192"/>
                  <a:pt x="520" y="190"/>
                </a:cubicBezTo>
                <a:cubicBezTo>
                  <a:pt x="519" y="189"/>
                  <a:pt x="519" y="189"/>
                  <a:pt x="519" y="188"/>
                </a:cubicBezTo>
                <a:cubicBezTo>
                  <a:pt x="516" y="183"/>
                  <a:pt x="515" y="179"/>
                  <a:pt x="515" y="174"/>
                </a:cubicBezTo>
                <a:cubicBezTo>
                  <a:pt x="515" y="173"/>
                  <a:pt x="515" y="173"/>
                  <a:pt x="515" y="172"/>
                </a:cubicBezTo>
                <a:cubicBezTo>
                  <a:pt x="515" y="170"/>
                  <a:pt x="515" y="167"/>
                  <a:pt x="514" y="165"/>
                </a:cubicBezTo>
                <a:cubicBezTo>
                  <a:pt x="513" y="163"/>
                  <a:pt x="511" y="161"/>
                  <a:pt x="510" y="159"/>
                </a:cubicBezTo>
                <a:cubicBezTo>
                  <a:pt x="509" y="157"/>
                  <a:pt x="508" y="156"/>
                  <a:pt x="507" y="155"/>
                </a:cubicBezTo>
                <a:cubicBezTo>
                  <a:pt x="507" y="154"/>
                  <a:pt x="506" y="152"/>
                  <a:pt x="505" y="151"/>
                </a:cubicBezTo>
                <a:cubicBezTo>
                  <a:pt x="503" y="149"/>
                  <a:pt x="502" y="147"/>
                  <a:pt x="501" y="144"/>
                </a:cubicBezTo>
                <a:cubicBezTo>
                  <a:pt x="501" y="141"/>
                  <a:pt x="500" y="138"/>
                  <a:pt x="498" y="135"/>
                </a:cubicBezTo>
                <a:cubicBezTo>
                  <a:pt x="497" y="132"/>
                  <a:pt x="496" y="130"/>
                  <a:pt x="496" y="127"/>
                </a:cubicBezTo>
                <a:cubicBezTo>
                  <a:pt x="495" y="126"/>
                  <a:pt x="495" y="125"/>
                  <a:pt x="495" y="125"/>
                </a:cubicBezTo>
                <a:cubicBezTo>
                  <a:pt x="495" y="123"/>
                  <a:pt x="496" y="122"/>
                  <a:pt x="495" y="120"/>
                </a:cubicBezTo>
                <a:cubicBezTo>
                  <a:pt x="495" y="119"/>
                  <a:pt x="494" y="118"/>
                  <a:pt x="494" y="118"/>
                </a:cubicBezTo>
                <a:cubicBezTo>
                  <a:pt x="494" y="117"/>
                  <a:pt x="494" y="117"/>
                  <a:pt x="494" y="116"/>
                </a:cubicBezTo>
                <a:cubicBezTo>
                  <a:pt x="493" y="116"/>
                  <a:pt x="493" y="115"/>
                  <a:pt x="493" y="115"/>
                </a:cubicBezTo>
                <a:cubicBezTo>
                  <a:pt x="493" y="113"/>
                  <a:pt x="492" y="112"/>
                  <a:pt x="491" y="110"/>
                </a:cubicBezTo>
                <a:cubicBezTo>
                  <a:pt x="490" y="110"/>
                  <a:pt x="490" y="110"/>
                  <a:pt x="490" y="110"/>
                </a:cubicBezTo>
                <a:cubicBezTo>
                  <a:pt x="489" y="108"/>
                  <a:pt x="489" y="108"/>
                  <a:pt x="488" y="106"/>
                </a:cubicBezTo>
                <a:cubicBezTo>
                  <a:pt x="488" y="105"/>
                  <a:pt x="488" y="105"/>
                  <a:pt x="489" y="104"/>
                </a:cubicBezTo>
                <a:cubicBezTo>
                  <a:pt x="489" y="103"/>
                  <a:pt x="490" y="101"/>
                  <a:pt x="490" y="99"/>
                </a:cubicBezTo>
                <a:cubicBezTo>
                  <a:pt x="490" y="97"/>
                  <a:pt x="488" y="95"/>
                  <a:pt x="487" y="93"/>
                </a:cubicBezTo>
                <a:cubicBezTo>
                  <a:pt x="487" y="93"/>
                  <a:pt x="486" y="93"/>
                  <a:pt x="486" y="92"/>
                </a:cubicBezTo>
                <a:cubicBezTo>
                  <a:pt x="485" y="91"/>
                  <a:pt x="485" y="88"/>
                  <a:pt x="485" y="85"/>
                </a:cubicBezTo>
                <a:cubicBezTo>
                  <a:pt x="485" y="84"/>
                  <a:pt x="485" y="82"/>
                  <a:pt x="485" y="80"/>
                </a:cubicBezTo>
                <a:cubicBezTo>
                  <a:pt x="485" y="77"/>
                  <a:pt x="485" y="76"/>
                  <a:pt x="486" y="74"/>
                </a:cubicBezTo>
                <a:cubicBezTo>
                  <a:pt x="487" y="72"/>
                  <a:pt x="487" y="69"/>
                  <a:pt x="486" y="66"/>
                </a:cubicBezTo>
                <a:cubicBezTo>
                  <a:pt x="485" y="63"/>
                  <a:pt x="484" y="61"/>
                  <a:pt x="482" y="59"/>
                </a:cubicBezTo>
                <a:cubicBezTo>
                  <a:pt x="482" y="59"/>
                  <a:pt x="481" y="58"/>
                  <a:pt x="481" y="57"/>
                </a:cubicBezTo>
                <a:cubicBezTo>
                  <a:pt x="480" y="56"/>
                  <a:pt x="480" y="55"/>
                  <a:pt x="479" y="53"/>
                </a:cubicBezTo>
                <a:cubicBezTo>
                  <a:pt x="479" y="52"/>
                  <a:pt x="478" y="50"/>
                  <a:pt x="477" y="48"/>
                </a:cubicBezTo>
                <a:cubicBezTo>
                  <a:pt x="477" y="47"/>
                  <a:pt x="476" y="46"/>
                  <a:pt x="475" y="45"/>
                </a:cubicBezTo>
                <a:cubicBezTo>
                  <a:pt x="475" y="45"/>
                  <a:pt x="474" y="44"/>
                  <a:pt x="474" y="43"/>
                </a:cubicBezTo>
                <a:cubicBezTo>
                  <a:pt x="473" y="43"/>
                  <a:pt x="473" y="43"/>
                  <a:pt x="473" y="43"/>
                </a:cubicBezTo>
                <a:cubicBezTo>
                  <a:pt x="472" y="40"/>
                  <a:pt x="471" y="40"/>
                  <a:pt x="468" y="39"/>
                </a:cubicBezTo>
                <a:cubicBezTo>
                  <a:pt x="467" y="39"/>
                  <a:pt x="466" y="39"/>
                  <a:pt x="465" y="39"/>
                </a:cubicBezTo>
                <a:cubicBezTo>
                  <a:pt x="464" y="39"/>
                  <a:pt x="463" y="39"/>
                  <a:pt x="462" y="39"/>
                </a:cubicBezTo>
                <a:cubicBezTo>
                  <a:pt x="462" y="39"/>
                  <a:pt x="462" y="39"/>
                  <a:pt x="462" y="39"/>
                </a:cubicBezTo>
                <a:cubicBezTo>
                  <a:pt x="460" y="39"/>
                  <a:pt x="459" y="39"/>
                  <a:pt x="458" y="36"/>
                </a:cubicBezTo>
                <a:cubicBezTo>
                  <a:pt x="457" y="35"/>
                  <a:pt x="457" y="35"/>
                  <a:pt x="457" y="35"/>
                </a:cubicBezTo>
                <a:cubicBezTo>
                  <a:pt x="454" y="32"/>
                  <a:pt x="452" y="29"/>
                  <a:pt x="450" y="26"/>
                </a:cubicBezTo>
                <a:cubicBezTo>
                  <a:pt x="448" y="23"/>
                  <a:pt x="446" y="21"/>
                  <a:pt x="444" y="18"/>
                </a:cubicBezTo>
                <a:cubicBezTo>
                  <a:pt x="440" y="14"/>
                  <a:pt x="436" y="10"/>
                  <a:pt x="434" y="6"/>
                </a:cubicBezTo>
                <a:cubicBezTo>
                  <a:pt x="434" y="5"/>
                  <a:pt x="433" y="4"/>
                  <a:pt x="433" y="3"/>
                </a:cubicBezTo>
                <a:cubicBezTo>
                  <a:pt x="431" y="0"/>
                  <a:pt x="431" y="0"/>
                  <a:pt x="431" y="0"/>
                </a:cubicBezTo>
                <a:cubicBezTo>
                  <a:pt x="429" y="2"/>
                  <a:pt x="429" y="2"/>
                  <a:pt x="429" y="2"/>
                </a:cubicBezTo>
                <a:cubicBezTo>
                  <a:pt x="428" y="3"/>
                  <a:pt x="427" y="4"/>
                  <a:pt x="426" y="5"/>
                </a:cubicBezTo>
                <a:cubicBezTo>
                  <a:pt x="425" y="7"/>
                  <a:pt x="425" y="9"/>
                  <a:pt x="424" y="10"/>
                </a:cubicBezTo>
                <a:cubicBezTo>
                  <a:pt x="424" y="12"/>
                  <a:pt x="424" y="14"/>
                  <a:pt x="421" y="16"/>
                </a:cubicBezTo>
                <a:cubicBezTo>
                  <a:pt x="420" y="17"/>
                  <a:pt x="420" y="18"/>
                  <a:pt x="419" y="18"/>
                </a:cubicBezTo>
                <a:cubicBezTo>
                  <a:pt x="417" y="19"/>
                  <a:pt x="415" y="20"/>
                  <a:pt x="414" y="23"/>
                </a:cubicBezTo>
                <a:cubicBezTo>
                  <a:pt x="413" y="24"/>
                  <a:pt x="413" y="25"/>
                  <a:pt x="413" y="27"/>
                </a:cubicBezTo>
                <a:cubicBezTo>
                  <a:pt x="412" y="29"/>
                  <a:pt x="411" y="31"/>
                  <a:pt x="410" y="33"/>
                </a:cubicBezTo>
                <a:cubicBezTo>
                  <a:pt x="408" y="35"/>
                  <a:pt x="407" y="36"/>
                  <a:pt x="405" y="36"/>
                </a:cubicBezTo>
                <a:cubicBezTo>
                  <a:pt x="403" y="37"/>
                  <a:pt x="402" y="37"/>
                  <a:pt x="401" y="38"/>
                </a:cubicBezTo>
                <a:cubicBezTo>
                  <a:pt x="401" y="40"/>
                  <a:pt x="401" y="41"/>
                  <a:pt x="402" y="43"/>
                </a:cubicBezTo>
                <a:cubicBezTo>
                  <a:pt x="403" y="46"/>
                  <a:pt x="404" y="48"/>
                  <a:pt x="406" y="50"/>
                </a:cubicBezTo>
                <a:cubicBezTo>
                  <a:pt x="407" y="52"/>
                  <a:pt x="408" y="54"/>
                  <a:pt x="409" y="56"/>
                </a:cubicBezTo>
                <a:cubicBezTo>
                  <a:pt x="410" y="56"/>
                  <a:pt x="410" y="57"/>
                  <a:pt x="411" y="58"/>
                </a:cubicBezTo>
                <a:cubicBezTo>
                  <a:pt x="413" y="64"/>
                  <a:pt x="417" y="71"/>
                  <a:pt x="415" y="76"/>
                </a:cubicBezTo>
                <a:cubicBezTo>
                  <a:pt x="414" y="78"/>
                  <a:pt x="412" y="79"/>
                  <a:pt x="410" y="80"/>
                </a:cubicBezTo>
                <a:cubicBezTo>
                  <a:pt x="409" y="80"/>
                  <a:pt x="408" y="81"/>
                  <a:pt x="407" y="81"/>
                </a:cubicBezTo>
                <a:cubicBezTo>
                  <a:pt x="405" y="83"/>
                  <a:pt x="404" y="85"/>
                  <a:pt x="402" y="87"/>
                </a:cubicBezTo>
                <a:cubicBezTo>
                  <a:pt x="402" y="88"/>
                  <a:pt x="402" y="88"/>
                  <a:pt x="401" y="89"/>
                </a:cubicBezTo>
                <a:cubicBezTo>
                  <a:pt x="399" y="92"/>
                  <a:pt x="397" y="92"/>
                  <a:pt x="394" y="92"/>
                </a:cubicBezTo>
                <a:cubicBezTo>
                  <a:pt x="392" y="92"/>
                  <a:pt x="392" y="92"/>
                  <a:pt x="392" y="92"/>
                </a:cubicBezTo>
                <a:cubicBezTo>
                  <a:pt x="390" y="92"/>
                  <a:pt x="388" y="92"/>
                  <a:pt x="386" y="93"/>
                </a:cubicBezTo>
                <a:cubicBezTo>
                  <a:pt x="381" y="95"/>
                  <a:pt x="375" y="102"/>
                  <a:pt x="372" y="106"/>
                </a:cubicBezTo>
                <a:cubicBezTo>
                  <a:pt x="369" y="109"/>
                  <a:pt x="368" y="113"/>
                  <a:pt x="366" y="117"/>
                </a:cubicBezTo>
                <a:cubicBezTo>
                  <a:pt x="365" y="119"/>
                  <a:pt x="365" y="122"/>
                  <a:pt x="364" y="124"/>
                </a:cubicBezTo>
                <a:cubicBezTo>
                  <a:pt x="360" y="131"/>
                  <a:pt x="357" y="135"/>
                  <a:pt x="351" y="137"/>
                </a:cubicBezTo>
                <a:cubicBezTo>
                  <a:pt x="346" y="140"/>
                  <a:pt x="344" y="143"/>
                  <a:pt x="341" y="146"/>
                </a:cubicBezTo>
                <a:cubicBezTo>
                  <a:pt x="340" y="148"/>
                  <a:pt x="339" y="149"/>
                  <a:pt x="338" y="151"/>
                </a:cubicBezTo>
                <a:cubicBezTo>
                  <a:pt x="336" y="153"/>
                  <a:pt x="334" y="154"/>
                  <a:pt x="331" y="155"/>
                </a:cubicBezTo>
                <a:cubicBezTo>
                  <a:pt x="328" y="156"/>
                  <a:pt x="326" y="157"/>
                  <a:pt x="324" y="160"/>
                </a:cubicBezTo>
                <a:cubicBezTo>
                  <a:pt x="323" y="162"/>
                  <a:pt x="322" y="164"/>
                  <a:pt x="322" y="165"/>
                </a:cubicBezTo>
                <a:cubicBezTo>
                  <a:pt x="321" y="166"/>
                  <a:pt x="321" y="168"/>
                  <a:pt x="321" y="169"/>
                </a:cubicBezTo>
                <a:cubicBezTo>
                  <a:pt x="319" y="172"/>
                  <a:pt x="317" y="174"/>
                  <a:pt x="315" y="175"/>
                </a:cubicBezTo>
                <a:cubicBezTo>
                  <a:pt x="315" y="175"/>
                  <a:pt x="315" y="175"/>
                  <a:pt x="315" y="175"/>
                </a:cubicBezTo>
                <a:cubicBezTo>
                  <a:pt x="315" y="175"/>
                  <a:pt x="315" y="175"/>
                  <a:pt x="315" y="175"/>
                </a:cubicBezTo>
                <a:cubicBezTo>
                  <a:pt x="314" y="176"/>
                  <a:pt x="314" y="176"/>
                  <a:pt x="313" y="177"/>
                </a:cubicBezTo>
                <a:cubicBezTo>
                  <a:pt x="312" y="177"/>
                  <a:pt x="312" y="177"/>
                  <a:pt x="311" y="177"/>
                </a:cubicBezTo>
                <a:cubicBezTo>
                  <a:pt x="310" y="177"/>
                  <a:pt x="308" y="177"/>
                  <a:pt x="307" y="176"/>
                </a:cubicBezTo>
                <a:cubicBezTo>
                  <a:pt x="305" y="176"/>
                  <a:pt x="304" y="176"/>
                  <a:pt x="302" y="176"/>
                </a:cubicBezTo>
                <a:cubicBezTo>
                  <a:pt x="302" y="176"/>
                  <a:pt x="302" y="176"/>
                  <a:pt x="302" y="176"/>
                </a:cubicBezTo>
                <a:cubicBezTo>
                  <a:pt x="295" y="176"/>
                  <a:pt x="294" y="181"/>
                  <a:pt x="294" y="185"/>
                </a:cubicBezTo>
                <a:cubicBezTo>
                  <a:pt x="293" y="186"/>
                  <a:pt x="293" y="186"/>
                  <a:pt x="293" y="186"/>
                </a:cubicBezTo>
                <a:cubicBezTo>
                  <a:pt x="293" y="186"/>
                  <a:pt x="293" y="186"/>
                  <a:pt x="292" y="185"/>
                </a:cubicBezTo>
                <a:cubicBezTo>
                  <a:pt x="291" y="185"/>
                  <a:pt x="290" y="185"/>
                  <a:pt x="289" y="185"/>
                </a:cubicBezTo>
                <a:cubicBezTo>
                  <a:pt x="286" y="185"/>
                  <a:pt x="282" y="187"/>
                  <a:pt x="282" y="191"/>
                </a:cubicBezTo>
                <a:cubicBezTo>
                  <a:pt x="281" y="192"/>
                  <a:pt x="281" y="193"/>
                  <a:pt x="280" y="194"/>
                </a:cubicBezTo>
                <a:cubicBezTo>
                  <a:pt x="280" y="194"/>
                  <a:pt x="279" y="195"/>
                  <a:pt x="279" y="196"/>
                </a:cubicBezTo>
                <a:cubicBezTo>
                  <a:pt x="278" y="198"/>
                  <a:pt x="278" y="199"/>
                  <a:pt x="278" y="200"/>
                </a:cubicBezTo>
                <a:cubicBezTo>
                  <a:pt x="278" y="201"/>
                  <a:pt x="278" y="202"/>
                  <a:pt x="278" y="202"/>
                </a:cubicBezTo>
                <a:cubicBezTo>
                  <a:pt x="277" y="204"/>
                  <a:pt x="277" y="206"/>
                  <a:pt x="277" y="208"/>
                </a:cubicBezTo>
                <a:cubicBezTo>
                  <a:pt x="276" y="210"/>
                  <a:pt x="276" y="212"/>
                  <a:pt x="275" y="214"/>
                </a:cubicBezTo>
                <a:cubicBezTo>
                  <a:pt x="275" y="217"/>
                  <a:pt x="273" y="219"/>
                  <a:pt x="270" y="221"/>
                </a:cubicBezTo>
                <a:cubicBezTo>
                  <a:pt x="267" y="224"/>
                  <a:pt x="266" y="226"/>
                  <a:pt x="264" y="229"/>
                </a:cubicBezTo>
                <a:cubicBezTo>
                  <a:pt x="264" y="230"/>
                  <a:pt x="264" y="230"/>
                  <a:pt x="264" y="230"/>
                </a:cubicBezTo>
                <a:cubicBezTo>
                  <a:pt x="263" y="233"/>
                  <a:pt x="261" y="235"/>
                  <a:pt x="261" y="238"/>
                </a:cubicBezTo>
                <a:cubicBezTo>
                  <a:pt x="261" y="240"/>
                  <a:pt x="261" y="241"/>
                  <a:pt x="261" y="242"/>
                </a:cubicBezTo>
                <a:cubicBezTo>
                  <a:pt x="261" y="244"/>
                  <a:pt x="261" y="245"/>
                  <a:pt x="261" y="247"/>
                </a:cubicBezTo>
                <a:cubicBezTo>
                  <a:pt x="261" y="248"/>
                  <a:pt x="261" y="249"/>
                  <a:pt x="261" y="251"/>
                </a:cubicBezTo>
                <a:cubicBezTo>
                  <a:pt x="260" y="254"/>
                  <a:pt x="260" y="256"/>
                  <a:pt x="258" y="258"/>
                </a:cubicBezTo>
                <a:cubicBezTo>
                  <a:pt x="258" y="258"/>
                  <a:pt x="258" y="259"/>
                  <a:pt x="258" y="259"/>
                </a:cubicBezTo>
                <a:cubicBezTo>
                  <a:pt x="257" y="260"/>
                  <a:pt x="255" y="262"/>
                  <a:pt x="255" y="265"/>
                </a:cubicBezTo>
                <a:cubicBezTo>
                  <a:pt x="256" y="267"/>
                  <a:pt x="258" y="268"/>
                  <a:pt x="259" y="269"/>
                </a:cubicBezTo>
                <a:cubicBezTo>
                  <a:pt x="259" y="269"/>
                  <a:pt x="259" y="270"/>
                  <a:pt x="260" y="270"/>
                </a:cubicBezTo>
                <a:cubicBezTo>
                  <a:pt x="260" y="270"/>
                  <a:pt x="261" y="271"/>
                  <a:pt x="261" y="272"/>
                </a:cubicBezTo>
                <a:cubicBezTo>
                  <a:pt x="261" y="273"/>
                  <a:pt x="262" y="273"/>
                  <a:pt x="262" y="274"/>
                </a:cubicBezTo>
                <a:cubicBezTo>
                  <a:pt x="263" y="276"/>
                  <a:pt x="264" y="277"/>
                  <a:pt x="265" y="279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67" y="281"/>
                  <a:pt x="268" y="283"/>
                  <a:pt x="270" y="284"/>
                </a:cubicBezTo>
                <a:cubicBezTo>
                  <a:pt x="271" y="285"/>
                  <a:pt x="272" y="287"/>
                  <a:pt x="273" y="288"/>
                </a:cubicBezTo>
                <a:cubicBezTo>
                  <a:pt x="274" y="289"/>
                  <a:pt x="275" y="290"/>
                  <a:pt x="275" y="291"/>
                </a:cubicBezTo>
                <a:cubicBezTo>
                  <a:pt x="277" y="293"/>
                  <a:pt x="279" y="296"/>
                  <a:pt x="280" y="298"/>
                </a:cubicBezTo>
                <a:cubicBezTo>
                  <a:pt x="280" y="299"/>
                  <a:pt x="281" y="301"/>
                  <a:pt x="281" y="303"/>
                </a:cubicBezTo>
                <a:cubicBezTo>
                  <a:pt x="281" y="305"/>
                  <a:pt x="281" y="307"/>
                  <a:pt x="281" y="309"/>
                </a:cubicBezTo>
                <a:cubicBezTo>
                  <a:pt x="282" y="312"/>
                  <a:pt x="284" y="314"/>
                  <a:pt x="286" y="316"/>
                </a:cubicBezTo>
                <a:cubicBezTo>
                  <a:pt x="286" y="317"/>
                  <a:pt x="287" y="317"/>
                  <a:pt x="287" y="318"/>
                </a:cubicBezTo>
                <a:cubicBezTo>
                  <a:pt x="287" y="318"/>
                  <a:pt x="288" y="319"/>
                  <a:pt x="289" y="321"/>
                </a:cubicBezTo>
                <a:cubicBezTo>
                  <a:pt x="291" y="325"/>
                  <a:pt x="293" y="329"/>
                  <a:pt x="298" y="329"/>
                </a:cubicBezTo>
                <a:cubicBezTo>
                  <a:pt x="300" y="329"/>
                  <a:pt x="302" y="329"/>
                  <a:pt x="303" y="327"/>
                </a:cubicBezTo>
                <a:cubicBezTo>
                  <a:pt x="303" y="326"/>
                  <a:pt x="304" y="326"/>
                  <a:pt x="304" y="326"/>
                </a:cubicBezTo>
                <a:cubicBezTo>
                  <a:pt x="304" y="326"/>
                  <a:pt x="304" y="326"/>
                  <a:pt x="304" y="327"/>
                </a:cubicBezTo>
                <a:cubicBezTo>
                  <a:pt x="303" y="328"/>
                  <a:pt x="303" y="329"/>
                  <a:pt x="303" y="329"/>
                </a:cubicBezTo>
                <a:cubicBezTo>
                  <a:pt x="302" y="331"/>
                  <a:pt x="302" y="333"/>
                  <a:pt x="301" y="334"/>
                </a:cubicBezTo>
                <a:cubicBezTo>
                  <a:pt x="301" y="335"/>
                  <a:pt x="301" y="335"/>
                  <a:pt x="301" y="335"/>
                </a:cubicBezTo>
                <a:cubicBezTo>
                  <a:pt x="300" y="338"/>
                  <a:pt x="298" y="342"/>
                  <a:pt x="298" y="346"/>
                </a:cubicBezTo>
                <a:cubicBezTo>
                  <a:pt x="299" y="350"/>
                  <a:pt x="301" y="355"/>
                  <a:pt x="306" y="355"/>
                </a:cubicBezTo>
                <a:cubicBezTo>
                  <a:pt x="307" y="355"/>
                  <a:pt x="307" y="355"/>
                  <a:pt x="308" y="355"/>
                </a:cubicBezTo>
                <a:cubicBezTo>
                  <a:pt x="310" y="354"/>
                  <a:pt x="312" y="353"/>
                  <a:pt x="313" y="351"/>
                </a:cubicBezTo>
                <a:cubicBezTo>
                  <a:pt x="313" y="351"/>
                  <a:pt x="314" y="350"/>
                  <a:pt x="314" y="350"/>
                </a:cubicBezTo>
                <a:cubicBezTo>
                  <a:pt x="318" y="348"/>
                  <a:pt x="320" y="345"/>
                  <a:pt x="322" y="341"/>
                </a:cubicBezTo>
                <a:cubicBezTo>
                  <a:pt x="324" y="338"/>
                  <a:pt x="325" y="334"/>
                  <a:pt x="327" y="330"/>
                </a:cubicBezTo>
                <a:cubicBezTo>
                  <a:pt x="327" y="330"/>
                  <a:pt x="327" y="330"/>
                  <a:pt x="327" y="330"/>
                </a:cubicBezTo>
                <a:cubicBezTo>
                  <a:pt x="328" y="333"/>
                  <a:pt x="331" y="335"/>
                  <a:pt x="335" y="336"/>
                </a:cubicBezTo>
                <a:cubicBezTo>
                  <a:pt x="335" y="336"/>
                  <a:pt x="336" y="336"/>
                  <a:pt x="336" y="336"/>
                </a:cubicBezTo>
                <a:cubicBezTo>
                  <a:pt x="340" y="336"/>
                  <a:pt x="342" y="334"/>
                  <a:pt x="344" y="331"/>
                </a:cubicBezTo>
                <a:cubicBezTo>
                  <a:pt x="345" y="330"/>
                  <a:pt x="346" y="328"/>
                  <a:pt x="347" y="328"/>
                </a:cubicBezTo>
                <a:cubicBezTo>
                  <a:pt x="347" y="328"/>
                  <a:pt x="347" y="329"/>
                  <a:pt x="347" y="329"/>
                </a:cubicBezTo>
                <a:cubicBezTo>
                  <a:pt x="349" y="333"/>
                  <a:pt x="350" y="335"/>
                  <a:pt x="353" y="338"/>
                </a:cubicBezTo>
                <a:cubicBezTo>
                  <a:pt x="356" y="343"/>
                  <a:pt x="354" y="344"/>
                  <a:pt x="354" y="345"/>
                </a:cubicBezTo>
                <a:cubicBezTo>
                  <a:pt x="353" y="346"/>
                  <a:pt x="352" y="346"/>
                  <a:pt x="350" y="347"/>
                </a:cubicBezTo>
                <a:cubicBezTo>
                  <a:pt x="349" y="347"/>
                  <a:pt x="348" y="347"/>
                  <a:pt x="347" y="348"/>
                </a:cubicBezTo>
                <a:cubicBezTo>
                  <a:pt x="344" y="350"/>
                  <a:pt x="342" y="352"/>
                  <a:pt x="340" y="354"/>
                </a:cubicBezTo>
                <a:cubicBezTo>
                  <a:pt x="340" y="355"/>
                  <a:pt x="338" y="358"/>
                  <a:pt x="339" y="360"/>
                </a:cubicBezTo>
                <a:cubicBezTo>
                  <a:pt x="341" y="363"/>
                  <a:pt x="344" y="363"/>
                  <a:pt x="346" y="364"/>
                </a:cubicBezTo>
                <a:cubicBezTo>
                  <a:pt x="347" y="364"/>
                  <a:pt x="349" y="364"/>
                  <a:pt x="350" y="364"/>
                </a:cubicBezTo>
                <a:cubicBezTo>
                  <a:pt x="350" y="365"/>
                  <a:pt x="348" y="366"/>
                  <a:pt x="347" y="367"/>
                </a:cubicBezTo>
                <a:cubicBezTo>
                  <a:pt x="346" y="367"/>
                  <a:pt x="346" y="367"/>
                  <a:pt x="346" y="367"/>
                </a:cubicBezTo>
                <a:cubicBezTo>
                  <a:pt x="345" y="368"/>
                  <a:pt x="344" y="369"/>
                  <a:pt x="344" y="370"/>
                </a:cubicBezTo>
                <a:cubicBezTo>
                  <a:pt x="342" y="372"/>
                  <a:pt x="341" y="373"/>
                  <a:pt x="340" y="374"/>
                </a:cubicBezTo>
                <a:cubicBezTo>
                  <a:pt x="340" y="374"/>
                  <a:pt x="339" y="374"/>
                  <a:pt x="337" y="374"/>
                </a:cubicBezTo>
                <a:cubicBezTo>
                  <a:pt x="337" y="374"/>
                  <a:pt x="336" y="374"/>
                  <a:pt x="335" y="374"/>
                </a:cubicBezTo>
                <a:cubicBezTo>
                  <a:pt x="335" y="374"/>
                  <a:pt x="334" y="374"/>
                  <a:pt x="333" y="374"/>
                </a:cubicBezTo>
                <a:cubicBezTo>
                  <a:pt x="331" y="374"/>
                  <a:pt x="330" y="374"/>
                  <a:pt x="329" y="375"/>
                </a:cubicBezTo>
                <a:cubicBezTo>
                  <a:pt x="320" y="378"/>
                  <a:pt x="323" y="387"/>
                  <a:pt x="324" y="390"/>
                </a:cubicBezTo>
                <a:cubicBezTo>
                  <a:pt x="324" y="392"/>
                  <a:pt x="324" y="394"/>
                  <a:pt x="324" y="396"/>
                </a:cubicBezTo>
                <a:cubicBezTo>
                  <a:pt x="323" y="397"/>
                  <a:pt x="323" y="398"/>
                  <a:pt x="323" y="399"/>
                </a:cubicBezTo>
                <a:cubicBezTo>
                  <a:pt x="323" y="403"/>
                  <a:pt x="325" y="407"/>
                  <a:pt x="326" y="409"/>
                </a:cubicBezTo>
                <a:cubicBezTo>
                  <a:pt x="326" y="409"/>
                  <a:pt x="326" y="409"/>
                  <a:pt x="326" y="410"/>
                </a:cubicBezTo>
                <a:cubicBezTo>
                  <a:pt x="328" y="412"/>
                  <a:pt x="329" y="415"/>
                  <a:pt x="332" y="416"/>
                </a:cubicBezTo>
                <a:cubicBezTo>
                  <a:pt x="333" y="416"/>
                  <a:pt x="334" y="416"/>
                  <a:pt x="334" y="416"/>
                </a:cubicBezTo>
                <a:cubicBezTo>
                  <a:pt x="334" y="416"/>
                  <a:pt x="336" y="416"/>
                  <a:pt x="336" y="416"/>
                </a:cubicBezTo>
                <a:cubicBezTo>
                  <a:pt x="336" y="416"/>
                  <a:pt x="336" y="416"/>
                  <a:pt x="336" y="416"/>
                </a:cubicBezTo>
                <a:cubicBezTo>
                  <a:pt x="337" y="416"/>
                  <a:pt x="337" y="417"/>
                  <a:pt x="337" y="418"/>
                </a:cubicBezTo>
                <a:cubicBezTo>
                  <a:pt x="338" y="421"/>
                  <a:pt x="338" y="422"/>
                  <a:pt x="336" y="423"/>
                </a:cubicBezTo>
                <a:cubicBezTo>
                  <a:pt x="334" y="426"/>
                  <a:pt x="332" y="428"/>
                  <a:pt x="330" y="430"/>
                </a:cubicBezTo>
                <a:cubicBezTo>
                  <a:pt x="329" y="432"/>
                  <a:pt x="329" y="432"/>
                  <a:pt x="329" y="432"/>
                </a:cubicBezTo>
                <a:cubicBezTo>
                  <a:pt x="329" y="433"/>
                  <a:pt x="328" y="434"/>
                  <a:pt x="327" y="435"/>
                </a:cubicBezTo>
                <a:cubicBezTo>
                  <a:pt x="326" y="436"/>
                  <a:pt x="325" y="438"/>
                  <a:pt x="323" y="441"/>
                </a:cubicBezTo>
                <a:cubicBezTo>
                  <a:pt x="323" y="441"/>
                  <a:pt x="322" y="442"/>
                  <a:pt x="322" y="443"/>
                </a:cubicBezTo>
                <a:cubicBezTo>
                  <a:pt x="320" y="446"/>
                  <a:pt x="319" y="448"/>
                  <a:pt x="318" y="452"/>
                </a:cubicBezTo>
                <a:cubicBezTo>
                  <a:pt x="318" y="455"/>
                  <a:pt x="319" y="457"/>
                  <a:pt x="321" y="458"/>
                </a:cubicBezTo>
                <a:cubicBezTo>
                  <a:pt x="321" y="459"/>
                  <a:pt x="321" y="459"/>
                  <a:pt x="322" y="460"/>
                </a:cubicBezTo>
                <a:cubicBezTo>
                  <a:pt x="322" y="460"/>
                  <a:pt x="322" y="460"/>
                  <a:pt x="322" y="461"/>
                </a:cubicBezTo>
                <a:cubicBezTo>
                  <a:pt x="322" y="461"/>
                  <a:pt x="322" y="462"/>
                  <a:pt x="323" y="463"/>
                </a:cubicBezTo>
                <a:cubicBezTo>
                  <a:pt x="324" y="464"/>
                  <a:pt x="325" y="465"/>
                  <a:pt x="325" y="465"/>
                </a:cubicBezTo>
                <a:cubicBezTo>
                  <a:pt x="326" y="466"/>
                  <a:pt x="326" y="466"/>
                  <a:pt x="326" y="466"/>
                </a:cubicBezTo>
                <a:cubicBezTo>
                  <a:pt x="327" y="467"/>
                  <a:pt x="327" y="467"/>
                  <a:pt x="328" y="468"/>
                </a:cubicBezTo>
                <a:cubicBezTo>
                  <a:pt x="328" y="469"/>
                  <a:pt x="329" y="470"/>
                  <a:pt x="329" y="471"/>
                </a:cubicBezTo>
                <a:cubicBezTo>
                  <a:pt x="330" y="471"/>
                  <a:pt x="330" y="472"/>
                  <a:pt x="331" y="473"/>
                </a:cubicBezTo>
                <a:cubicBezTo>
                  <a:pt x="331" y="473"/>
                  <a:pt x="332" y="474"/>
                  <a:pt x="332" y="475"/>
                </a:cubicBezTo>
                <a:cubicBezTo>
                  <a:pt x="332" y="475"/>
                  <a:pt x="330" y="474"/>
                  <a:pt x="330" y="474"/>
                </a:cubicBezTo>
                <a:cubicBezTo>
                  <a:pt x="329" y="474"/>
                  <a:pt x="328" y="474"/>
                  <a:pt x="327" y="474"/>
                </a:cubicBezTo>
                <a:cubicBezTo>
                  <a:pt x="325" y="474"/>
                  <a:pt x="323" y="474"/>
                  <a:pt x="321" y="476"/>
                </a:cubicBezTo>
                <a:cubicBezTo>
                  <a:pt x="320" y="476"/>
                  <a:pt x="319" y="476"/>
                  <a:pt x="318" y="477"/>
                </a:cubicBezTo>
                <a:cubicBezTo>
                  <a:pt x="317" y="477"/>
                  <a:pt x="315" y="477"/>
                  <a:pt x="314" y="478"/>
                </a:cubicBezTo>
                <a:cubicBezTo>
                  <a:pt x="311" y="480"/>
                  <a:pt x="310" y="483"/>
                  <a:pt x="310" y="487"/>
                </a:cubicBezTo>
                <a:cubicBezTo>
                  <a:pt x="310" y="489"/>
                  <a:pt x="312" y="491"/>
                  <a:pt x="313" y="493"/>
                </a:cubicBezTo>
                <a:cubicBezTo>
                  <a:pt x="313" y="493"/>
                  <a:pt x="314" y="493"/>
                  <a:pt x="314" y="494"/>
                </a:cubicBezTo>
                <a:cubicBezTo>
                  <a:pt x="314" y="494"/>
                  <a:pt x="315" y="495"/>
                  <a:pt x="315" y="495"/>
                </a:cubicBezTo>
                <a:cubicBezTo>
                  <a:pt x="315" y="496"/>
                  <a:pt x="316" y="497"/>
                  <a:pt x="316" y="497"/>
                </a:cubicBezTo>
                <a:cubicBezTo>
                  <a:pt x="317" y="498"/>
                  <a:pt x="317" y="498"/>
                  <a:pt x="318" y="499"/>
                </a:cubicBezTo>
                <a:cubicBezTo>
                  <a:pt x="318" y="499"/>
                  <a:pt x="319" y="499"/>
                  <a:pt x="319" y="500"/>
                </a:cubicBezTo>
                <a:cubicBezTo>
                  <a:pt x="319" y="500"/>
                  <a:pt x="320" y="501"/>
                  <a:pt x="320" y="502"/>
                </a:cubicBezTo>
                <a:cubicBezTo>
                  <a:pt x="321" y="504"/>
                  <a:pt x="321" y="505"/>
                  <a:pt x="322" y="506"/>
                </a:cubicBezTo>
                <a:cubicBezTo>
                  <a:pt x="323" y="507"/>
                  <a:pt x="323" y="508"/>
                  <a:pt x="324" y="509"/>
                </a:cubicBezTo>
                <a:cubicBezTo>
                  <a:pt x="324" y="510"/>
                  <a:pt x="324" y="510"/>
                  <a:pt x="324" y="510"/>
                </a:cubicBezTo>
                <a:cubicBezTo>
                  <a:pt x="325" y="510"/>
                  <a:pt x="325" y="510"/>
                  <a:pt x="325" y="510"/>
                </a:cubicBezTo>
                <a:cubicBezTo>
                  <a:pt x="327" y="511"/>
                  <a:pt x="329" y="512"/>
                  <a:pt x="332" y="512"/>
                </a:cubicBezTo>
                <a:cubicBezTo>
                  <a:pt x="335" y="512"/>
                  <a:pt x="338" y="512"/>
                  <a:pt x="340" y="514"/>
                </a:cubicBezTo>
                <a:cubicBezTo>
                  <a:pt x="343" y="517"/>
                  <a:pt x="344" y="523"/>
                  <a:pt x="344" y="528"/>
                </a:cubicBezTo>
                <a:cubicBezTo>
                  <a:pt x="345" y="531"/>
                  <a:pt x="346" y="534"/>
                  <a:pt x="346" y="536"/>
                </a:cubicBezTo>
                <a:cubicBezTo>
                  <a:pt x="347" y="539"/>
                  <a:pt x="349" y="541"/>
                  <a:pt x="350" y="544"/>
                </a:cubicBezTo>
                <a:cubicBezTo>
                  <a:pt x="351" y="547"/>
                  <a:pt x="353" y="551"/>
                  <a:pt x="354" y="555"/>
                </a:cubicBezTo>
                <a:cubicBezTo>
                  <a:pt x="356" y="560"/>
                  <a:pt x="359" y="561"/>
                  <a:pt x="363" y="562"/>
                </a:cubicBezTo>
                <a:cubicBezTo>
                  <a:pt x="365" y="562"/>
                  <a:pt x="368" y="563"/>
                  <a:pt x="369" y="565"/>
                </a:cubicBezTo>
                <a:cubicBezTo>
                  <a:pt x="371" y="568"/>
                  <a:pt x="370" y="574"/>
                  <a:pt x="367" y="577"/>
                </a:cubicBezTo>
                <a:cubicBezTo>
                  <a:pt x="366" y="578"/>
                  <a:pt x="364" y="579"/>
                  <a:pt x="363" y="579"/>
                </a:cubicBezTo>
                <a:cubicBezTo>
                  <a:pt x="362" y="579"/>
                  <a:pt x="362" y="578"/>
                  <a:pt x="361" y="578"/>
                </a:cubicBezTo>
                <a:cubicBezTo>
                  <a:pt x="360" y="577"/>
                  <a:pt x="359" y="576"/>
                  <a:pt x="359" y="575"/>
                </a:cubicBezTo>
                <a:cubicBezTo>
                  <a:pt x="358" y="573"/>
                  <a:pt x="357" y="572"/>
                  <a:pt x="355" y="571"/>
                </a:cubicBezTo>
                <a:cubicBezTo>
                  <a:pt x="354" y="570"/>
                  <a:pt x="353" y="570"/>
                  <a:pt x="351" y="570"/>
                </a:cubicBezTo>
                <a:cubicBezTo>
                  <a:pt x="350" y="570"/>
                  <a:pt x="349" y="570"/>
                  <a:pt x="348" y="570"/>
                </a:cubicBezTo>
                <a:cubicBezTo>
                  <a:pt x="347" y="571"/>
                  <a:pt x="346" y="571"/>
                  <a:pt x="345" y="571"/>
                </a:cubicBezTo>
                <a:cubicBezTo>
                  <a:pt x="345" y="571"/>
                  <a:pt x="344" y="571"/>
                  <a:pt x="344" y="571"/>
                </a:cubicBezTo>
                <a:cubicBezTo>
                  <a:pt x="342" y="570"/>
                  <a:pt x="340" y="570"/>
                  <a:pt x="339" y="570"/>
                </a:cubicBezTo>
                <a:cubicBezTo>
                  <a:pt x="337" y="569"/>
                  <a:pt x="336" y="569"/>
                  <a:pt x="335" y="569"/>
                </a:cubicBezTo>
                <a:cubicBezTo>
                  <a:pt x="332" y="569"/>
                  <a:pt x="330" y="572"/>
                  <a:pt x="328" y="575"/>
                </a:cubicBezTo>
                <a:cubicBezTo>
                  <a:pt x="327" y="576"/>
                  <a:pt x="326" y="578"/>
                  <a:pt x="325" y="579"/>
                </a:cubicBezTo>
                <a:cubicBezTo>
                  <a:pt x="322" y="585"/>
                  <a:pt x="318" y="592"/>
                  <a:pt x="319" y="597"/>
                </a:cubicBezTo>
                <a:cubicBezTo>
                  <a:pt x="320" y="603"/>
                  <a:pt x="325" y="604"/>
                  <a:pt x="330" y="605"/>
                </a:cubicBezTo>
                <a:cubicBezTo>
                  <a:pt x="333" y="605"/>
                  <a:pt x="336" y="606"/>
                  <a:pt x="338" y="608"/>
                </a:cubicBezTo>
                <a:cubicBezTo>
                  <a:pt x="340" y="610"/>
                  <a:pt x="339" y="611"/>
                  <a:pt x="336" y="615"/>
                </a:cubicBezTo>
                <a:cubicBezTo>
                  <a:pt x="334" y="617"/>
                  <a:pt x="332" y="620"/>
                  <a:pt x="331" y="623"/>
                </a:cubicBezTo>
                <a:cubicBezTo>
                  <a:pt x="331" y="624"/>
                  <a:pt x="331" y="624"/>
                  <a:pt x="331" y="624"/>
                </a:cubicBezTo>
                <a:cubicBezTo>
                  <a:pt x="332" y="625"/>
                  <a:pt x="332" y="625"/>
                  <a:pt x="332" y="625"/>
                </a:cubicBezTo>
                <a:cubicBezTo>
                  <a:pt x="332" y="626"/>
                  <a:pt x="333" y="626"/>
                  <a:pt x="333" y="627"/>
                </a:cubicBezTo>
                <a:cubicBezTo>
                  <a:pt x="333" y="629"/>
                  <a:pt x="329" y="633"/>
                  <a:pt x="327" y="635"/>
                </a:cubicBezTo>
                <a:cubicBezTo>
                  <a:pt x="325" y="637"/>
                  <a:pt x="324" y="638"/>
                  <a:pt x="324" y="639"/>
                </a:cubicBezTo>
                <a:cubicBezTo>
                  <a:pt x="322" y="643"/>
                  <a:pt x="321" y="646"/>
                  <a:pt x="323" y="648"/>
                </a:cubicBezTo>
                <a:cubicBezTo>
                  <a:pt x="323" y="648"/>
                  <a:pt x="324" y="649"/>
                  <a:pt x="325" y="649"/>
                </a:cubicBezTo>
                <a:cubicBezTo>
                  <a:pt x="326" y="649"/>
                  <a:pt x="327" y="649"/>
                  <a:pt x="329" y="648"/>
                </a:cubicBezTo>
                <a:cubicBezTo>
                  <a:pt x="329" y="648"/>
                  <a:pt x="330" y="648"/>
                  <a:pt x="331" y="648"/>
                </a:cubicBezTo>
                <a:cubicBezTo>
                  <a:pt x="331" y="648"/>
                  <a:pt x="332" y="647"/>
                  <a:pt x="333" y="647"/>
                </a:cubicBezTo>
                <a:cubicBezTo>
                  <a:pt x="336" y="647"/>
                  <a:pt x="339" y="648"/>
                  <a:pt x="340" y="650"/>
                </a:cubicBezTo>
                <a:cubicBezTo>
                  <a:pt x="341" y="651"/>
                  <a:pt x="341" y="652"/>
                  <a:pt x="340" y="653"/>
                </a:cubicBezTo>
                <a:cubicBezTo>
                  <a:pt x="339" y="657"/>
                  <a:pt x="329" y="660"/>
                  <a:pt x="324" y="661"/>
                </a:cubicBezTo>
                <a:cubicBezTo>
                  <a:pt x="324" y="662"/>
                  <a:pt x="323" y="662"/>
                  <a:pt x="323" y="662"/>
                </a:cubicBezTo>
                <a:cubicBezTo>
                  <a:pt x="322" y="662"/>
                  <a:pt x="322" y="662"/>
                  <a:pt x="321" y="663"/>
                </a:cubicBezTo>
                <a:cubicBezTo>
                  <a:pt x="317" y="664"/>
                  <a:pt x="312" y="665"/>
                  <a:pt x="313" y="671"/>
                </a:cubicBezTo>
                <a:cubicBezTo>
                  <a:pt x="313" y="676"/>
                  <a:pt x="319" y="679"/>
                  <a:pt x="324" y="681"/>
                </a:cubicBezTo>
                <a:cubicBezTo>
                  <a:pt x="325" y="681"/>
                  <a:pt x="326" y="682"/>
                  <a:pt x="327" y="682"/>
                </a:cubicBezTo>
                <a:cubicBezTo>
                  <a:pt x="339" y="688"/>
                  <a:pt x="341" y="693"/>
                  <a:pt x="341" y="695"/>
                </a:cubicBezTo>
                <a:cubicBezTo>
                  <a:pt x="342" y="700"/>
                  <a:pt x="337" y="707"/>
                  <a:pt x="333" y="712"/>
                </a:cubicBezTo>
                <a:cubicBezTo>
                  <a:pt x="333" y="713"/>
                  <a:pt x="332" y="713"/>
                  <a:pt x="331" y="714"/>
                </a:cubicBezTo>
                <a:cubicBezTo>
                  <a:pt x="326" y="721"/>
                  <a:pt x="327" y="728"/>
                  <a:pt x="328" y="737"/>
                </a:cubicBezTo>
                <a:cubicBezTo>
                  <a:pt x="329" y="739"/>
                  <a:pt x="329" y="741"/>
                  <a:pt x="329" y="743"/>
                </a:cubicBezTo>
                <a:cubicBezTo>
                  <a:pt x="329" y="745"/>
                  <a:pt x="329" y="748"/>
                  <a:pt x="330" y="750"/>
                </a:cubicBezTo>
                <a:cubicBezTo>
                  <a:pt x="331" y="754"/>
                  <a:pt x="333" y="759"/>
                  <a:pt x="335" y="763"/>
                </a:cubicBezTo>
                <a:cubicBezTo>
                  <a:pt x="335" y="764"/>
                  <a:pt x="335" y="764"/>
                  <a:pt x="335" y="764"/>
                </a:cubicBezTo>
                <a:cubicBezTo>
                  <a:pt x="338" y="769"/>
                  <a:pt x="343" y="772"/>
                  <a:pt x="348" y="772"/>
                </a:cubicBezTo>
                <a:cubicBezTo>
                  <a:pt x="349" y="772"/>
                  <a:pt x="349" y="772"/>
                  <a:pt x="349" y="772"/>
                </a:cubicBezTo>
                <a:cubicBezTo>
                  <a:pt x="357" y="773"/>
                  <a:pt x="360" y="773"/>
                  <a:pt x="365" y="780"/>
                </a:cubicBezTo>
                <a:cubicBezTo>
                  <a:pt x="367" y="782"/>
                  <a:pt x="370" y="784"/>
                  <a:pt x="373" y="786"/>
                </a:cubicBezTo>
                <a:cubicBezTo>
                  <a:pt x="376" y="787"/>
                  <a:pt x="379" y="789"/>
                  <a:pt x="380" y="792"/>
                </a:cubicBezTo>
                <a:cubicBezTo>
                  <a:pt x="382" y="795"/>
                  <a:pt x="382" y="801"/>
                  <a:pt x="382" y="807"/>
                </a:cubicBezTo>
                <a:cubicBezTo>
                  <a:pt x="382" y="809"/>
                  <a:pt x="382" y="811"/>
                  <a:pt x="382" y="812"/>
                </a:cubicBezTo>
                <a:cubicBezTo>
                  <a:pt x="382" y="815"/>
                  <a:pt x="382" y="818"/>
                  <a:pt x="382" y="820"/>
                </a:cubicBezTo>
                <a:cubicBezTo>
                  <a:pt x="382" y="823"/>
                  <a:pt x="382" y="825"/>
                  <a:pt x="382" y="827"/>
                </a:cubicBezTo>
                <a:cubicBezTo>
                  <a:pt x="382" y="835"/>
                  <a:pt x="382" y="835"/>
                  <a:pt x="382" y="835"/>
                </a:cubicBezTo>
                <a:cubicBezTo>
                  <a:pt x="387" y="829"/>
                  <a:pt x="387" y="829"/>
                  <a:pt x="387" y="829"/>
                </a:cubicBezTo>
                <a:cubicBezTo>
                  <a:pt x="388" y="828"/>
                  <a:pt x="388" y="827"/>
                  <a:pt x="389" y="827"/>
                </a:cubicBezTo>
                <a:cubicBezTo>
                  <a:pt x="391" y="824"/>
                  <a:pt x="394" y="821"/>
                  <a:pt x="396" y="819"/>
                </a:cubicBezTo>
                <a:cubicBezTo>
                  <a:pt x="399" y="817"/>
                  <a:pt x="401" y="815"/>
                  <a:pt x="404" y="814"/>
                </a:cubicBezTo>
                <a:cubicBezTo>
                  <a:pt x="403" y="815"/>
                  <a:pt x="402" y="816"/>
                  <a:pt x="401" y="817"/>
                </a:cubicBezTo>
                <a:cubicBezTo>
                  <a:pt x="401" y="818"/>
                  <a:pt x="400" y="818"/>
                  <a:pt x="400" y="818"/>
                </a:cubicBezTo>
                <a:cubicBezTo>
                  <a:pt x="395" y="823"/>
                  <a:pt x="389" y="830"/>
                  <a:pt x="385" y="837"/>
                </a:cubicBezTo>
                <a:cubicBezTo>
                  <a:pt x="384" y="839"/>
                  <a:pt x="383" y="840"/>
                  <a:pt x="383" y="841"/>
                </a:cubicBezTo>
                <a:cubicBezTo>
                  <a:pt x="381" y="843"/>
                  <a:pt x="380" y="846"/>
                  <a:pt x="378" y="848"/>
                </a:cubicBezTo>
                <a:cubicBezTo>
                  <a:pt x="378" y="849"/>
                  <a:pt x="377" y="849"/>
                  <a:pt x="376" y="850"/>
                </a:cubicBezTo>
                <a:cubicBezTo>
                  <a:pt x="376" y="851"/>
                  <a:pt x="375" y="851"/>
                  <a:pt x="375" y="852"/>
                </a:cubicBezTo>
                <a:cubicBezTo>
                  <a:pt x="374" y="852"/>
                  <a:pt x="374" y="852"/>
                  <a:pt x="374" y="853"/>
                </a:cubicBezTo>
                <a:cubicBezTo>
                  <a:pt x="373" y="853"/>
                  <a:pt x="372" y="854"/>
                  <a:pt x="372" y="854"/>
                </a:cubicBezTo>
                <a:cubicBezTo>
                  <a:pt x="369" y="855"/>
                  <a:pt x="367" y="855"/>
                  <a:pt x="364" y="858"/>
                </a:cubicBezTo>
                <a:cubicBezTo>
                  <a:pt x="363" y="859"/>
                  <a:pt x="363" y="859"/>
                  <a:pt x="363" y="859"/>
                </a:cubicBezTo>
                <a:cubicBezTo>
                  <a:pt x="360" y="861"/>
                  <a:pt x="357" y="864"/>
                  <a:pt x="356" y="867"/>
                </a:cubicBezTo>
                <a:cubicBezTo>
                  <a:pt x="355" y="868"/>
                  <a:pt x="354" y="869"/>
                  <a:pt x="354" y="870"/>
                </a:cubicBezTo>
                <a:cubicBezTo>
                  <a:pt x="353" y="872"/>
                  <a:pt x="352" y="873"/>
                  <a:pt x="351" y="874"/>
                </a:cubicBezTo>
                <a:cubicBezTo>
                  <a:pt x="351" y="874"/>
                  <a:pt x="350" y="875"/>
                  <a:pt x="350" y="875"/>
                </a:cubicBezTo>
                <a:cubicBezTo>
                  <a:pt x="349" y="875"/>
                  <a:pt x="348" y="876"/>
                  <a:pt x="347" y="877"/>
                </a:cubicBezTo>
                <a:cubicBezTo>
                  <a:pt x="346" y="878"/>
                  <a:pt x="344" y="880"/>
                  <a:pt x="343" y="882"/>
                </a:cubicBezTo>
                <a:cubicBezTo>
                  <a:pt x="343" y="883"/>
                  <a:pt x="343" y="884"/>
                  <a:pt x="343" y="885"/>
                </a:cubicBezTo>
                <a:cubicBezTo>
                  <a:pt x="342" y="886"/>
                  <a:pt x="342" y="887"/>
                  <a:pt x="342" y="887"/>
                </a:cubicBezTo>
                <a:cubicBezTo>
                  <a:pt x="342" y="888"/>
                  <a:pt x="342" y="888"/>
                  <a:pt x="341" y="889"/>
                </a:cubicBezTo>
                <a:cubicBezTo>
                  <a:pt x="340" y="890"/>
                  <a:pt x="339" y="892"/>
                  <a:pt x="339" y="894"/>
                </a:cubicBezTo>
                <a:cubicBezTo>
                  <a:pt x="339" y="896"/>
                  <a:pt x="339" y="897"/>
                  <a:pt x="339" y="899"/>
                </a:cubicBezTo>
                <a:cubicBezTo>
                  <a:pt x="339" y="900"/>
                  <a:pt x="340" y="901"/>
                  <a:pt x="340" y="901"/>
                </a:cubicBezTo>
                <a:cubicBezTo>
                  <a:pt x="340" y="904"/>
                  <a:pt x="340" y="906"/>
                  <a:pt x="341" y="908"/>
                </a:cubicBezTo>
                <a:cubicBezTo>
                  <a:pt x="342" y="912"/>
                  <a:pt x="341" y="913"/>
                  <a:pt x="341" y="914"/>
                </a:cubicBezTo>
                <a:cubicBezTo>
                  <a:pt x="341" y="914"/>
                  <a:pt x="340" y="914"/>
                  <a:pt x="339" y="914"/>
                </a:cubicBezTo>
                <a:cubicBezTo>
                  <a:pt x="338" y="914"/>
                  <a:pt x="336" y="914"/>
                  <a:pt x="335" y="914"/>
                </a:cubicBezTo>
                <a:cubicBezTo>
                  <a:pt x="335" y="914"/>
                  <a:pt x="334" y="913"/>
                  <a:pt x="334" y="913"/>
                </a:cubicBezTo>
                <a:cubicBezTo>
                  <a:pt x="333" y="913"/>
                  <a:pt x="332" y="913"/>
                  <a:pt x="331" y="912"/>
                </a:cubicBezTo>
                <a:cubicBezTo>
                  <a:pt x="330" y="912"/>
                  <a:pt x="330" y="912"/>
                  <a:pt x="329" y="912"/>
                </a:cubicBezTo>
                <a:cubicBezTo>
                  <a:pt x="329" y="912"/>
                  <a:pt x="328" y="912"/>
                  <a:pt x="327" y="912"/>
                </a:cubicBezTo>
                <a:cubicBezTo>
                  <a:pt x="327" y="912"/>
                  <a:pt x="326" y="912"/>
                  <a:pt x="326" y="912"/>
                </a:cubicBezTo>
                <a:cubicBezTo>
                  <a:pt x="325" y="912"/>
                  <a:pt x="325" y="912"/>
                  <a:pt x="325" y="912"/>
                </a:cubicBezTo>
                <a:cubicBezTo>
                  <a:pt x="321" y="912"/>
                  <a:pt x="318" y="913"/>
                  <a:pt x="315" y="915"/>
                </a:cubicBezTo>
                <a:cubicBezTo>
                  <a:pt x="312" y="917"/>
                  <a:pt x="310" y="918"/>
                  <a:pt x="307" y="919"/>
                </a:cubicBezTo>
                <a:cubicBezTo>
                  <a:pt x="306" y="919"/>
                  <a:pt x="305" y="919"/>
                  <a:pt x="305" y="919"/>
                </a:cubicBezTo>
                <a:cubicBezTo>
                  <a:pt x="304" y="919"/>
                  <a:pt x="303" y="919"/>
                  <a:pt x="302" y="918"/>
                </a:cubicBezTo>
                <a:cubicBezTo>
                  <a:pt x="301" y="918"/>
                  <a:pt x="301" y="918"/>
                  <a:pt x="300" y="918"/>
                </a:cubicBezTo>
                <a:cubicBezTo>
                  <a:pt x="299" y="918"/>
                  <a:pt x="298" y="918"/>
                  <a:pt x="298" y="918"/>
                </a:cubicBezTo>
                <a:cubicBezTo>
                  <a:pt x="297" y="918"/>
                  <a:pt x="297" y="917"/>
                  <a:pt x="296" y="917"/>
                </a:cubicBezTo>
                <a:cubicBezTo>
                  <a:pt x="295" y="916"/>
                  <a:pt x="295" y="916"/>
                  <a:pt x="294" y="916"/>
                </a:cubicBezTo>
                <a:cubicBezTo>
                  <a:pt x="293" y="915"/>
                  <a:pt x="292" y="914"/>
                  <a:pt x="291" y="914"/>
                </a:cubicBezTo>
                <a:cubicBezTo>
                  <a:pt x="290" y="913"/>
                  <a:pt x="289" y="912"/>
                  <a:pt x="288" y="912"/>
                </a:cubicBezTo>
                <a:cubicBezTo>
                  <a:pt x="284" y="910"/>
                  <a:pt x="280" y="908"/>
                  <a:pt x="276" y="908"/>
                </a:cubicBezTo>
                <a:cubicBezTo>
                  <a:pt x="274" y="908"/>
                  <a:pt x="272" y="908"/>
                  <a:pt x="270" y="908"/>
                </a:cubicBezTo>
                <a:cubicBezTo>
                  <a:pt x="268" y="908"/>
                  <a:pt x="266" y="908"/>
                  <a:pt x="264" y="908"/>
                </a:cubicBezTo>
                <a:cubicBezTo>
                  <a:pt x="263" y="908"/>
                  <a:pt x="262" y="908"/>
                  <a:pt x="261" y="908"/>
                </a:cubicBezTo>
                <a:cubicBezTo>
                  <a:pt x="258" y="908"/>
                  <a:pt x="256" y="908"/>
                  <a:pt x="253" y="907"/>
                </a:cubicBezTo>
                <a:cubicBezTo>
                  <a:pt x="251" y="906"/>
                  <a:pt x="249" y="906"/>
                  <a:pt x="246" y="906"/>
                </a:cubicBezTo>
                <a:cubicBezTo>
                  <a:pt x="244" y="906"/>
                  <a:pt x="242" y="906"/>
                  <a:pt x="240" y="907"/>
                </a:cubicBezTo>
                <a:cubicBezTo>
                  <a:pt x="240" y="907"/>
                  <a:pt x="239" y="907"/>
                  <a:pt x="238" y="907"/>
                </a:cubicBezTo>
                <a:cubicBezTo>
                  <a:pt x="237" y="908"/>
                  <a:pt x="236" y="908"/>
                  <a:pt x="236" y="908"/>
                </a:cubicBezTo>
                <a:cubicBezTo>
                  <a:pt x="235" y="908"/>
                  <a:pt x="235" y="908"/>
                  <a:pt x="235" y="908"/>
                </a:cubicBezTo>
                <a:cubicBezTo>
                  <a:pt x="233" y="908"/>
                  <a:pt x="233" y="908"/>
                  <a:pt x="233" y="908"/>
                </a:cubicBezTo>
                <a:cubicBezTo>
                  <a:pt x="231" y="908"/>
                  <a:pt x="230" y="908"/>
                  <a:pt x="228" y="909"/>
                </a:cubicBezTo>
                <a:cubicBezTo>
                  <a:pt x="227" y="909"/>
                  <a:pt x="226" y="910"/>
                  <a:pt x="225" y="910"/>
                </a:cubicBezTo>
                <a:cubicBezTo>
                  <a:pt x="225" y="911"/>
                  <a:pt x="224" y="911"/>
                  <a:pt x="224" y="911"/>
                </a:cubicBezTo>
                <a:cubicBezTo>
                  <a:pt x="223" y="912"/>
                  <a:pt x="222" y="912"/>
                  <a:pt x="221" y="912"/>
                </a:cubicBezTo>
                <a:cubicBezTo>
                  <a:pt x="220" y="912"/>
                  <a:pt x="220" y="912"/>
                  <a:pt x="220" y="912"/>
                </a:cubicBezTo>
                <a:cubicBezTo>
                  <a:pt x="219" y="912"/>
                  <a:pt x="218" y="912"/>
                  <a:pt x="216" y="912"/>
                </a:cubicBezTo>
                <a:cubicBezTo>
                  <a:pt x="215" y="912"/>
                  <a:pt x="213" y="911"/>
                  <a:pt x="211" y="911"/>
                </a:cubicBezTo>
                <a:cubicBezTo>
                  <a:pt x="211" y="911"/>
                  <a:pt x="210" y="911"/>
                  <a:pt x="209" y="912"/>
                </a:cubicBezTo>
                <a:cubicBezTo>
                  <a:pt x="206" y="912"/>
                  <a:pt x="204" y="912"/>
                  <a:pt x="202" y="913"/>
                </a:cubicBezTo>
                <a:cubicBezTo>
                  <a:pt x="200" y="913"/>
                  <a:pt x="199" y="914"/>
                  <a:pt x="197" y="914"/>
                </a:cubicBezTo>
                <a:cubicBezTo>
                  <a:pt x="192" y="915"/>
                  <a:pt x="191" y="918"/>
                  <a:pt x="191" y="920"/>
                </a:cubicBezTo>
                <a:cubicBezTo>
                  <a:pt x="191" y="921"/>
                  <a:pt x="191" y="922"/>
                  <a:pt x="191" y="923"/>
                </a:cubicBezTo>
                <a:cubicBezTo>
                  <a:pt x="190" y="923"/>
                  <a:pt x="190" y="924"/>
                  <a:pt x="190" y="924"/>
                </a:cubicBezTo>
                <a:cubicBezTo>
                  <a:pt x="188" y="926"/>
                  <a:pt x="186" y="928"/>
                  <a:pt x="189" y="933"/>
                </a:cubicBezTo>
                <a:cubicBezTo>
                  <a:pt x="191" y="935"/>
                  <a:pt x="192" y="936"/>
                  <a:pt x="191" y="939"/>
                </a:cubicBezTo>
                <a:cubicBezTo>
                  <a:pt x="191" y="941"/>
                  <a:pt x="190" y="942"/>
                  <a:pt x="189" y="944"/>
                </a:cubicBezTo>
                <a:cubicBezTo>
                  <a:pt x="188" y="944"/>
                  <a:pt x="187" y="945"/>
                  <a:pt x="187" y="946"/>
                </a:cubicBezTo>
                <a:cubicBezTo>
                  <a:pt x="186" y="948"/>
                  <a:pt x="183" y="952"/>
                  <a:pt x="180" y="954"/>
                </a:cubicBezTo>
                <a:cubicBezTo>
                  <a:pt x="179" y="955"/>
                  <a:pt x="178" y="955"/>
                  <a:pt x="177" y="955"/>
                </a:cubicBezTo>
                <a:cubicBezTo>
                  <a:pt x="176" y="955"/>
                  <a:pt x="175" y="955"/>
                  <a:pt x="174" y="955"/>
                </a:cubicBezTo>
                <a:cubicBezTo>
                  <a:pt x="173" y="955"/>
                  <a:pt x="172" y="954"/>
                  <a:pt x="171" y="954"/>
                </a:cubicBezTo>
                <a:cubicBezTo>
                  <a:pt x="170" y="955"/>
                  <a:pt x="170" y="955"/>
                  <a:pt x="170" y="955"/>
                </a:cubicBezTo>
                <a:cubicBezTo>
                  <a:pt x="168" y="955"/>
                  <a:pt x="167" y="954"/>
                  <a:pt x="165" y="954"/>
                </a:cubicBezTo>
                <a:cubicBezTo>
                  <a:pt x="163" y="953"/>
                  <a:pt x="161" y="952"/>
                  <a:pt x="159" y="952"/>
                </a:cubicBezTo>
                <a:cubicBezTo>
                  <a:pt x="153" y="952"/>
                  <a:pt x="152" y="957"/>
                  <a:pt x="151" y="960"/>
                </a:cubicBezTo>
                <a:cubicBezTo>
                  <a:pt x="151" y="961"/>
                  <a:pt x="151" y="961"/>
                  <a:pt x="151" y="962"/>
                </a:cubicBezTo>
                <a:cubicBezTo>
                  <a:pt x="150" y="964"/>
                  <a:pt x="150" y="966"/>
                  <a:pt x="150" y="968"/>
                </a:cubicBezTo>
                <a:cubicBezTo>
                  <a:pt x="150" y="969"/>
                  <a:pt x="150" y="971"/>
                  <a:pt x="149" y="972"/>
                </a:cubicBezTo>
                <a:cubicBezTo>
                  <a:pt x="149" y="974"/>
                  <a:pt x="149" y="974"/>
                  <a:pt x="149" y="974"/>
                </a:cubicBezTo>
                <a:cubicBezTo>
                  <a:pt x="149" y="977"/>
                  <a:pt x="148" y="979"/>
                  <a:pt x="149" y="983"/>
                </a:cubicBezTo>
                <a:cubicBezTo>
                  <a:pt x="150" y="985"/>
                  <a:pt x="150" y="987"/>
                  <a:pt x="150" y="989"/>
                </a:cubicBezTo>
                <a:cubicBezTo>
                  <a:pt x="150" y="990"/>
                  <a:pt x="150" y="991"/>
                  <a:pt x="150" y="992"/>
                </a:cubicBezTo>
                <a:cubicBezTo>
                  <a:pt x="150" y="993"/>
                  <a:pt x="150" y="993"/>
                  <a:pt x="150" y="993"/>
                </a:cubicBezTo>
                <a:cubicBezTo>
                  <a:pt x="151" y="997"/>
                  <a:pt x="151" y="997"/>
                  <a:pt x="149" y="999"/>
                </a:cubicBezTo>
                <a:cubicBezTo>
                  <a:pt x="148" y="999"/>
                  <a:pt x="148" y="999"/>
                  <a:pt x="148" y="999"/>
                </a:cubicBezTo>
                <a:cubicBezTo>
                  <a:pt x="146" y="1001"/>
                  <a:pt x="143" y="1003"/>
                  <a:pt x="140" y="1006"/>
                </a:cubicBezTo>
                <a:cubicBezTo>
                  <a:pt x="139" y="1007"/>
                  <a:pt x="138" y="1009"/>
                  <a:pt x="138" y="1010"/>
                </a:cubicBezTo>
                <a:cubicBezTo>
                  <a:pt x="137" y="1012"/>
                  <a:pt x="137" y="1013"/>
                  <a:pt x="135" y="1014"/>
                </a:cubicBezTo>
                <a:cubicBezTo>
                  <a:pt x="134" y="1014"/>
                  <a:pt x="133" y="1015"/>
                  <a:pt x="132" y="1016"/>
                </a:cubicBezTo>
                <a:cubicBezTo>
                  <a:pt x="131" y="1017"/>
                  <a:pt x="131" y="1017"/>
                  <a:pt x="131" y="1017"/>
                </a:cubicBezTo>
                <a:cubicBezTo>
                  <a:pt x="130" y="1018"/>
                  <a:pt x="130" y="1018"/>
                  <a:pt x="129" y="1018"/>
                </a:cubicBezTo>
                <a:cubicBezTo>
                  <a:pt x="128" y="1019"/>
                  <a:pt x="126" y="1019"/>
                  <a:pt x="125" y="1021"/>
                </a:cubicBezTo>
                <a:cubicBezTo>
                  <a:pt x="123" y="1023"/>
                  <a:pt x="123" y="1026"/>
                  <a:pt x="124" y="1028"/>
                </a:cubicBezTo>
                <a:cubicBezTo>
                  <a:pt x="124" y="1031"/>
                  <a:pt x="124" y="1033"/>
                  <a:pt x="123" y="1033"/>
                </a:cubicBezTo>
                <a:cubicBezTo>
                  <a:pt x="121" y="1035"/>
                  <a:pt x="118" y="1035"/>
                  <a:pt x="116" y="1035"/>
                </a:cubicBezTo>
                <a:cubicBezTo>
                  <a:pt x="115" y="1035"/>
                  <a:pt x="115" y="1036"/>
                  <a:pt x="114" y="1036"/>
                </a:cubicBezTo>
                <a:cubicBezTo>
                  <a:pt x="113" y="1036"/>
                  <a:pt x="112" y="1036"/>
                  <a:pt x="111" y="1036"/>
                </a:cubicBezTo>
                <a:cubicBezTo>
                  <a:pt x="111" y="1036"/>
                  <a:pt x="110" y="1036"/>
                  <a:pt x="110" y="1036"/>
                </a:cubicBezTo>
                <a:cubicBezTo>
                  <a:pt x="108" y="1036"/>
                  <a:pt x="106" y="1036"/>
                  <a:pt x="104" y="1039"/>
                </a:cubicBezTo>
                <a:cubicBezTo>
                  <a:pt x="103" y="1041"/>
                  <a:pt x="103" y="1043"/>
                  <a:pt x="103" y="1045"/>
                </a:cubicBezTo>
                <a:cubicBezTo>
                  <a:pt x="103" y="1045"/>
                  <a:pt x="103" y="1045"/>
                  <a:pt x="102" y="1045"/>
                </a:cubicBezTo>
                <a:cubicBezTo>
                  <a:pt x="102" y="1045"/>
                  <a:pt x="102" y="1045"/>
                  <a:pt x="101" y="1045"/>
                </a:cubicBezTo>
                <a:cubicBezTo>
                  <a:pt x="101" y="1045"/>
                  <a:pt x="100" y="1045"/>
                  <a:pt x="99" y="1045"/>
                </a:cubicBezTo>
                <a:cubicBezTo>
                  <a:pt x="99" y="1045"/>
                  <a:pt x="98" y="1044"/>
                  <a:pt x="97" y="1044"/>
                </a:cubicBezTo>
                <a:cubicBezTo>
                  <a:pt x="93" y="1044"/>
                  <a:pt x="92" y="1046"/>
                  <a:pt x="91" y="1048"/>
                </a:cubicBezTo>
                <a:cubicBezTo>
                  <a:pt x="90" y="1050"/>
                  <a:pt x="90" y="1052"/>
                  <a:pt x="91" y="1054"/>
                </a:cubicBezTo>
                <a:cubicBezTo>
                  <a:pt x="91" y="1055"/>
                  <a:pt x="91" y="1056"/>
                  <a:pt x="91" y="1056"/>
                </a:cubicBezTo>
                <a:cubicBezTo>
                  <a:pt x="90" y="1058"/>
                  <a:pt x="90" y="1059"/>
                  <a:pt x="90" y="1060"/>
                </a:cubicBezTo>
                <a:cubicBezTo>
                  <a:pt x="90" y="1062"/>
                  <a:pt x="90" y="1063"/>
                  <a:pt x="89" y="1065"/>
                </a:cubicBezTo>
                <a:cubicBezTo>
                  <a:pt x="88" y="1067"/>
                  <a:pt x="87" y="1070"/>
                  <a:pt x="86" y="1071"/>
                </a:cubicBezTo>
                <a:cubicBezTo>
                  <a:pt x="85" y="1072"/>
                  <a:pt x="85" y="1072"/>
                  <a:pt x="83" y="1072"/>
                </a:cubicBezTo>
                <a:cubicBezTo>
                  <a:pt x="83" y="1075"/>
                  <a:pt x="83" y="1075"/>
                  <a:pt x="83" y="1075"/>
                </a:cubicBezTo>
                <a:cubicBezTo>
                  <a:pt x="83" y="1072"/>
                  <a:pt x="83" y="1072"/>
                  <a:pt x="83" y="1072"/>
                </a:cubicBezTo>
                <a:cubicBezTo>
                  <a:pt x="82" y="1072"/>
                  <a:pt x="80" y="1072"/>
                  <a:pt x="78" y="1073"/>
                </a:cubicBezTo>
                <a:cubicBezTo>
                  <a:pt x="74" y="1075"/>
                  <a:pt x="74" y="1079"/>
                  <a:pt x="74" y="1082"/>
                </a:cubicBezTo>
                <a:cubicBezTo>
                  <a:pt x="74" y="1084"/>
                  <a:pt x="73" y="1086"/>
                  <a:pt x="73" y="1087"/>
                </a:cubicBezTo>
                <a:cubicBezTo>
                  <a:pt x="72" y="1088"/>
                  <a:pt x="70" y="1089"/>
                  <a:pt x="68" y="1091"/>
                </a:cubicBezTo>
                <a:cubicBezTo>
                  <a:pt x="67" y="1091"/>
                  <a:pt x="66" y="1092"/>
                  <a:pt x="65" y="1092"/>
                </a:cubicBezTo>
                <a:cubicBezTo>
                  <a:pt x="63" y="1094"/>
                  <a:pt x="61" y="1096"/>
                  <a:pt x="60" y="1098"/>
                </a:cubicBezTo>
                <a:cubicBezTo>
                  <a:pt x="59" y="1099"/>
                  <a:pt x="59" y="1099"/>
                  <a:pt x="58" y="1100"/>
                </a:cubicBezTo>
                <a:cubicBezTo>
                  <a:pt x="56" y="1103"/>
                  <a:pt x="53" y="1105"/>
                  <a:pt x="51" y="1107"/>
                </a:cubicBezTo>
                <a:cubicBezTo>
                  <a:pt x="50" y="1107"/>
                  <a:pt x="49" y="1108"/>
                  <a:pt x="47" y="1108"/>
                </a:cubicBezTo>
                <a:cubicBezTo>
                  <a:pt x="46" y="1108"/>
                  <a:pt x="44" y="1108"/>
                  <a:pt x="42" y="1109"/>
                </a:cubicBezTo>
                <a:cubicBezTo>
                  <a:pt x="41" y="1109"/>
                  <a:pt x="41" y="1110"/>
                  <a:pt x="40" y="1110"/>
                </a:cubicBezTo>
                <a:cubicBezTo>
                  <a:pt x="40" y="1111"/>
                  <a:pt x="39" y="1111"/>
                  <a:pt x="39" y="1111"/>
                </a:cubicBezTo>
                <a:cubicBezTo>
                  <a:pt x="38" y="1111"/>
                  <a:pt x="37" y="1111"/>
                  <a:pt x="36" y="1110"/>
                </a:cubicBezTo>
                <a:cubicBezTo>
                  <a:pt x="36" y="1110"/>
                  <a:pt x="35" y="1110"/>
                  <a:pt x="34" y="1110"/>
                </a:cubicBezTo>
                <a:cubicBezTo>
                  <a:pt x="33" y="1109"/>
                  <a:pt x="32" y="1109"/>
                  <a:pt x="30" y="1109"/>
                </a:cubicBezTo>
                <a:cubicBezTo>
                  <a:pt x="28" y="1109"/>
                  <a:pt x="27" y="1110"/>
                  <a:pt x="25" y="1111"/>
                </a:cubicBezTo>
                <a:cubicBezTo>
                  <a:pt x="24" y="1111"/>
                  <a:pt x="22" y="1112"/>
                  <a:pt x="21" y="1113"/>
                </a:cubicBezTo>
                <a:cubicBezTo>
                  <a:pt x="19" y="1114"/>
                  <a:pt x="18" y="1115"/>
                  <a:pt x="16" y="1116"/>
                </a:cubicBezTo>
                <a:cubicBezTo>
                  <a:pt x="12" y="1118"/>
                  <a:pt x="7" y="1120"/>
                  <a:pt x="5" y="1126"/>
                </a:cubicBezTo>
                <a:cubicBezTo>
                  <a:pt x="4" y="1127"/>
                  <a:pt x="4" y="1129"/>
                  <a:pt x="4" y="1130"/>
                </a:cubicBezTo>
                <a:cubicBezTo>
                  <a:pt x="4" y="1131"/>
                  <a:pt x="4" y="1132"/>
                  <a:pt x="4" y="1133"/>
                </a:cubicBezTo>
                <a:cubicBezTo>
                  <a:pt x="4" y="1133"/>
                  <a:pt x="3" y="1134"/>
                  <a:pt x="3" y="1134"/>
                </a:cubicBezTo>
                <a:cubicBezTo>
                  <a:pt x="3" y="1134"/>
                  <a:pt x="2" y="1135"/>
                  <a:pt x="2" y="1136"/>
                </a:cubicBezTo>
                <a:cubicBezTo>
                  <a:pt x="0" y="1138"/>
                  <a:pt x="1" y="1141"/>
                  <a:pt x="2" y="1143"/>
                </a:cubicBezTo>
                <a:cubicBezTo>
                  <a:pt x="4" y="1147"/>
                  <a:pt x="10" y="1148"/>
                  <a:pt x="12" y="1148"/>
                </a:cubicBezTo>
                <a:cubicBezTo>
                  <a:pt x="13" y="1148"/>
                  <a:pt x="15" y="1148"/>
                  <a:pt x="16" y="1148"/>
                </a:cubicBezTo>
                <a:cubicBezTo>
                  <a:pt x="20" y="1148"/>
                  <a:pt x="22" y="1147"/>
                  <a:pt x="25" y="1146"/>
                </a:cubicBezTo>
                <a:cubicBezTo>
                  <a:pt x="29" y="1144"/>
                  <a:pt x="30" y="1139"/>
                  <a:pt x="31" y="1136"/>
                </a:cubicBezTo>
                <a:cubicBezTo>
                  <a:pt x="31" y="1135"/>
                  <a:pt x="31" y="1135"/>
                  <a:pt x="31" y="1135"/>
                </a:cubicBezTo>
                <a:cubicBezTo>
                  <a:pt x="32" y="1132"/>
                  <a:pt x="32" y="1131"/>
                  <a:pt x="33" y="1131"/>
                </a:cubicBezTo>
                <a:cubicBezTo>
                  <a:pt x="33" y="1131"/>
                  <a:pt x="33" y="1131"/>
                  <a:pt x="33" y="1131"/>
                </a:cubicBezTo>
                <a:cubicBezTo>
                  <a:pt x="34" y="1131"/>
                  <a:pt x="36" y="1131"/>
                  <a:pt x="37" y="1132"/>
                </a:cubicBezTo>
                <a:cubicBezTo>
                  <a:pt x="38" y="1132"/>
                  <a:pt x="38" y="1133"/>
                  <a:pt x="38" y="1133"/>
                </a:cubicBezTo>
                <a:cubicBezTo>
                  <a:pt x="39" y="1133"/>
                  <a:pt x="39" y="1134"/>
                  <a:pt x="40" y="1134"/>
                </a:cubicBezTo>
                <a:cubicBezTo>
                  <a:pt x="42" y="1136"/>
                  <a:pt x="45" y="1136"/>
                  <a:pt x="47" y="1136"/>
                </a:cubicBezTo>
                <a:cubicBezTo>
                  <a:pt x="48" y="1136"/>
                  <a:pt x="48" y="1136"/>
                  <a:pt x="49" y="1136"/>
                </a:cubicBezTo>
                <a:cubicBezTo>
                  <a:pt x="49" y="1136"/>
                  <a:pt x="50" y="1136"/>
                  <a:pt x="51" y="1136"/>
                </a:cubicBezTo>
                <a:cubicBezTo>
                  <a:pt x="51" y="1136"/>
                  <a:pt x="51" y="1136"/>
                  <a:pt x="51" y="1136"/>
                </a:cubicBezTo>
                <a:cubicBezTo>
                  <a:pt x="54" y="1136"/>
                  <a:pt x="57" y="1138"/>
                  <a:pt x="58" y="1140"/>
                </a:cubicBezTo>
                <a:cubicBezTo>
                  <a:pt x="59" y="1141"/>
                  <a:pt x="59" y="1142"/>
                  <a:pt x="59" y="1143"/>
                </a:cubicBezTo>
                <a:cubicBezTo>
                  <a:pt x="59" y="1144"/>
                  <a:pt x="59" y="1144"/>
                  <a:pt x="59" y="1144"/>
                </a:cubicBezTo>
                <a:cubicBezTo>
                  <a:pt x="59" y="1145"/>
                  <a:pt x="60" y="1146"/>
                  <a:pt x="60" y="1147"/>
                </a:cubicBezTo>
                <a:cubicBezTo>
                  <a:pt x="60" y="1148"/>
                  <a:pt x="61" y="1149"/>
                  <a:pt x="61" y="1149"/>
                </a:cubicBezTo>
                <a:cubicBezTo>
                  <a:pt x="61" y="1153"/>
                  <a:pt x="62" y="1155"/>
                  <a:pt x="64" y="1159"/>
                </a:cubicBezTo>
                <a:cubicBezTo>
                  <a:pt x="64" y="1159"/>
                  <a:pt x="64" y="1159"/>
                  <a:pt x="64" y="1159"/>
                </a:cubicBezTo>
                <a:cubicBezTo>
                  <a:pt x="65" y="1161"/>
                  <a:pt x="67" y="1163"/>
                  <a:pt x="70" y="1163"/>
                </a:cubicBezTo>
                <a:cubicBezTo>
                  <a:pt x="70" y="1163"/>
                  <a:pt x="71" y="1163"/>
                  <a:pt x="71" y="1163"/>
                </a:cubicBezTo>
                <a:cubicBezTo>
                  <a:pt x="76" y="1162"/>
                  <a:pt x="77" y="1159"/>
                  <a:pt x="77" y="1157"/>
                </a:cubicBezTo>
                <a:cubicBezTo>
                  <a:pt x="78" y="1156"/>
                  <a:pt x="78" y="1155"/>
                  <a:pt x="79" y="1155"/>
                </a:cubicBezTo>
                <a:cubicBezTo>
                  <a:pt x="79" y="1154"/>
                  <a:pt x="80" y="1154"/>
                  <a:pt x="81" y="1154"/>
                </a:cubicBezTo>
                <a:cubicBezTo>
                  <a:pt x="82" y="1154"/>
                  <a:pt x="84" y="1153"/>
                  <a:pt x="86" y="1153"/>
                </a:cubicBezTo>
                <a:cubicBezTo>
                  <a:pt x="88" y="1151"/>
                  <a:pt x="88" y="1149"/>
                  <a:pt x="88" y="1148"/>
                </a:cubicBezTo>
                <a:cubicBezTo>
                  <a:pt x="88" y="1148"/>
                  <a:pt x="88" y="1148"/>
                  <a:pt x="88" y="1148"/>
                </a:cubicBezTo>
                <a:cubicBezTo>
                  <a:pt x="88" y="1148"/>
                  <a:pt x="89" y="1148"/>
                  <a:pt x="89" y="1148"/>
                </a:cubicBezTo>
                <a:cubicBezTo>
                  <a:pt x="90" y="1147"/>
                  <a:pt x="92" y="1146"/>
                  <a:pt x="92" y="1143"/>
                </a:cubicBezTo>
                <a:cubicBezTo>
                  <a:pt x="93" y="1140"/>
                  <a:pt x="91" y="1137"/>
                  <a:pt x="89" y="1135"/>
                </a:cubicBezTo>
                <a:cubicBezTo>
                  <a:pt x="88" y="1134"/>
                  <a:pt x="87" y="1134"/>
                  <a:pt x="87" y="1134"/>
                </a:cubicBezTo>
                <a:cubicBezTo>
                  <a:pt x="86" y="1134"/>
                  <a:pt x="86" y="1134"/>
                  <a:pt x="86" y="1133"/>
                </a:cubicBezTo>
                <a:cubicBezTo>
                  <a:pt x="86" y="1133"/>
                  <a:pt x="86" y="1132"/>
                  <a:pt x="87" y="1131"/>
                </a:cubicBezTo>
                <a:cubicBezTo>
                  <a:pt x="89" y="1130"/>
                  <a:pt x="91" y="1128"/>
                  <a:pt x="91" y="1124"/>
                </a:cubicBezTo>
                <a:cubicBezTo>
                  <a:pt x="91" y="1124"/>
                  <a:pt x="91" y="1123"/>
                  <a:pt x="91" y="1123"/>
                </a:cubicBezTo>
                <a:cubicBezTo>
                  <a:pt x="93" y="1125"/>
                  <a:pt x="95" y="1126"/>
                  <a:pt x="96" y="1126"/>
                </a:cubicBezTo>
                <a:cubicBezTo>
                  <a:pt x="97" y="1126"/>
                  <a:pt x="97" y="1126"/>
                  <a:pt x="98" y="1126"/>
                </a:cubicBezTo>
                <a:cubicBezTo>
                  <a:pt x="101" y="1126"/>
                  <a:pt x="102" y="1124"/>
                  <a:pt x="103" y="1122"/>
                </a:cubicBezTo>
                <a:cubicBezTo>
                  <a:pt x="103" y="1122"/>
                  <a:pt x="103" y="1122"/>
                  <a:pt x="103" y="1122"/>
                </a:cubicBezTo>
                <a:cubicBezTo>
                  <a:pt x="104" y="1120"/>
                  <a:pt x="105" y="1119"/>
                  <a:pt x="106" y="1118"/>
                </a:cubicBezTo>
                <a:cubicBezTo>
                  <a:pt x="107" y="1117"/>
                  <a:pt x="108" y="1116"/>
                  <a:pt x="109" y="1116"/>
                </a:cubicBezTo>
                <a:cubicBezTo>
                  <a:pt x="110" y="1115"/>
                  <a:pt x="110" y="1115"/>
                  <a:pt x="110" y="1115"/>
                </a:cubicBezTo>
                <a:cubicBezTo>
                  <a:pt x="112" y="1115"/>
                  <a:pt x="113" y="1114"/>
                  <a:pt x="114" y="1112"/>
                </a:cubicBezTo>
                <a:cubicBezTo>
                  <a:pt x="115" y="1112"/>
                  <a:pt x="115" y="1111"/>
                  <a:pt x="115" y="1111"/>
                </a:cubicBezTo>
                <a:cubicBezTo>
                  <a:pt x="115" y="1111"/>
                  <a:pt x="115" y="1112"/>
                  <a:pt x="116" y="1112"/>
                </a:cubicBezTo>
                <a:cubicBezTo>
                  <a:pt x="117" y="1113"/>
                  <a:pt x="118" y="1114"/>
                  <a:pt x="120" y="1114"/>
                </a:cubicBezTo>
                <a:cubicBezTo>
                  <a:pt x="122" y="1114"/>
                  <a:pt x="123" y="1112"/>
                  <a:pt x="125" y="1111"/>
                </a:cubicBezTo>
                <a:cubicBezTo>
                  <a:pt x="127" y="1108"/>
                  <a:pt x="127" y="1106"/>
                  <a:pt x="127" y="1103"/>
                </a:cubicBezTo>
                <a:cubicBezTo>
                  <a:pt x="127" y="1102"/>
                  <a:pt x="127" y="1102"/>
                  <a:pt x="127" y="1102"/>
                </a:cubicBezTo>
                <a:cubicBezTo>
                  <a:pt x="127" y="1101"/>
                  <a:pt x="127" y="1100"/>
                  <a:pt x="128" y="1099"/>
                </a:cubicBezTo>
                <a:cubicBezTo>
                  <a:pt x="128" y="1098"/>
                  <a:pt x="129" y="1096"/>
                  <a:pt x="129" y="1094"/>
                </a:cubicBezTo>
                <a:cubicBezTo>
                  <a:pt x="129" y="1094"/>
                  <a:pt x="129" y="1093"/>
                  <a:pt x="129" y="1093"/>
                </a:cubicBezTo>
                <a:cubicBezTo>
                  <a:pt x="129" y="1091"/>
                  <a:pt x="129" y="1091"/>
                  <a:pt x="129" y="1091"/>
                </a:cubicBezTo>
                <a:cubicBezTo>
                  <a:pt x="130" y="1090"/>
                  <a:pt x="130" y="1090"/>
                  <a:pt x="131" y="1090"/>
                </a:cubicBezTo>
                <a:cubicBezTo>
                  <a:pt x="133" y="1090"/>
                  <a:pt x="135" y="1091"/>
                  <a:pt x="136" y="1091"/>
                </a:cubicBezTo>
                <a:cubicBezTo>
                  <a:pt x="136" y="1092"/>
                  <a:pt x="136" y="1092"/>
                  <a:pt x="136" y="1092"/>
                </a:cubicBezTo>
                <a:cubicBezTo>
                  <a:pt x="137" y="1092"/>
                  <a:pt x="139" y="1093"/>
                  <a:pt x="141" y="1093"/>
                </a:cubicBezTo>
                <a:cubicBezTo>
                  <a:pt x="141" y="1093"/>
                  <a:pt x="142" y="1093"/>
                  <a:pt x="142" y="1093"/>
                </a:cubicBezTo>
                <a:cubicBezTo>
                  <a:pt x="144" y="1093"/>
                  <a:pt x="145" y="1093"/>
                  <a:pt x="147" y="1093"/>
                </a:cubicBezTo>
                <a:cubicBezTo>
                  <a:pt x="148" y="1093"/>
                  <a:pt x="150" y="1093"/>
                  <a:pt x="152" y="1093"/>
                </a:cubicBezTo>
                <a:cubicBezTo>
                  <a:pt x="156" y="1093"/>
                  <a:pt x="159" y="1093"/>
                  <a:pt x="162" y="1092"/>
                </a:cubicBezTo>
                <a:cubicBezTo>
                  <a:pt x="164" y="1091"/>
                  <a:pt x="166" y="1090"/>
                  <a:pt x="168" y="1088"/>
                </a:cubicBezTo>
                <a:cubicBezTo>
                  <a:pt x="170" y="1087"/>
                  <a:pt x="171" y="1086"/>
                  <a:pt x="173" y="1086"/>
                </a:cubicBezTo>
                <a:cubicBezTo>
                  <a:pt x="173" y="1086"/>
                  <a:pt x="173" y="1086"/>
                  <a:pt x="174" y="1086"/>
                </a:cubicBezTo>
                <a:cubicBezTo>
                  <a:pt x="176" y="1086"/>
                  <a:pt x="179" y="1087"/>
                  <a:pt x="182" y="1088"/>
                </a:cubicBezTo>
                <a:cubicBezTo>
                  <a:pt x="184" y="1088"/>
                  <a:pt x="186" y="1088"/>
                  <a:pt x="188" y="1089"/>
                </a:cubicBezTo>
                <a:cubicBezTo>
                  <a:pt x="189" y="1089"/>
                  <a:pt x="190" y="1089"/>
                  <a:pt x="190" y="1090"/>
                </a:cubicBezTo>
                <a:cubicBezTo>
                  <a:pt x="191" y="1090"/>
                  <a:pt x="192" y="1091"/>
                  <a:pt x="194" y="1091"/>
                </a:cubicBezTo>
                <a:cubicBezTo>
                  <a:pt x="194" y="1091"/>
                  <a:pt x="195" y="1091"/>
                  <a:pt x="195" y="1091"/>
                </a:cubicBezTo>
                <a:cubicBezTo>
                  <a:pt x="198" y="1091"/>
                  <a:pt x="201" y="1089"/>
                  <a:pt x="202" y="1086"/>
                </a:cubicBezTo>
                <a:cubicBezTo>
                  <a:pt x="202" y="1085"/>
                  <a:pt x="202" y="1085"/>
                  <a:pt x="203" y="1084"/>
                </a:cubicBezTo>
                <a:cubicBezTo>
                  <a:pt x="203" y="1085"/>
                  <a:pt x="204" y="1087"/>
                  <a:pt x="205" y="1088"/>
                </a:cubicBezTo>
                <a:cubicBezTo>
                  <a:pt x="206" y="1089"/>
                  <a:pt x="206" y="1089"/>
                  <a:pt x="207" y="1090"/>
                </a:cubicBezTo>
                <a:cubicBezTo>
                  <a:pt x="209" y="1093"/>
                  <a:pt x="212" y="1098"/>
                  <a:pt x="217" y="1098"/>
                </a:cubicBezTo>
                <a:cubicBezTo>
                  <a:pt x="218" y="1098"/>
                  <a:pt x="219" y="1098"/>
                  <a:pt x="219" y="1098"/>
                </a:cubicBezTo>
                <a:cubicBezTo>
                  <a:pt x="221" y="1098"/>
                  <a:pt x="222" y="1097"/>
                  <a:pt x="223" y="1096"/>
                </a:cubicBezTo>
                <a:cubicBezTo>
                  <a:pt x="224" y="1096"/>
                  <a:pt x="225" y="1095"/>
                  <a:pt x="226" y="1095"/>
                </a:cubicBezTo>
                <a:cubicBezTo>
                  <a:pt x="226" y="1095"/>
                  <a:pt x="226" y="1095"/>
                  <a:pt x="226" y="1095"/>
                </a:cubicBezTo>
                <a:cubicBezTo>
                  <a:pt x="228" y="1095"/>
                  <a:pt x="230" y="1096"/>
                  <a:pt x="232" y="1097"/>
                </a:cubicBezTo>
                <a:cubicBezTo>
                  <a:pt x="235" y="1099"/>
                  <a:pt x="237" y="1100"/>
                  <a:pt x="238" y="1102"/>
                </a:cubicBezTo>
                <a:cubicBezTo>
                  <a:pt x="239" y="1107"/>
                  <a:pt x="242" y="1110"/>
                  <a:pt x="245" y="1112"/>
                </a:cubicBezTo>
                <a:cubicBezTo>
                  <a:pt x="247" y="1113"/>
                  <a:pt x="250" y="1113"/>
                  <a:pt x="253" y="1113"/>
                </a:cubicBezTo>
                <a:cubicBezTo>
                  <a:pt x="255" y="1113"/>
                  <a:pt x="257" y="1113"/>
                  <a:pt x="259" y="1113"/>
                </a:cubicBezTo>
                <a:cubicBezTo>
                  <a:pt x="262" y="1112"/>
                  <a:pt x="267" y="1112"/>
                  <a:pt x="269" y="1106"/>
                </a:cubicBezTo>
                <a:cubicBezTo>
                  <a:pt x="270" y="1104"/>
                  <a:pt x="270" y="1102"/>
                  <a:pt x="271" y="1099"/>
                </a:cubicBezTo>
                <a:cubicBezTo>
                  <a:pt x="271" y="1097"/>
                  <a:pt x="271" y="1096"/>
                  <a:pt x="271" y="1094"/>
                </a:cubicBezTo>
                <a:cubicBezTo>
                  <a:pt x="272" y="1092"/>
                  <a:pt x="274" y="1090"/>
                  <a:pt x="277" y="1088"/>
                </a:cubicBezTo>
                <a:cubicBezTo>
                  <a:pt x="278" y="1088"/>
                  <a:pt x="278" y="1088"/>
                  <a:pt x="278" y="1088"/>
                </a:cubicBezTo>
                <a:cubicBezTo>
                  <a:pt x="278" y="1088"/>
                  <a:pt x="278" y="1088"/>
                  <a:pt x="279" y="1088"/>
                </a:cubicBezTo>
                <a:cubicBezTo>
                  <a:pt x="280" y="1087"/>
                  <a:pt x="283" y="1085"/>
                  <a:pt x="284" y="1083"/>
                </a:cubicBezTo>
                <a:cubicBezTo>
                  <a:pt x="284" y="1082"/>
                  <a:pt x="284" y="1080"/>
                  <a:pt x="284" y="1079"/>
                </a:cubicBezTo>
                <a:cubicBezTo>
                  <a:pt x="284" y="1079"/>
                  <a:pt x="284" y="1078"/>
                  <a:pt x="284" y="1078"/>
                </a:cubicBezTo>
                <a:cubicBezTo>
                  <a:pt x="284" y="1078"/>
                  <a:pt x="284" y="1077"/>
                  <a:pt x="285" y="1077"/>
                </a:cubicBezTo>
                <a:cubicBezTo>
                  <a:pt x="286" y="1076"/>
                  <a:pt x="287" y="1075"/>
                  <a:pt x="287" y="1073"/>
                </a:cubicBezTo>
                <a:cubicBezTo>
                  <a:pt x="287" y="1071"/>
                  <a:pt x="286" y="1069"/>
                  <a:pt x="282" y="1069"/>
                </a:cubicBezTo>
                <a:cubicBezTo>
                  <a:pt x="282" y="1069"/>
                  <a:pt x="282" y="1069"/>
                  <a:pt x="282" y="1069"/>
                </a:cubicBezTo>
                <a:cubicBezTo>
                  <a:pt x="282" y="1069"/>
                  <a:pt x="281" y="1069"/>
                  <a:pt x="281" y="1069"/>
                </a:cubicBezTo>
                <a:cubicBezTo>
                  <a:pt x="281" y="1069"/>
                  <a:pt x="281" y="1068"/>
                  <a:pt x="281" y="1068"/>
                </a:cubicBezTo>
                <a:cubicBezTo>
                  <a:pt x="281" y="1067"/>
                  <a:pt x="282" y="1066"/>
                  <a:pt x="282" y="1066"/>
                </a:cubicBezTo>
                <a:cubicBezTo>
                  <a:pt x="283" y="1065"/>
                  <a:pt x="283" y="1064"/>
                  <a:pt x="284" y="1063"/>
                </a:cubicBezTo>
                <a:cubicBezTo>
                  <a:pt x="285" y="1061"/>
                  <a:pt x="285" y="1059"/>
                  <a:pt x="285" y="1058"/>
                </a:cubicBezTo>
                <a:cubicBezTo>
                  <a:pt x="285" y="1056"/>
                  <a:pt x="285" y="1055"/>
                  <a:pt x="285" y="1054"/>
                </a:cubicBezTo>
                <a:cubicBezTo>
                  <a:pt x="285" y="1052"/>
                  <a:pt x="284" y="1051"/>
                  <a:pt x="285" y="1049"/>
                </a:cubicBezTo>
                <a:cubicBezTo>
                  <a:pt x="285" y="1048"/>
                  <a:pt x="286" y="1045"/>
                  <a:pt x="287" y="1044"/>
                </a:cubicBezTo>
                <a:cubicBezTo>
                  <a:pt x="288" y="1043"/>
                  <a:pt x="288" y="1043"/>
                  <a:pt x="288" y="1043"/>
                </a:cubicBezTo>
                <a:cubicBezTo>
                  <a:pt x="288" y="1042"/>
                  <a:pt x="289" y="1041"/>
                  <a:pt x="289" y="1040"/>
                </a:cubicBezTo>
                <a:cubicBezTo>
                  <a:pt x="290" y="1039"/>
                  <a:pt x="290" y="1038"/>
                  <a:pt x="291" y="1037"/>
                </a:cubicBezTo>
                <a:cubicBezTo>
                  <a:pt x="292" y="1036"/>
                  <a:pt x="292" y="1036"/>
                  <a:pt x="292" y="1036"/>
                </a:cubicBezTo>
                <a:cubicBezTo>
                  <a:pt x="292" y="1034"/>
                  <a:pt x="293" y="1033"/>
                  <a:pt x="294" y="1031"/>
                </a:cubicBezTo>
                <a:cubicBezTo>
                  <a:pt x="295" y="1033"/>
                  <a:pt x="296" y="1034"/>
                  <a:pt x="299" y="1034"/>
                </a:cubicBezTo>
                <a:cubicBezTo>
                  <a:pt x="300" y="1034"/>
                  <a:pt x="300" y="1034"/>
                  <a:pt x="301" y="1034"/>
                </a:cubicBezTo>
                <a:cubicBezTo>
                  <a:pt x="304" y="1033"/>
                  <a:pt x="306" y="1031"/>
                  <a:pt x="307" y="1029"/>
                </a:cubicBezTo>
                <a:cubicBezTo>
                  <a:pt x="308" y="1028"/>
                  <a:pt x="308" y="1028"/>
                  <a:pt x="308" y="1028"/>
                </a:cubicBezTo>
                <a:cubicBezTo>
                  <a:pt x="310" y="1026"/>
                  <a:pt x="312" y="1025"/>
                  <a:pt x="314" y="1023"/>
                </a:cubicBezTo>
                <a:cubicBezTo>
                  <a:pt x="314" y="1023"/>
                  <a:pt x="314" y="1023"/>
                  <a:pt x="314" y="1023"/>
                </a:cubicBezTo>
                <a:cubicBezTo>
                  <a:pt x="317" y="1022"/>
                  <a:pt x="318" y="1021"/>
                  <a:pt x="321" y="1021"/>
                </a:cubicBezTo>
                <a:cubicBezTo>
                  <a:pt x="327" y="1020"/>
                  <a:pt x="333" y="1018"/>
                  <a:pt x="339" y="1016"/>
                </a:cubicBezTo>
                <a:cubicBezTo>
                  <a:pt x="340" y="1015"/>
                  <a:pt x="341" y="1015"/>
                  <a:pt x="343" y="1015"/>
                </a:cubicBezTo>
                <a:cubicBezTo>
                  <a:pt x="345" y="1015"/>
                  <a:pt x="347" y="1014"/>
                  <a:pt x="349" y="1014"/>
                </a:cubicBezTo>
                <a:cubicBezTo>
                  <a:pt x="350" y="1013"/>
                  <a:pt x="351" y="1013"/>
                  <a:pt x="352" y="1013"/>
                </a:cubicBezTo>
                <a:cubicBezTo>
                  <a:pt x="356" y="1011"/>
                  <a:pt x="359" y="1010"/>
                  <a:pt x="362" y="1010"/>
                </a:cubicBezTo>
                <a:cubicBezTo>
                  <a:pt x="364" y="1010"/>
                  <a:pt x="365" y="1010"/>
                  <a:pt x="366" y="1010"/>
                </a:cubicBezTo>
                <a:cubicBezTo>
                  <a:pt x="367" y="1010"/>
                  <a:pt x="367" y="1010"/>
                  <a:pt x="368" y="1010"/>
                </a:cubicBezTo>
                <a:cubicBezTo>
                  <a:pt x="369" y="1011"/>
                  <a:pt x="370" y="1011"/>
                  <a:pt x="371" y="1011"/>
                </a:cubicBezTo>
                <a:cubicBezTo>
                  <a:pt x="371" y="1011"/>
                  <a:pt x="372" y="1012"/>
                  <a:pt x="373" y="1012"/>
                </a:cubicBezTo>
                <a:cubicBezTo>
                  <a:pt x="374" y="1012"/>
                  <a:pt x="375" y="1013"/>
                  <a:pt x="376" y="1013"/>
                </a:cubicBezTo>
                <a:cubicBezTo>
                  <a:pt x="378" y="1014"/>
                  <a:pt x="380" y="1014"/>
                  <a:pt x="381" y="1014"/>
                </a:cubicBezTo>
                <a:cubicBezTo>
                  <a:pt x="383" y="1014"/>
                  <a:pt x="384" y="1014"/>
                  <a:pt x="386" y="1015"/>
                </a:cubicBezTo>
                <a:cubicBezTo>
                  <a:pt x="386" y="1016"/>
                  <a:pt x="386" y="1016"/>
                  <a:pt x="387" y="1017"/>
                </a:cubicBezTo>
                <a:cubicBezTo>
                  <a:pt x="387" y="1018"/>
                  <a:pt x="388" y="1019"/>
                  <a:pt x="389" y="1020"/>
                </a:cubicBezTo>
                <a:cubicBezTo>
                  <a:pt x="392" y="1023"/>
                  <a:pt x="396" y="1025"/>
                  <a:pt x="400" y="1027"/>
                </a:cubicBezTo>
                <a:cubicBezTo>
                  <a:pt x="402" y="1028"/>
                  <a:pt x="403" y="1029"/>
                  <a:pt x="404" y="1029"/>
                </a:cubicBezTo>
                <a:cubicBezTo>
                  <a:pt x="405" y="1030"/>
                  <a:pt x="405" y="1030"/>
                  <a:pt x="406" y="1031"/>
                </a:cubicBezTo>
                <a:cubicBezTo>
                  <a:pt x="408" y="1031"/>
                  <a:pt x="408" y="1032"/>
                  <a:pt x="408" y="1033"/>
                </a:cubicBezTo>
                <a:cubicBezTo>
                  <a:pt x="409" y="1034"/>
                  <a:pt x="409" y="1037"/>
                  <a:pt x="413" y="1037"/>
                </a:cubicBezTo>
                <a:cubicBezTo>
                  <a:pt x="414" y="1037"/>
                  <a:pt x="415" y="1037"/>
                  <a:pt x="416" y="1035"/>
                </a:cubicBezTo>
                <a:cubicBezTo>
                  <a:pt x="417" y="1034"/>
                  <a:pt x="417" y="1033"/>
                  <a:pt x="418" y="1032"/>
                </a:cubicBezTo>
                <a:cubicBezTo>
                  <a:pt x="418" y="1031"/>
                  <a:pt x="419" y="1030"/>
                  <a:pt x="420" y="1029"/>
                </a:cubicBezTo>
                <a:cubicBezTo>
                  <a:pt x="421" y="1027"/>
                  <a:pt x="423" y="1027"/>
                  <a:pt x="426" y="1027"/>
                </a:cubicBezTo>
                <a:cubicBezTo>
                  <a:pt x="427" y="1027"/>
                  <a:pt x="428" y="1027"/>
                  <a:pt x="430" y="1027"/>
                </a:cubicBezTo>
                <a:cubicBezTo>
                  <a:pt x="431" y="1027"/>
                  <a:pt x="433" y="1028"/>
                  <a:pt x="434" y="1028"/>
                </a:cubicBezTo>
                <a:cubicBezTo>
                  <a:pt x="435" y="1028"/>
                  <a:pt x="435" y="1028"/>
                  <a:pt x="436" y="1028"/>
                </a:cubicBezTo>
                <a:cubicBezTo>
                  <a:pt x="438" y="1028"/>
                  <a:pt x="441" y="1027"/>
                  <a:pt x="443" y="1027"/>
                </a:cubicBezTo>
                <a:cubicBezTo>
                  <a:pt x="444" y="1027"/>
                  <a:pt x="444" y="1027"/>
                  <a:pt x="444" y="1027"/>
                </a:cubicBezTo>
                <a:cubicBezTo>
                  <a:pt x="445" y="1027"/>
                  <a:pt x="446" y="1027"/>
                  <a:pt x="447" y="1027"/>
                </a:cubicBezTo>
                <a:cubicBezTo>
                  <a:pt x="450" y="1027"/>
                  <a:pt x="451" y="1027"/>
                  <a:pt x="453" y="1028"/>
                </a:cubicBezTo>
                <a:cubicBezTo>
                  <a:pt x="454" y="1028"/>
                  <a:pt x="455" y="1029"/>
                  <a:pt x="456" y="1030"/>
                </a:cubicBezTo>
                <a:cubicBezTo>
                  <a:pt x="458" y="1032"/>
                  <a:pt x="460" y="1033"/>
                  <a:pt x="463" y="1034"/>
                </a:cubicBezTo>
                <a:cubicBezTo>
                  <a:pt x="464" y="1034"/>
                  <a:pt x="465" y="1034"/>
                  <a:pt x="466" y="1034"/>
                </a:cubicBezTo>
                <a:cubicBezTo>
                  <a:pt x="469" y="1034"/>
                  <a:pt x="472" y="1033"/>
                  <a:pt x="475" y="1032"/>
                </a:cubicBezTo>
                <a:cubicBezTo>
                  <a:pt x="475" y="1032"/>
                  <a:pt x="476" y="1032"/>
                  <a:pt x="477" y="1032"/>
                </a:cubicBezTo>
                <a:cubicBezTo>
                  <a:pt x="478" y="1031"/>
                  <a:pt x="479" y="1031"/>
                  <a:pt x="480" y="1030"/>
                </a:cubicBezTo>
                <a:cubicBezTo>
                  <a:pt x="481" y="1030"/>
                  <a:pt x="482" y="1029"/>
                  <a:pt x="482" y="1028"/>
                </a:cubicBezTo>
                <a:cubicBezTo>
                  <a:pt x="483" y="1027"/>
                  <a:pt x="483" y="1027"/>
                  <a:pt x="483" y="1027"/>
                </a:cubicBezTo>
                <a:cubicBezTo>
                  <a:pt x="484" y="1026"/>
                  <a:pt x="485" y="1024"/>
                  <a:pt x="485" y="1021"/>
                </a:cubicBezTo>
                <a:cubicBezTo>
                  <a:pt x="485" y="1017"/>
                  <a:pt x="483" y="1015"/>
                  <a:pt x="481" y="1013"/>
                </a:cubicBezTo>
                <a:cubicBezTo>
                  <a:pt x="479" y="1012"/>
                  <a:pt x="477" y="1011"/>
                  <a:pt x="476" y="1011"/>
                </a:cubicBezTo>
                <a:cubicBezTo>
                  <a:pt x="476" y="1011"/>
                  <a:pt x="476" y="1011"/>
                  <a:pt x="476" y="1011"/>
                </a:cubicBezTo>
                <a:cubicBezTo>
                  <a:pt x="475" y="1011"/>
                  <a:pt x="474" y="1011"/>
                  <a:pt x="473" y="1010"/>
                </a:cubicBezTo>
                <a:cubicBezTo>
                  <a:pt x="473" y="1010"/>
                  <a:pt x="473" y="1010"/>
                  <a:pt x="473" y="1010"/>
                </a:cubicBezTo>
                <a:cubicBezTo>
                  <a:pt x="472" y="1010"/>
                  <a:pt x="471" y="1010"/>
                  <a:pt x="470" y="1010"/>
                </a:cubicBezTo>
                <a:cubicBezTo>
                  <a:pt x="470" y="1010"/>
                  <a:pt x="470" y="1010"/>
                  <a:pt x="470" y="1010"/>
                </a:cubicBezTo>
                <a:cubicBezTo>
                  <a:pt x="470" y="1009"/>
                  <a:pt x="469" y="1008"/>
                  <a:pt x="469" y="1008"/>
                </a:cubicBezTo>
                <a:cubicBezTo>
                  <a:pt x="470" y="1008"/>
                  <a:pt x="470" y="1007"/>
                  <a:pt x="471" y="1007"/>
                </a:cubicBezTo>
                <a:cubicBezTo>
                  <a:pt x="471" y="1007"/>
                  <a:pt x="471" y="1007"/>
                  <a:pt x="471" y="1007"/>
                </a:cubicBezTo>
                <a:cubicBezTo>
                  <a:pt x="472" y="1007"/>
                  <a:pt x="473" y="1008"/>
                  <a:pt x="474" y="1009"/>
                </a:cubicBezTo>
                <a:cubicBezTo>
                  <a:pt x="475" y="1009"/>
                  <a:pt x="476" y="1010"/>
                  <a:pt x="477" y="1011"/>
                </a:cubicBezTo>
                <a:cubicBezTo>
                  <a:pt x="479" y="1011"/>
                  <a:pt x="480" y="1011"/>
                  <a:pt x="482" y="1011"/>
                </a:cubicBezTo>
                <a:cubicBezTo>
                  <a:pt x="483" y="1011"/>
                  <a:pt x="483" y="1011"/>
                  <a:pt x="484" y="1011"/>
                </a:cubicBezTo>
                <a:cubicBezTo>
                  <a:pt x="486" y="1011"/>
                  <a:pt x="487" y="1010"/>
                  <a:pt x="488" y="1009"/>
                </a:cubicBezTo>
                <a:cubicBezTo>
                  <a:pt x="489" y="1008"/>
                  <a:pt x="490" y="1008"/>
                  <a:pt x="490" y="1007"/>
                </a:cubicBezTo>
                <a:cubicBezTo>
                  <a:pt x="492" y="1006"/>
                  <a:pt x="494" y="1006"/>
                  <a:pt x="496" y="1006"/>
                </a:cubicBezTo>
                <a:cubicBezTo>
                  <a:pt x="498" y="1006"/>
                  <a:pt x="499" y="1006"/>
                  <a:pt x="501" y="1006"/>
                </a:cubicBezTo>
                <a:cubicBezTo>
                  <a:pt x="503" y="1005"/>
                  <a:pt x="505" y="1004"/>
                  <a:pt x="506" y="1004"/>
                </a:cubicBezTo>
                <a:cubicBezTo>
                  <a:pt x="508" y="1003"/>
                  <a:pt x="510" y="1002"/>
                  <a:pt x="511" y="1002"/>
                </a:cubicBezTo>
                <a:cubicBezTo>
                  <a:pt x="511" y="1002"/>
                  <a:pt x="511" y="1002"/>
                  <a:pt x="511" y="1002"/>
                </a:cubicBezTo>
                <a:cubicBezTo>
                  <a:pt x="513" y="1002"/>
                  <a:pt x="515" y="1003"/>
                  <a:pt x="517" y="1004"/>
                </a:cubicBezTo>
                <a:cubicBezTo>
                  <a:pt x="519" y="1004"/>
                  <a:pt x="521" y="1005"/>
                  <a:pt x="523" y="1005"/>
                </a:cubicBezTo>
                <a:cubicBezTo>
                  <a:pt x="523" y="1006"/>
                  <a:pt x="525" y="1006"/>
                  <a:pt x="527" y="1006"/>
                </a:cubicBezTo>
                <a:cubicBezTo>
                  <a:pt x="528" y="1006"/>
                  <a:pt x="529" y="1006"/>
                  <a:pt x="529" y="1005"/>
                </a:cubicBezTo>
                <a:cubicBezTo>
                  <a:pt x="528" y="1007"/>
                  <a:pt x="526" y="1008"/>
                  <a:pt x="525" y="1010"/>
                </a:cubicBezTo>
                <a:cubicBezTo>
                  <a:pt x="523" y="1012"/>
                  <a:pt x="522" y="1015"/>
                  <a:pt x="524" y="1017"/>
                </a:cubicBezTo>
                <a:cubicBezTo>
                  <a:pt x="524" y="1018"/>
                  <a:pt x="525" y="1019"/>
                  <a:pt x="527" y="1019"/>
                </a:cubicBezTo>
                <a:cubicBezTo>
                  <a:pt x="528" y="1019"/>
                  <a:pt x="529" y="1018"/>
                  <a:pt x="530" y="1018"/>
                </a:cubicBezTo>
                <a:cubicBezTo>
                  <a:pt x="531" y="1018"/>
                  <a:pt x="532" y="1018"/>
                  <a:pt x="533" y="1018"/>
                </a:cubicBezTo>
                <a:cubicBezTo>
                  <a:pt x="533" y="1018"/>
                  <a:pt x="533" y="1018"/>
                  <a:pt x="533" y="1018"/>
                </a:cubicBezTo>
                <a:cubicBezTo>
                  <a:pt x="536" y="1018"/>
                  <a:pt x="539" y="1019"/>
                  <a:pt x="542" y="1022"/>
                </a:cubicBezTo>
                <a:cubicBezTo>
                  <a:pt x="544" y="1023"/>
                  <a:pt x="546" y="1025"/>
                  <a:pt x="549" y="1026"/>
                </a:cubicBezTo>
                <a:cubicBezTo>
                  <a:pt x="551" y="1027"/>
                  <a:pt x="551" y="1027"/>
                  <a:pt x="551" y="1027"/>
                </a:cubicBezTo>
                <a:cubicBezTo>
                  <a:pt x="552" y="1028"/>
                  <a:pt x="553" y="1029"/>
                  <a:pt x="554" y="1030"/>
                </a:cubicBezTo>
                <a:cubicBezTo>
                  <a:pt x="555" y="1030"/>
                  <a:pt x="556" y="1031"/>
                  <a:pt x="557" y="1032"/>
                </a:cubicBezTo>
                <a:cubicBezTo>
                  <a:pt x="559" y="1034"/>
                  <a:pt x="562" y="1034"/>
                  <a:pt x="564" y="1034"/>
                </a:cubicBezTo>
                <a:cubicBezTo>
                  <a:pt x="570" y="1034"/>
                  <a:pt x="575" y="1031"/>
                  <a:pt x="577" y="1026"/>
                </a:cubicBezTo>
                <a:cubicBezTo>
                  <a:pt x="578" y="1024"/>
                  <a:pt x="578" y="1023"/>
                  <a:pt x="578" y="1021"/>
                </a:cubicBezTo>
                <a:cubicBezTo>
                  <a:pt x="579" y="1017"/>
                  <a:pt x="580" y="1015"/>
                  <a:pt x="583" y="1014"/>
                </a:cubicBezTo>
                <a:cubicBezTo>
                  <a:pt x="587" y="1013"/>
                  <a:pt x="589" y="1011"/>
                  <a:pt x="590" y="1009"/>
                </a:cubicBezTo>
                <a:cubicBezTo>
                  <a:pt x="591" y="1005"/>
                  <a:pt x="589" y="1001"/>
                  <a:pt x="587" y="997"/>
                </a:cubicBezTo>
                <a:cubicBezTo>
                  <a:pt x="585" y="994"/>
                  <a:pt x="585" y="994"/>
                  <a:pt x="585" y="994"/>
                </a:cubicBezTo>
                <a:cubicBezTo>
                  <a:pt x="585" y="994"/>
                  <a:pt x="582" y="996"/>
                  <a:pt x="582" y="996"/>
                </a:cubicBezTo>
                <a:cubicBezTo>
                  <a:pt x="581" y="995"/>
                  <a:pt x="581" y="995"/>
                  <a:pt x="579" y="995"/>
                </a:cubicBezTo>
                <a:cubicBezTo>
                  <a:pt x="579" y="994"/>
                  <a:pt x="579" y="994"/>
                  <a:pt x="578" y="994"/>
                </a:cubicBezTo>
                <a:cubicBezTo>
                  <a:pt x="578" y="994"/>
                  <a:pt x="577" y="994"/>
                  <a:pt x="577" y="994"/>
                </a:cubicBezTo>
                <a:cubicBezTo>
                  <a:pt x="576" y="995"/>
                  <a:pt x="576" y="995"/>
                  <a:pt x="576" y="995"/>
                </a:cubicBezTo>
                <a:cubicBezTo>
                  <a:pt x="575" y="995"/>
                  <a:pt x="575" y="995"/>
                  <a:pt x="575" y="995"/>
                </a:cubicBezTo>
                <a:cubicBezTo>
                  <a:pt x="572" y="994"/>
                  <a:pt x="569" y="993"/>
                  <a:pt x="567" y="992"/>
                </a:cubicBezTo>
                <a:cubicBezTo>
                  <a:pt x="567" y="992"/>
                  <a:pt x="566" y="991"/>
                  <a:pt x="565" y="991"/>
                </a:cubicBezTo>
                <a:cubicBezTo>
                  <a:pt x="563" y="989"/>
                  <a:pt x="561" y="988"/>
                  <a:pt x="558" y="988"/>
                </a:cubicBezTo>
                <a:cubicBezTo>
                  <a:pt x="558" y="988"/>
                  <a:pt x="558" y="988"/>
                  <a:pt x="558" y="988"/>
                </a:cubicBezTo>
                <a:cubicBezTo>
                  <a:pt x="557" y="988"/>
                  <a:pt x="554" y="989"/>
                  <a:pt x="552" y="990"/>
                </a:cubicBezTo>
                <a:cubicBezTo>
                  <a:pt x="551" y="990"/>
                  <a:pt x="550" y="991"/>
                  <a:pt x="550" y="992"/>
                </a:cubicBezTo>
                <a:cubicBezTo>
                  <a:pt x="550" y="992"/>
                  <a:pt x="550" y="992"/>
                  <a:pt x="550" y="992"/>
                </a:cubicBezTo>
                <a:cubicBezTo>
                  <a:pt x="548" y="993"/>
                  <a:pt x="548" y="993"/>
                  <a:pt x="548" y="993"/>
                </a:cubicBezTo>
                <a:cubicBezTo>
                  <a:pt x="548" y="995"/>
                  <a:pt x="548" y="995"/>
                  <a:pt x="548" y="995"/>
                </a:cubicBezTo>
                <a:cubicBezTo>
                  <a:pt x="548" y="996"/>
                  <a:pt x="547" y="997"/>
                  <a:pt x="546" y="999"/>
                </a:cubicBezTo>
                <a:cubicBezTo>
                  <a:pt x="546" y="999"/>
                  <a:pt x="546" y="999"/>
                  <a:pt x="546" y="1000"/>
                </a:cubicBezTo>
                <a:cubicBezTo>
                  <a:pt x="545" y="1000"/>
                  <a:pt x="545" y="1000"/>
                  <a:pt x="545" y="1000"/>
                </a:cubicBezTo>
                <a:cubicBezTo>
                  <a:pt x="542" y="1000"/>
                  <a:pt x="540" y="1001"/>
                  <a:pt x="537" y="1002"/>
                </a:cubicBezTo>
                <a:cubicBezTo>
                  <a:pt x="536" y="1003"/>
                  <a:pt x="536" y="1003"/>
                  <a:pt x="536" y="1003"/>
                </a:cubicBezTo>
                <a:cubicBezTo>
                  <a:pt x="534" y="1003"/>
                  <a:pt x="533" y="1004"/>
                  <a:pt x="531" y="1005"/>
                </a:cubicBezTo>
                <a:cubicBezTo>
                  <a:pt x="532" y="1003"/>
                  <a:pt x="533" y="1002"/>
                  <a:pt x="533" y="1001"/>
                </a:cubicBezTo>
                <a:cubicBezTo>
                  <a:pt x="533" y="1000"/>
                  <a:pt x="533" y="1000"/>
                  <a:pt x="533" y="1000"/>
                </a:cubicBezTo>
                <a:cubicBezTo>
                  <a:pt x="534" y="999"/>
                  <a:pt x="535" y="998"/>
                  <a:pt x="536" y="998"/>
                </a:cubicBezTo>
                <a:cubicBezTo>
                  <a:pt x="537" y="998"/>
                  <a:pt x="537" y="998"/>
                  <a:pt x="537" y="998"/>
                </a:cubicBezTo>
                <a:cubicBezTo>
                  <a:pt x="540" y="997"/>
                  <a:pt x="541" y="996"/>
                  <a:pt x="544" y="994"/>
                </a:cubicBezTo>
                <a:cubicBezTo>
                  <a:pt x="548" y="990"/>
                  <a:pt x="552" y="988"/>
                  <a:pt x="557" y="985"/>
                </a:cubicBezTo>
                <a:cubicBezTo>
                  <a:pt x="557" y="985"/>
                  <a:pt x="557" y="985"/>
                  <a:pt x="558" y="985"/>
                </a:cubicBezTo>
                <a:cubicBezTo>
                  <a:pt x="559" y="985"/>
                  <a:pt x="561" y="984"/>
                  <a:pt x="562" y="981"/>
                </a:cubicBezTo>
                <a:cubicBezTo>
                  <a:pt x="562" y="981"/>
                  <a:pt x="562" y="981"/>
                  <a:pt x="562" y="981"/>
                </a:cubicBezTo>
                <a:cubicBezTo>
                  <a:pt x="562" y="981"/>
                  <a:pt x="562" y="981"/>
                  <a:pt x="562" y="981"/>
                </a:cubicBezTo>
                <a:cubicBezTo>
                  <a:pt x="563" y="982"/>
                  <a:pt x="563" y="982"/>
                  <a:pt x="563" y="982"/>
                </a:cubicBezTo>
                <a:cubicBezTo>
                  <a:pt x="564" y="982"/>
                  <a:pt x="564" y="983"/>
                  <a:pt x="564" y="983"/>
                </a:cubicBezTo>
                <a:cubicBezTo>
                  <a:pt x="566" y="984"/>
                  <a:pt x="566" y="984"/>
                  <a:pt x="566" y="984"/>
                </a:cubicBezTo>
                <a:cubicBezTo>
                  <a:pt x="567" y="985"/>
                  <a:pt x="568" y="986"/>
                  <a:pt x="569" y="987"/>
                </a:cubicBezTo>
                <a:cubicBezTo>
                  <a:pt x="570" y="987"/>
                  <a:pt x="570" y="987"/>
                  <a:pt x="571" y="988"/>
                </a:cubicBezTo>
                <a:cubicBezTo>
                  <a:pt x="571" y="988"/>
                  <a:pt x="572" y="988"/>
                  <a:pt x="572" y="988"/>
                </a:cubicBezTo>
                <a:cubicBezTo>
                  <a:pt x="572" y="988"/>
                  <a:pt x="572" y="988"/>
                  <a:pt x="572" y="988"/>
                </a:cubicBezTo>
                <a:cubicBezTo>
                  <a:pt x="573" y="989"/>
                  <a:pt x="574" y="990"/>
                  <a:pt x="574" y="990"/>
                </a:cubicBezTo>
                <a:cubicBezTo>
                  <a:pt x="575" y="990"/>
                  <a:pt x="576" y="991"/>
                  <a:pt x="578" y="991"/>
                </a:cubicBezTo>
                <a:cubicBezTo>
                  <a:pt x="579" y="991"/>
                  <a:pt x="580" y="990"/>
                  <a:pt x="582" y="990"/>
                </a:cubicBezTo>
                <a:cubicBezTo>
                  <a:pt x="583" y="990"/>
                  <a:pt x="584" y="990"/>
                  <a:pt x="585" y="990"/>
                </a:cubicBezTo>
                <a:cubicBezTo>
                  <a:pt x="585" y="990"/>
                  <a:pt x="585" y="990"/>
                  <a:pt x="585" y="990"/>
                </a:cubicBezTo>
                <a:cubicBezTo>
                  <a:pt x="585" y="990"/>
                  <a:pt x="585" y="990"/>
                  <a:pt x="586" y="990"/>
                </a:cubicBezTo>
                <a:cubicBezTo>
                  <a:pt x="588" y="990"/>
                  <a:pt x="590" y="990"/>
                  <a:pt x="591" y="989"/>
                </a:cubicBezTo>
                <a:cubicBezTo>
                  <a:pt x="594" y="988"/>
                  <a:pt x="594" y="985"/>
                  <a:pt x="595" y="984"/>
                </a:cubicBezTo>
                <a:cubicBezTo>
                  <a:pt x="595" y="983"/>
                  <a:pt x="595" y="983"/>
                  <a:pt x="595" y="983"/>
                </a:cubicBezTo>
                <a:cubicBezTo>
                  <a:pt x="596" y="981"/>
                  <a:pt x="597" y="979"/>
                  <a:pt x="599" y="979"/>
                </a:cubicBezTo>
                <a:cubicBezTo>
                  <a:pt x="600" y="979"/>
                  <a:pt x="600" y="980"/>
                  <a:pt x="601" y="980"/>
                </a:cubicBezTo>
                <a:cubicBezTo>
                  <a:pt x="601" y="980"/>
                  <a:pt x="602" y="981"/>
                  <a:pt x="603" y="982"/>
                </a:cubicBezTo>
                <a:cubicBezTo>
                  <a:pt x="603" y="982"/>
                  <a:pt x="604" y="983"/>
                  <a:pt x="605" y="984"/>
                </a:cubicBezTo>
                <a:cubicBezTo>
                  <a:pt x="605" y="984"/>
                  <a:pt x="605" y="984"/>
                  <a:pt x="606" y="984"/>
                </a:cubicBezTo>
                <a:cubicBezTo>
                  <a:pt x="606" y="984"/>
                  <a:pt x="606" y="984"/>
                  <a:pt x="606" y="984"/>
                </a:cubicBezTo>
                <a:cubicBezTo>
                  <a:pt x="604" y="986"/>
                  <a:pt x="604" y="988"/>
                  <a:pt x="604" y="989"/>
                </a:cubicBezTo>
                <a:cubicBezTo>
                  <a:pt x="605" y="992"/>
                  <a:pt x="608" y="994"/>
                  <a:pt x="611" y="995"/>
                </a:cubicBezTo>
                <a:cubicBezTo>
                  <a:pt x="611" y="995"/>
                  <a:pt x="612" y="995"/>
                  <a:pt x="613" y="996"/>
                </a:cubicBezTo>
                <a:cubicBezTo>
                  <a:pt x="615" y="997"/>
                  <a:pt x="618" y="998"/>
                  <a:pt x="620" y="998"/>
                </a:cubicBezTo>
                <a:cubicBezTo>
                  <a:pt x="622" y="998"/>
                  <a:pt x="625" y="998"/>
                  <a:pt x="627" y="994"/>
                </a:cubicBezTo>
                <a:cubicBezTo>
                  <a:pt x="628" y="992"/>
                  <a:pt x="629" y="990"/>
                  <a:pt x="631" y="989"/>
                </a:cubicBezTo>
                <a:cubicBezTo>
                  <a:pt x="632" y="989"/>
                  <a:pt x="633" y="988"/>
                  <a:pt x="634" y="987"/>
                </a:cubicBezTo>
                <a:cubicBezTo>
                  <a:pt x="635" y="986"/>
                  <a:pt x="636" y="985"/>
                  <a:pt x="638" y="985"/>
                </a:cubicBezTo>
                <a:cubicBezTo>
                  <a:pt x="641" y="984"/>
                  <a:pt x="644" y="984"/>
                  <a:pt x="647" y="984"/>
                </a:cubicBezTo>
                <a:cubicBezTo>
                  <a:pt x="649" y="984"/>
                  <a:pt x="649" y="984"/>
                  <a:pt x="649" y="984"/>
                </a:cubicBezTo>
                <a:cubicBezTo>
                  <a:pt x="651" y="984"/>
                  <a:pt x="654" y="984"/>
                  <a:pt x="656" y="984"/>
                </a:cubicBezTo>
                <a:cubicBezTo>
                  <a:pt x="659" y="983"/>
                  <a:pt x="662" y="983"/>
                  <a:pt x="665" y="983"/>
                </a:cubicBezTo>
                <a:cubicBezTo>
                  <a:pt x="669" y="983"/>
                  <a:pt x="673" y="983"/>
                  <a:pt x="677" y="982"/>
                </a:cubicBezTo>
                <a:cubicBezTo>
                  <a:pt x="678" y="982"/>
                  <a:pt x="679" y="982"/>
                  <a:pt x="680" y="982"/>
                </a:cubicBezTo>
                <a:cubicBezTo>
                  <a:pt x="681" y="981"/>
                  <a:pt x="683" y="981"/>
                  <a:pt x="685" y="980"/>
                </a:cubicBezTo>
                <a:cubicBezTo>
                  <a:pt x="686" y="980"/>
                  <a:pt x="687" y="979"/>
                  <a:pt x="688" y="979"/>
                </a:cubicBezTo>
                <a:cubicBezTo>
                  <a:pt x="689" y="978"/>
                  <a:pt x="689" y="978"/>
                  <a:pt x="690" y="978"/>
                </a:cubicBezTo>
                <a:cubicBezTo>
                  <a:pt x="693" y="977"/>
                  <a:pt x="696" y="977"/>
                  <a:pt x="698" y="977"/>
                </a:cubicBezTo>
                <a:cubicBezTo>
                  <a:pt x="699" y="977"/>
                  <a:pt x="700" y="977"/>
                  <a:pt x="701" y="977"/>
                </a:cubicBezTo>
                <a:cubicBezTo>
                  <a:pt x="702" y="977"/>
                  <a:pt x="702" y="977"/>
                  <a:pt x="702" y="977"/>
                </a:cubicBezTo>
                <a:cubicBezTo>
                  <a:pt x="706" y="977"/>
                  <a:pt x="709" y="978"/>
                  <a:pt x="712" y="979"/>
                </a:cubicBezTo>
                <a:cubicBezTo>
                  <a:pt x="714" y="979"/>
                  <a:pt x="716" y="980"/>
                  <a:pt x="719" y="981"/>
                </a:cubicBezTo>
                <a:cubicBezTo>
                  <a:pt x="721" y="981"/>
                  <a:pt x="723" y="982"/>
                  <a:pt x="725" y="983"/>
                </a:cubicBezTo>
                <a:cubicBezTo>
                  <a:pt x="729" y="984"/>
                  <a:pt x="732" y="986"/>
                  <a:pt x="736" y="986"/>
                </a:cubicBezTo>
                <a:cubicBezTo>
                  <a:pt x="737" y="986"/>
                  <a:pt x="737" y="986"/>
                  <a:pt x="737" y="986"/>
                </a:cubicBezTo>
                <a:cubicBezTo>
                  <a:pt x="740" y="986"/>
                  <a:pt x="742" y="986"/>
                  <a:pt x="744" y="987"/>
                </a:cubicBezTo>
                <a:cubicBezTo>
                  <a:pt x="746" y="988"/>
                  <a:pt x="748" y="989"/>
                  <a:pt x="750" y="989"/>
                </a:cubicBezTo>
                <a:cubicBezTo>
                  <a:pt x="751" y="989"/>
                  <a:pt x="753" y="988"/>
                  <a:pt x="754" y="988"/>
                </a:cubicBezTo>
                <a:cubicBezTo>
                  <a:pt x="758" y="986"/>
                  <a:pt x="759" y="982"/>
                  <a:pt x="761" y="979"/>
                </a:cubicBezTo>
                <a:cubicBezTo>
                  <a:pt x="762" y="978"/>
                  <a:pt x="762" y="977"/>
                  <a:pt x="763" y="976"/>
                </a:cubicBezTo>
                <a:cubicBezTo>
                  <a:pt x="765" y="973"/>
                  <a:pt x="769" y="971"/>
                  <a:pt x="774" y="969"/>
                </a:cubicBezTo>
                <a:cubicBezTo>
                  <a:pt x="776" y="968"/>
                  <a:pt x="777" y="968"/>
                  <a:pt x="779" y="968"/>
                </a:cubicBezTo>
                <a:cubicBezTo>
                  <a:pt x="780" y="968"/>
                  <a:pt x="782" y="968"/>
                  <a:pt x="784" y="968"/>
                </a:cubicBezTo>
                <a:cubicBezTo>
                  <a:pt x="785" y="967"/>
                  <a:pt x="786" y="967"/>
                  <a:pt x="787" y="967"/>
                </a:cubicBezTo>
                <a:cubicBezTo>
                  <a:pt x="789" y="967"/>
                  <a:pt x="791" y="967"/>
                  <a:pt x="794" y="966"/>
                </a:cubicBezTo>
                <a:cubicBezTo>
                  <a:pt x="796" y="965"/>
                  <a:pt x="799" y="963"/>
                  <a:pt x="802" y="961"/>
                </a:cubicBezTo>
                <a:cubicBezTo>
                  <a:pt x="804" y="958"/>
                  <a:pt x="807" y="955"/>
                  <a:pt x="810" y="953"/>
                </a:cubicBezTo>
                <a:cubicBezTo>
                  <a:pt x="812" y="951"/>
                  <a:pt x="814" y="950"/>
                  <a:pt x="815" y="949"/>
                </a:cubicBezTo>
                <a:cubicBezTo>
                  <a:pt x="817" y="947"/>
                  <a:pt x="819" y="946"/>
                  <a:pt x="821" y="946"/>
                </a:cubicBezTo>
                <a:cubicBezTo>
                  <a:pt x="824" y="946"/>
                  <a:pt x="826" y="947"/>
                  <a:pt x="828" y="947"/>
                </a:cubicBezTo>
                <a:cubicBezTo>
                  <a:pt x="829" y="948"/>
                  <a:pt x="831" y="948"/>
                  <a:pt x="832" y="948"/>
                </a:cubicBezTo>
                <a:cubicBezTo>
                  <a:pt x="833" y="949"/>
                  <a:pt x="833" y="949"/>
                  <a:pt x="834" y="949"/>
                </a:cubicBezTo>
                <a:cubicBezTo>
                  <a:pt x="836" y="949"/>
                  <a:pt x="838" y="948"/>
                  <a:pt x="839" y="947"/>
                </a:cubicBezTo>
                <a:cubicBezTo>
                  <a:pt x="841" y="944"/>
                  <a:pt x="841" y="940"/>
                  <a:pt x="841" y="937"/>
                </a:cubicBezTo>
                <a:cubicBezTo>
                  <a:pt x="841" y="932"/>
                  <a:pt x="845" y="926"/>
                  <a:pt x="849" y="923"/>
                </a:cubicBezTo>
                <a:cubicBezTo>
                  <a:pt x="852" y="920"/>
                  <a:pt x="855" y="919"/>
                  <a:pt x="858" y="917"/>
                </a:cubicBezTo>
                <a:cubicBezTo>
                  <a:pt x="861" y="916"/>
                  <a:pt x="861" y="916"/>
                  <a:pt x="861" y="916"/>
                </a:cubicBezTo>
                <a:cubicBezTo>
                  <a:pt x="862" y="915"/>
                  <a:pt x="864" y="914"/>
                  <a:pt x="866" y="913"/>
                </a:cubicBezTo>
                <a:cubicBezTo>
                  <a:pt x="872" y="910"/>
                  <a:pt x="878" y="907"/>
                  <a:pt x="883" y="902"/>
                </a:cubicBezTo>
                <a:cubicBezTo>
                  <a:pt x="890" y="895"/>
                  <a:pt x="893" y="884"/>
                  <a:pt x="890" y="875"/>
                </a:cubicBezTo>
                <a:cubicBezTo>
                  <a:pt x="890" y="873"/>
                  <a:pt x="889" y="872"/>
                  <a:pt x="889" y="870"/>
                </a:cubicBezTo>
                <a:cubicBezTo>
                  <a:pt x="888" y="868"/>
                  <a:pt x="887" y="866"/>
                  <a:pt x="887" y="864"/>
                </a:cubicBezTo>
                <a:cubicBezTo>
                  <a:pt x="887" y="863"/>
                  <a:pt x="888" y="861"/>
                  <a:pt x="889" y="860"/>
                </a:cubicBezTo>
                <a:cubicBezTo>
                  <a:pt x="890" y="858"/>
                  <a:pt x="891" y="856"/>
                  <a:pt x="892" y="854"/>
                </a:cubicBezTo>
                <a:cubicBezTo>
                  <a:pt x="893" y="852"/>
                  <a:pt x="893" y="850"/>
                  <a:pt x="892" y="849"/>
                </a:cubicBezTo>
                <a:cubicBezTo>
                  <a:pt x="891" y="848"/>
                  <a:pt x="890" y="847"/>
                  <a:pt x="887" y="847"/>
                </a:cubicBezTo>
                <a:cubicBezTo>
                  <a:pt x="885" y="847"/>
                  <a:pt x="883" y="847"/>
                  <a:pt x="881" y="848"/>
                </a:cubicBezTo>
                <a:cubicBezTo>
                  <a:pt x="881" y="848"/>
                  <a:pt x="880" y="848"/>
                  <a:pt x="880" y="848"/>
                </a:cubicBezTo>
                <a:cubicBezTo>
                  <a:pt x="879" y="848"/>
                  <a:pt x="878" y="848"/>
                  <a:pt x="877" y="848"/>
                </a:cubicBezTo>
                <a:cubicBezTo>
                  <a:pt x="876" y="848"/>
                  <a:pt x="874" y="848"/>
                  <a:pt x="873" y="848"/>
                </a:cubicBezTo>
                <a:cubicBezTo>
                  <a:pt x="871" y="848"/>
                  <a:pt x="870" y="848"/>
                  <a:pt x="868" y="847"/>
                </a:cubicBezTo>
                <a:cubicBezTo>
                  <a:pt x="868" y="847"/>
                  <a:pt x="868" y="847"/>
                  <a:pt x="868" y="847"/>
                </a:cubicBezTo>
                <a:cubicBezTo>
                  <a:pt x="867" y="847"/>
                  <a:pt x="865" y="848"/>
                  <a:pt x="864" y="848"/>
                </a:cubicBezTo>
                <a:cubicBezTo>
                  <a:pt x="863" y="848"/>
                  <a:pt x="863" y="848"/>
                  <a:pt x="862" y="848"/>
                </a:cubicBezTo>
                <a:cubicBezTo>
                  <a:pt x="861" y="848"/>
                  <a:pt x="859" y="849"/>
                  <a:pt x="858" y="849"/>
                </a:cubicBezTo>
                <a:cubicBezTo>
                  <a:pt x="857" y="849"/>
                  <a:pt x="856" y="849"/>
                  <a:pt x="855" y="849"/>
                </a:cubicBezTo>
                <a:cubicBezTo>
                  <a:pt x="852" y="849"/>
                  <a:pt x="849" y="850"/>
                  <a:pt x="847" y="851"/>
                </a:cubicBezTo>
                <a:cubicBezTo>
                  <a:pt x="846" y="851"/>
                  <a:pt x="846" y="851"/>
                  <a:pt x="845" y="852"/>
                </a:cubicBezTo>
                <a:cubicBezTo>
                  <a:pt x="844" y="852"/>
                  <a:pt x="843" y="852"/>
                  <a:pt x="842" y="852"/>
                </a:cubicBezTo>
                <a:cubicBezTo>
                  <a:pt x="839" y="853"/>
                  <a:pt x="837" y="854"/>
                  <a:pt x="834" y="856"/>
                </a:cubicBezTo>
                <a:cubicBezTo>
                  <a:pt x="831" y="858"/>
                  <a:pt x="829" y="860"/>
                  <a:pt x="826" y="860"/>
                </a:cubicBezTo>
                <a:cubicBezTo>
                  <a:pt x="825" y="860"/>
                  <a:pt x="825" y="860"/>
                  <a:pt x="825" y="860"/>
                </a:cubicBezTo>
                <a:cubicBezTo>
                  <a:pt x="827" y="859"/>
                  <a:pt x="829" y="857"/>
                  <a:pt x="830" y="854"/>
                </a:cubicBezTo>
                <a:cubicBezTo>
                  <a:pt x="830" y="852"/>
                  <a:pt x="830" y="849"/>
                  <a:pt x="828" y="847"/>
                </a:cubicBezTo>
                <a:cubicBezTo>
                  <a:pt x="825" y="843"/>
                  <a:pt x="821" y="842"/>
                  <a:pt x="815" y="842"/>
                </a:cubicBezTo>
                <a:cubicBezTo>
                  <a:pt x="814" y="842"/>
                  <a:pt x="812" y="842"/>
                  <a:pt x="812" y="842"/>
                </a:cubicBezTo>
                <a:cubicBezTo>
                  <a:pt x="810" y="842"/>
                  <a:pt x="805" y="842"/>
                  <a:pt x="802" y="844"/>
                </a:cubicBezTo>
                <a:cubicBezTo>
                  <a:pt x="803" y="843"/>
                  <a:pt x="803" y="842"/>
                  <a:pt x="803" y="841"/>
                </a:cubicBezTo>
                <a:cubicBezTo>
                  <a:pt x="804" y="840"/>
                  <a:pt x="804" y="839"/>
                  <a:pt x="803" y="838"/>
                </a:cubicBezTo>
                <a:cubicBezTo>
                  <a:pt x="802" y="837"/>
                  <a:pt x="801" y="835"/>
                  <a:pt x="786" y="834"/>
                </a:cubicBezTo>
                <a:cubicBezTo>
                  <a:pt x="785" y="834"/>
                  <a:pt x="784" y="834"/>
                  <a:pt x="783" y="834"/>
                </a:cubicBezTo>
                <a:cubicBezTo>
                  <a:pt x="781" y="834"/>
                  <a:pt x="779" y="834"/>
                  <a:pt x="778" y="835"/>
                </a:cubicBezTo>
                <a:cubicBezTo>
                  <a:pt x="780" y="833"/>
                  <a:pt x="784" y="832"/>
                  <a:pt x="786" y="831"/>
                </a:cubicBezTo>
                <a:cubicBezTo>
                  <a:pt x="790" y="829"/>
                  <a:pt x="793" y="829"/>
                  <a:pt x="796" y="829"/>
                </a:cubicBezTo>
                <a:cubicBezTo>
                  <a:pt x="797" y="829"/>
                  <a:pt x="799" y="829"/>
                  <a:pt x="800" y="829"/>
                </a:cubicBezTo>
                <a:cubicBezTo>
                  <a:pt x="801" y="830"/>
                  <a:pt x="802" y="830"/>
                  <a:pt x="804" y="830"/>
                </a:cubicBezTo>
                <a:cubicBezTo>
                  <a:pt x="808" y="830"/>
                  <a:pt x="813" y="827"/>
                  <a:pt x="816" y="823"/>
                </a:cubicBezTo>
                <a:cubicBezTo>
                  <a:pt x="816" y="822"/>
                  <a:pt x="817" y="822"/>
                  <a:pt x="818" y="821"/>
                </a:cubicBezTo>
                <a:cubicBezTo>
                  <a:pt x="819" y="820"/>
                  <a:pt x="819" y="819"/>
                  <a:pt x="820" y="819"/>
                </a:cubicBezTo>
                <a:cubicBezTo>
                  <a:pt x="822" y="817"/>
                  <a:pt x="823" y="814"/>
                  <a:pt x="823" y="812"/>
                </a:cubicBezTo>
                <a:cubicBezTo>
                  <a:pt x="824" y="812"/>
                  <a:pt x="824" y="811"/>
                  <a:pt x="824" y="810"/>
                </a:cubicBezTo>
                <a:cubicBezTo>
                  <a:pt x="825" y="808"/>
                  <a:pt x="825" y="806"/>
                  <a:pt x="825" y="804"/>
                </a:cubicBezTo>
                <a:cubicBezTo>
                  <a:pt x="824" y="803"/>
                  <a:pt x="824" y="803"/>
                  <a:pt x="824" y="802"/>
                </a:cubicBezTo>
                <a:cubicBezTo>
                  <a:pt x="824" y="801"/>
                  <a:pt x="824" y="800"/>
                  <a:pt x="824" y="799"/>
                </a:cubicBezTo>
                <a:cubicBezTo>
                  <a:pt x="825" y="798"/>
                  <a:pt x="825" y="796"/>
                  <a:pt x="824" y="793"/>
                </a:cubicBezTo>
                <a:cubicBezTo>
                  <a:pt x="823" y="790"/>
                  <a:pt x="822" y="787"/>
                  <a:pt x="818" y="787"/>
                </a:cubicBezTo>
                <a:cubicBezTo>
                  <a:pt x="817" y="787"/>
                  <a:pt x="816" y="788"/>
                  <a:pt x="815" y="788"/>
                </a:cubicBezTo>
                <a:cubicBezTo>
                  <a:pt x="813" y="788"/>
                  <a:pt x="810" y="789"/>
                  <a:pt x="808" y="790"/>
                </a:cubicBezTo>
                <a:cubicBezTo>
                  <a:pt x="806" y="791"/>
                  <a:pt x="803" y="792"/>
                  <a:pt x="801" y="792"/>
                </a:cubicBezTo>
                <a:cubicBezTo>
                  <a:pt x="801" y="792"/>
                  <a:pt x="800" y="791"/>
                  <a:pt x="799" y="791"/>
                </a:cubicBezTo>
                <a:cubicBezTo>
                  <a:pt x="799" y="791"/>
                  <a:pt x="797" y="791"/>
                  <a:pt x="797" y="789"/>
                </a:cubicBezTo>
                <a:cubicBezTo>
                  <a:pt x="798" y="788"/>
                  <a:pt x="800" y="788"/>
                  <a:pt x="801" y="787"/>
                </a:cubicBezTo>
                <a:cubicBezTo>
                  <a:pt x="805" y="785"/>
                  <a:pt x="810" y="783"/>
                  <a:pt x="815" y="780"/>
                </a:cubicBezTo>
                <a:cubicBezTo>
                  <a:pt x="816" y="779"/>
                  <a:pt x="817" y="778"/>
                  <a:pt x="817" y="778"/>
                </a:cubicBezTo>
                <a:cubicBezTo>
                  <a:pt x="819" y="777"/>
                  <a:pt x="821" y="775"/>
                  <a:pt x="823" y="774"/>
                </a:cubicBezTo>
                <a:cubicBezTo>
                  <a:pt x="824" y="773"/>
                  <a:pt x="824" y="772"/>
                  <a:pt x="825" y="771"/>
                </a:cubicBezTo>
                <a:cubicBezTo>
                  <a:pt x="826" y="771"/>
                  <a:pt x="827" y="769"/>
                  <a:pt x="827" y="769"/>
                </a:cubicBezTo>
                <a:cubicBezTo>
                  <a:pt x="828" y="770"/>
                  <a:pt x="829" y="771"/>
                  <a:pt x="830" y="773"/>
                </a:cubicBezTo>
                <a:cubicBezTo>
                  <a:pt x="832" y="776"/>
                  <a:pt x="833" y="780"/>
                  <a:pt x="838" y="780"/>
                </a:cubicBezTo>
                <a:cubicBezTo>
                  <a:pt x="839" y="780"/>
                  <a:pt x="841" y="779"/>
                  <a:pt x="842" y="779"/>
                </a:cubicBezTo>
                <a:cubicBezTo>
                  <a:pt x="849" y="775"/>
                  <a:pt x="854" y="771"/>
                  <a:pt x="859" y="767"/>
                </a:cubicBezTo>
                <a:cubicBezTo>
                  <a:pt x="861" y="765"/>
                  <a:pt x="863" y="762"/>
                  <a:pt x="864" y="759"/>
                </a:cubicBezTo>
                <a:cubicBezTo>
                  <a:pt x="865" y="757"/>
                  <a:pt x="866" y="756"/>
                  <a:pt x="865" y="754"/>
                </a:cubicBezTo>
                <a:cubicBezTo>
                  <a:pt x="864" y="752"/>
                  <a:pt x="862" y="750"/>
                  <a:pt x="859" y="750"/>
                </a:cubicBezTo>
                <a:cubicBezTo>
                  <a:pt x="859" y="750"/>
                  <a:pt x="859" y="750"/>
                  <a:pt x="858" y="750"/>
                </a:cubicBezTo>
                <a:cubicBezTo>
                  <a:pt x="859" y="749"/>
                  <a:pt x="859" y="749"/>
                  <a:pt x="859" y="749"/>
                </a:cubicBezTo>
                <a:cubicBezTo>
                  <a:pt x="861" y="747"/>
                  <a:pt x="863" y="744"/>
                  <a:pt x="864" y="742"/>
                </a:cubicBezTo>
                <a:cubicBezTo>
                  <a:pt x="864" y="742"/>
                  <a:pt x="865" y="742"/>
                  <a:pt x="865" y="742"/>
                </a:cubicBezTo>
                <a:cubicBezTo>
                  <a:pt x="866" y="743"/>
                  <a:pt x="866" y="743"/>
                  <a:pt x="867" y="743"/>
                </a:cubicBezTo>
                <a:cubicBezTo>
                  <a:pt x="867" y="743"/>
                  <a:pt x="867" y="743"/>
                  <a:pt x="867" y="743"/>
                </a:cubicBezTo>
                <a:cubicBezTo>
                  <a:pt x="870" y="743"/>
                  <a:pt x="872" y="739"/>
                  <a:pt x="874" y="736"/>
                </a:cubicBezTo>
                <a:cubicBezTo>
                  <a:pt x="874" y="736"/>
                  <a:pt x="875" y="735"/>
                  <a:pt x="875" y="735"/>
                </a:cubicBezTo>
                <a:cubicBezTo>
                  <a:pt x="876" y="732"/>
                  <a:pt x="878" y="730"/>
                  <a:pt x="879" y="728"/>
                </a:cubicBezTo>
                <a:cubicBezTo>
                  <a:pt x="880" y="727"/>
                  <a:pt x="880" y="725"/>
                  <a:pt x="881" y="724"/>
                </a:cubicBezTo>
                <a:cubicBezTo>
                  <a:pt x="884" y="720"/>
                  <a:pt x="887" y="717"/>
                  <a:pt x="893" y="714"/>
                </a:cubicBezTo>
                <a:cubicBezTo>
                  <a:pt x="896" y="712"/>
                  <a:pt x="898" y="710"/>
                  <a:pt x="898" y="707"/>
                </a:cubicBezTo>
                <a:cubicBezTo>
                  <a:pt x="899" y="703"/>
                  <a:pt x="899" y="700"/>
                  <a:pt x="899" y="696"/>
                </a:cubicBezTo>
                <a:cubicBezTo>
                  <a:pt x="899" y="694"/>
                  <a:pt x="899" y="693"/>
                  <a:pt x="899" y="691"/>
                </a:cubicBezTo>
                <a:cubicBezTo>
                  <a:pt x="899" y="688"/>
                  <a:pt x="899" y="688"/>
                  <a:pt x="899" y="688"/>
                </a:cubicBezTo>
                <a:cubicBezTo>
                  <a:pt x="900" y="684"/>
                  <a:pt x="900" y="680"/>
                  <a:pt x="899" y="675"/>
                </a:cubicBezTo>
                <a:cubicBezTo>
                  <a:pt x="899" y="672"/>
                  <a:pt x="901" y="669"/>
                  <a:pt x="903" y="665"/>
                </a:cubicBezTo>
                <a:cubicBezTo>
                  <a:pt x="904" y="664"/>
                  <a:pt x="904" y="663"/>
                  <a:pt x="905" y="662"/>
                </a:cubicBezTo>
                <a:cubicBezTo>
                  <a:pt x="906" y="660"/>
                  <a:pt x="906" y="657"/>
                  <a:pt x="907" y="654"/>
                </a:cubicBezTo>
                <a:cubicBezTo>
                  <a:pt x="907" y="653"/>
                  <a:pt x="907" y="653"/>
                  <a:pt x="907" y="653"/>
                </a:cubicBezTo>
                <a:cubicBezTo>
                  <a:pt x="907" y="652"/>
                  <a:pt x="908" y="650"/>
                  <a:pt x="908" y="649"/>
                </a:cubicBezTo>
                <a:cubicBezTo>
                  <a:pt x="909" y="647"/>
                  <a:pt x="909" y="645"/>
                  <a:pt x="910" y="644"/>
                </a:cubicBezTo>
                <a:cubicBezTo>
                  <a:pt x="910" y="642"/>
                  <a:pt x="910" y="641"/>
                  <a:pt x="910" y="639"/>
                </a:cubicBezTo>
                <a:cubicBezTo>
                  <a:pt x="911" y="637"/>
                  <a:pt x="911" y="635"/>
                  <a:pt x="911" y="633"/>
                </a:cubicBezTo>
                <a:cubicBezTo>
                  <a:pt x="912" y="633"/>
                  <a:pt x="912" y="633"/>
                  <a:pt x="912" y="633"/>
                </a:cubicBezTo>
                <a:cubicBezTo>
                  <a:pt x="913" y="631"/>
                  <a:pt x="913" y="628"/>
                  <a:pt x="912" y="625"/>
                </a:cubicBezTo>
                <a:close/>
                <a:moveTo>
                  <a:pt x="800" y="853"/>
                </a:moveTo>
                <a:cubicBezTo>
                  <a:pt x="799" y="853"/>
                  <a:pt x="798" y="853"/>
                  <a:pt x="797" y="853"/>
                </a:cubicBezTo>
                <a:cubicBezTo>
                  <a:pt x="795" y="853"/>
                  <a:pt x="794" y="853"/>
                  <a:pt x="792" y="853"/>
                </a:cubicBezTo>
                <a:cubicBezTo>
                  <a:pt x="792" y="853"/>
                  <a:pt x="791" y="853"/>
                  <a:pt x="791" y="853"/>
                </a:cubicBezTo>
                <a:cubicBezTo>
                  <a:pt x="789" y="853"/>
                  <a:pt x="788" y="853"/>
                  <a:pt x="786" y="853"/>
                </a:cubicBezTo>
                <a:cubicBezTo>
                  <a:pt x="785" y="853"/>
                  <a:pt x="785" y="853"/>
                  <a:pt x="785" y="853"/>
                </a:cubicBezTo>
                <a:cubicBezTo>
                  <a:pt x="785" y="852"/>
                  <a:pt x="786" y="851"/>
                  <a:pt x="787" y="850"/>
                </a:cubicBezTo>
                <a:cubicBezTo>
                  <a:pt x="788" y="849"/>
                  <a:pt x="788" y="849"/>
                  <a:pt x="788" y="849"/>
                </a:cubicBezTo>
                <a:cubicBezTo>
                  <a:pt x="789" y="849"/>
                  <a:pt x="790" y="848"/>
                  <a:pt x="791" y="848"/>
                </a:cubicBezTo>
                <a:cubicBezTo>
                  <a:pt x="791" y="848"/>
                  <a:pt x="791" y="848"/>
                  <a:pt x="791" y="848"/>
                </a:cubicBezTo>
                <a:cubicBezTo>
                  <a:pt x="791" y="848"/>
                  <a:pt x="791" y="848"/>
                  <a:pt x="792" y="848"/>
                </a:cubicBezTo>
                <a:cubicBezTo>
                  <a:pt x="792" y="848"/>
                  <a:pt x="793" y="848"/>
                  <a:pt x="794" y="848"/>
                </a:cubicBezTo>
                <a:cubicBezTo>
                  <a:pt x="794" y="848"/>
                  <a:pt x="794" y="848"/>
                  <a:pt x="794" y="848"/>
                </a:cubicBezTo>
                <a:cubicBezTo>
                  <a:pt x="796" y="848"/>
                  <a:pt x="798" y="847"/>
                  <a:pt x="799" y="846"/>
                </a:cubicBezTo>
                <a:cubicBezTo>
                  <a:pt x="799" y="847"/>
                  <a:pt x="799" y="847"/>
                  <a:pt x="799" y="848"/>
                </a:cubicBezTo>
                <a:cubicBezTo>
                  <a:pt x="798" y="850"/>
                  <a:pt x="799" y="852"/>
                  <a:pt x="800" y="853"/>
                </a:cubicBezTo>
                <a:close/>
                <a:moveTo>
                  <a:pt x="635" y="407"/>
                </a:moveTo>
                <a:cubicBezTo>
                  <a:pt x="634" y="408"/>
                  <a:pt x="633" y="409"/>
                  <a:pt x="632" y="409"/>
                </a:cubicBezTo>
                <a:cubicBezTo>
                  <a:pt x="631" y="410"/>
                  <a:pt x="630" y="410"/>
                  <a:pt x="629" y="411"/>
                </a:cubicBezTo>
                <a:cubicBezTo>
                  <a:pt x="627" y="412"/>
                  <a:pt x="625" y="412"/>
                  <a:pt x="623" y="412"/>
                </a:cubicBezTo>
                <a:cubicBezTo>
                  <a:pt x="620" y="412"/>
                  <a:pt x="618" y="411"/>
                  <a:pt x="616" y="409"/>
                </a:cubicBezTo>
                <a:cubicBezTo>
                  <a:pt x="616" y="409"/>
                  <a:pt x="617" y="409"/>
                  <a:pt x="617" y="410"/>
                </a:cubicBezTo>
                <a:cubicBezTo>
                  <a:pt x="618" y="410"/>
                  <a:pt x="619" y="410"/>
                  <a:pt x="619" y="410"/>
                </a:cubicBezTo>
                <a:cubicBezTo>
                  <a:pt x="620" y="410"/>
                  <a:pt x="621" y="410"/>
                  <a:pt x="622" y="410"/>
                </a:cubicBezTo>
                <a:cubicBezTo>
                  <a:pt x="627" y="410"/>
                  <a:pt x="631" y="409"/>
                  <a:pt x="635" y="407"/>
                </a:cubicBezTo>
                <a:close/>
                <a:moveTo>
                  <a:pt x="337" y="487"/>
                </a:moveTo>
                <a:cubicBezTo>
                  <a:pt x="337" y="488"/>
                  <a:pt x="337" y="488"/>
                  <a:pt x="337" y="488"/>
                </a:cubicBezTo>
                <a:cubicBezTo>
                  <a:pt x="338" y="489"/>
                  <a:pt x="339" y="490"/>
                  <a:pt x="340" y="491"/>
                </a:cubicBezTo>
                <a:cubicBezTo>
                  <a:pt x="341" y="492"/>
                  <a:pt x="343" y="494"/>
                  <a:pt x="345" y="496"/>
                </a:cubicBezTo>
                <a:cubicBezTo>
                  <a:pt x="347" y="498"/>
                  <a:pt x="350" y="500"/>
                  <a:pt x="353" y="500"/>
                </a:cubicBezTo>
                <a:cubicBezTo>
                  <a:pt x="351" y="501"/>
                  <a:pt x="349" y="501"/>
                  <a:pt x="348" y="501"/>
                </a:cubicBezTo>
                <a:cubicBezTo>
                  <a:pt x="348" y="501"/>
                  <a:pt x="347" y="501"/>
                  <a:pt x="347" y="501"/>
                </a:cubicBezTo>
                <a:cubicBezTo>
                  <a:pt x="346" y="501"/>
                  <a:pt x="344" y="497"/>
                  <a:pt x="342" y="494"/>
                </a:cubicBezTo>
                <a:cubicBezTo>
                  <a:pt x="341" y="493"/>
                  <a:pt x="340" y="492"/>
                  <a:pt x="339" y="491"/>
                </a:cubicBezTo>
                <a:cubicBezTo>
                  <a:pt x="339" y="490"/>
                  <a:pt x="338" y="489"/>
                  <a:pt x="337" y="487"/>
                </a:cubicBezTo>
                <a:close/>
              </a:path>
            </a:pathLst>
          </a:custGeom>
          <a:solidFill>
            <a:schemeClr val="accent1"/>
          </a:solidFill>
          <a:ln w="3175" cap="rnd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cs typeface="+mn-ea"/>
              <a:sym typeface="+mn-lt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27191" y="0"/>
            <a:ext cx="3080083" cy="6858000"/>
          </a:xfrm>
          <a:prstGeom prst="rect">
            <a:avLst/>
          </a:prstGeom>
          <a:solidFill>
            <a:srgbClr val="22222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3308205" y="1565050"/>
            <a:ext cx="2534142" cy="793161"/>
            <a:chOff x="872108" y="2762572"/>
            <a:chExt cx="2534142" cy="793161"/>
          </a:xfrm>
        </p:grpSpPr>
        <p:grpSp>
          <p:nvGrpSpPr>
            <p:cNvPr id="42" name="Group 41"/>
            <p:cNvGrpSpPr/>
            <p:nvPr/>
          </p:nvGrpSpPr>
          <p:grpSpPr>
            <a:xfrm>
              <a:off x="932261" y="3135274"/>
              <a:ext cx="2473989" cy="420459"/>
              <a:chOff x="5550208" y="3816753"/>
              <a:chExt cx="2473989" cy="420459"/>
            </a:xfrm>
          </p:grpSpPr>
          <p:sp>
            <p:nvSpPr>
              <p:cNvPr id="44" name="Rounded Rectangle 43"/>
              <p:cNvSpPr/>
              <p:nvPr/>
            </p:nvSpPr>
            <p:spPr>
              <a:xfrm>
                <a:off x="5550208" y="3816753"/>
                <a:ext cx="2473989" cy="420459"/>
              </a:xfrm>
              <a:prstGeom prst="roundRect">
                <a:avLst>
                  <a:gd name="adj" fmla="val 0"/>
                </a:avLst>
              </a:prstGeom>
              <a:noFill/>
              <a:ln>
                <a:solidFill>
                  <a:schemeClr val="bg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5550208" y="3816753"/>
                <a:ext cx="2264274" cy="420459"/>
              </a:xfrm>
              <a:prstGeom prst="roundRect">
                <a:avLst>
                  <a:gd name="adj" fmla="val 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US" sz="2000" dirty="0">
                    <a:solidFill>
                      <a:srgbClr val="FFFFFF"/>
                    </a:solidFill>
                    <a:cs typeface="+mn-ea"/>
                    <a:sym typeface="+mn-lt"/>
                  </a:rPr>
                  <a:t>90</a:t>
                </a:r>
                <a:r>
                  <a:rPr lang="en-US" sz="2000" dirty="0" smtClean="0">
                    <a:solidFill>
                      <a:srgbClr val="FFFFFF"/>
                    </a:solidFill>
                    <a:cs typeface="+mn-ea"/>
                    <a:sym typeface="+mn-lt"/>
                  </a:rPr>
                  <a:t>%</a:t>
                </a:r>
                <a:endParaRPr lang="en-US" sz="20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3" name="Text Placeholder 2"/>
            <p:cNvSpPr txBox="1">
              <a:spLocks/>
            </p:cNvSpPr>
            <p:nvPr/>
          </p:nvSpPr>
          <p:spPr>
            <a:xfrm>
              <a:off x="872108" y="2762572"/>
              <a:ext cx="2324427" cy="378182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80"/>
                </a:lnSpc>
                <a:spcBef>
                  <a:spcPts val="400"/>
                </a:spcBef>
              </a:pPr>
              <a:r>
                <a:rPr lang="en-US" dirty="0" smtClean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Map title here</a:t>
              </a:r>
              <a:endParaRPr lang="en-US" sz="11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308205" y="2650972"/>
            <a:ext cx="2534142" cy="793161"/>
            <a:chOff x="872108" y="2762572"/>
            <a:chExt cx="2534142" cy="793161"/>
          </a:xfrm>
        </p:grpSpPr>
        <p:grpSp>
          <p:nvGrpSpPr>
            <p:cNvPr id="47" name="Group 46"/>
            <p:cNvGrpSpPr/>
            <p:nvPr/>
          </p:nvGrpSpPr>
          <p:grpSpPr>
            <a:xfrm>
              <a:off x="932261" y="3135274"/>
              <a:ext cx="2473989" cy="420459"/>
              <a:chOff x="5550208" y="3816753"/>
              <a:chExt cx="2473989" cy="420459"/>
            </a:xfrm>
          </p:grpSpPr>
          <p:sp>
            <p:nvSpPr>
              <p:cNvPr id="49" name="Rounded Rectangle 48"/>
              <p:cNvSpPr/>
              <p:nvPr/>
            </p:nvSpPr>
            <p:spPr>
              <a:xfrm>
                <a:off x="5550208" y="3816753"/>
                <a:ext cx="2473989" cy="420459"/>
              </a:xfrm>
              <a:prstGeom prst="roundRect">
                <a:avLst>
                  <a:gd name="adj" fmla="val 0"/>
                </a:avLst>
              </a:prstGeom>
              <a:noFill/>
              <a:ln>
                <a:solidFill>
                  <a:schemeClr val="bg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0" name="Rounded Rectangle 49"/>
              <p:cNvSpPr/>
              <p:nvPr/>
            </p:nvSpPr>
            <p:spPr>
              <a:xfrm>
                <a:off x="5550208" y="3816753"/>
                <a:ext cx="1956127" cy="420459"/>
              </a:xfrm>
              <a:prstGeom prst="roundRect">
                <a:avLst>
                  <a:gd name="adj" fmla="val 0"/>
                </a:avLst>
              </a:prstGeom>
              <a:solidFill>
                <a:srgbClr val="F685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US" sz="2000" dirty="0" smtClean="0">
                    <a:solidFill>
                      <a:srgbClr val="FFFFFF"/>
                    </a:solidFill>
                    <a:cs typeface="+mn-ea"/>
                    <a:sym typeface="+mn-lt"/>
                  </a:rPr>
                  <a:t>75%</a:t>
                </a:r>
                <a:endParaRPr lang="en-US" sz="20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8" name="Text Placeholder 2"/>
            <p:cNvSpPr txBox="1">
              <a:spLocks/>
            </p:cNvSpPr>
            <p:nvPr/>
          </p:nvSpPr>
          <p:spPr>
            <a:xfrm>
              <a:off x="872108" y="2762572"/>
              <a:ext cx="2324427" cy="378182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80"/>
                </a:lnSpc>
                <a:spcBef>
                  <a:spcPts val="400"/>
                </a:spcBef>
              </a:pPr>
              <a:r>
                <a:rPr lang="en-US" dirty="0" smtClean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Map title here</a:t>
              </a:r>
              <a:endParaRPr lang="en-US" sz="11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308205" y="3736895"/>
            <a:ext cx="2534142" cy="793161"/>
            <a:chOff x="872108" y="2762572"/>
            <a:chExt cx="2534142" cy="793161"/>
          </a:xfrm>
        </p:grpSpPr>
        <p:grpSp>
          <p:nvGrpSpPr>
            <p:cNvPr id="52" name="Group 51"/>
            <p:cNvGrpSpPr/>
            <p:nvPr/>
          </p:nvGrpSpPr>
          <p:grpSpPr>
            <a:xfrm>
              <a:off x="932261" y="3135274"/>
              <a:ext cx="2473989" cy="420459"/>
              <a:chOff x="5550208" y="3816753"/>
              <a:chExt cx="2473989" cy="420459"/>
            </a:xfrm>
          </p:grpSpPr>
          <p:sp>
            <p:nvSpPr>
              <p:cNvPr id="54" name="Rounded Rectangle 53"/>
              <p:cNvSpPr/>
              <p:nvPr/>
            </p:nvSpPr>
            <p:spPr>
              <a:xfrm>
                <a:off x="5550208" y="3816753"/>
                <a:ext cx="2473989" cy="420459"/>
              </a:xfrm>
              <a:prstGeom prst="roundRect">
                <a:avLst>
                  <a:gd name="adj" fmla="val 0"/>
                </a:avLst>
              </a:prstGeom>
              <a:noFill/>
              <a:ln>
                <a:solidFill>
                  <a:schemeClr val="bg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5" name="Rounded Rectangle 54"/>
              <p:cNvSpPr/>
              <p:nvPr/>
            </p:nvSpPr>
            <p:spPr>
              <a:xfrm>
                <a:off x="5550208" y="3816753"/>
                <a:ext cx="1334271" cy="420459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US" sz="2000" dirty="0" smtClean="0">
                    <a:solidFill>
                      <a:srgbClr val="FFFFFF"/>
                    </a:solidFill>
                    <a:cs typeface="+mn-ea"/>
                    <a:sym typeface="+mn-lt"/>
                  </a:rPr>
                  <a:t>50%</a:t>
                </a:r>
                <a:endParaRPr lang="en-US" sz="20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3" name="Text Placeholder 2"/>
            <p:cNvSpPr txBox="1">
              <a:spLocks/>
            </p:cNvSpPr>
            <p:nvPr/>
          </p:nvSpPr>
          <p:spPr>
            <a:xfrm>
              <a:off x="872108" y="2762572"/>
              <a:ext cx="2324427" cy="378182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80"/>
                </a:lnSpc>
                <a:spcBef>
                  <a:spcPts val="400"/>
                </a:spcBef>
              </a:pPr>
              <a:r>
                <a:rPr lang="en-US" dirty="0" smtClean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Map title here</a:t>
              </a:r>
              <a:endParaRPr lang="en-US" sz="11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7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31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  <a:ea typeface="+mn-ea"/>
                <a:cs typeface="+mn-ea"/>
                <a:sym typeface="+mn-lt"/>
              </a:rPr>
              <a:t>Best</a:t>
            </a:r>
            <a:br>
              <a:rPr lang="en-US" dirty="0">
                <a:latin typeface="+mn-lt"/>
                <a:ea typeface="+mn-ea"/>
                <a:cs typeface="+mn-ea"/>
                <a:sym typeface="+mn-lt"/>
              </a:rPr>
            </a:br>
            <a:r>
              <a:rPr lang="en-US" dirty="0">
                <a:latin typeface="+mn-lt"/>
                <a:ea typeface="+mn-ea"/>
                <a:cs typeface="+mn-ea"/>
                <a:sym typeface="+mn-lt"/>
              </a:rPr>
              <a:t>Devices</a:t>
            </a:r>
            <a:br>
              <a:rPr lang="en-US" dirty="0">
                <a:latin typeface="+mn-lt"/>
                <a:ea typeface="+mn-ea"/>
                <a:cs typeface="+mn-ea"/>
                <a:sym typeface="+mn-lt"/>
              </a:rPr>
            </a:br>
            <a:r>
              <a:rPr lang="en-US" dirty="0">
                <a:latin typeface="+mn-lt"/>
                <a:ea typeface="+mn-ea"/>
                <a:cs typeface="+mn-ea"/>
                <a:sym typeface="+mn-lt"/>
              </a:rPr>
              <a:t>Mockup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621652" y="1117285"/>
            <a:ext cx="3752926" cy="2303774"/>
            <a:chOff x="3626069" y="683173"/>
            <a:chExt cx="3752926" cy="2438399"/>
          </a:xfrm>
        </p:grpSpPr>
        <p:sp>
          <p:nvSpPr>
            <p:cNvPr id="6" name="Rectangle 5"/>
            <p:cNvSpPr/>
            <p:nvPr/>
          </p:nvSpPr>
          <p:spPr>
            <a:xfrm>
              <a:off x="3626069" y="683173"/>
              <a:ext cx="3752926" cy="24383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626069" y="704438"/>
              <a:ext cx="76725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itle 3"/>
            <p:cNvSpPr txBox="1">
              <a:spLocks/>
            </p:cNvSpPr>
            <p:nvPr/>
          </p:nvSpPr>
          <p:spPr>
            <a:xfrm>
              <a:off x="3750006" y="885560"/>
              <a:ext cx="832504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r>
                <a:rPr lang="en-US" dirty="0" smtClean="0"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en-US" sz="6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Title 3"/>
            <p:cNvSpPr txBox="1">
              <a:spLocks/>
            </p:cNvSpPr>
            <p:nvPr/>
          </p:nvSpPr>
          <p:spPr>
            <a:xfrm>
              <a:off x="4582509" y="864294"/>
              <a:ext cx="2796485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YOUR HEADING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Title 3"/>
            <p:cNvSpPr txBox="1">
              <a:spLocks/>
            </p:cNvSpPr>
            <p:nvPr/>
          </p:nvSpPr>
          <p:spPr>
            <a:xfrm>
              <a:off x="4577001" y="1608573"/>
              <a:ext cx="2622585" cy="135791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has been the industry's standard dummy text ever since </a:t>
              </a:r>
              <a:r>
                <a:rPr lang="en-US" sz="12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the 1500s, when an unknown.</a:t>
              </a:r>
              <a:endPara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621652" y="3592180"/>
            <a:ext cx="3752926" cy="2303774"/>
            <a:chOff x="3626069" y="683173"/>
            <a:chExt cx="3752926" cy="2438399"/>
          </a:xfrm>
        </p:grpSpPr>
        <p:sp>
          <p:nvSpPr>
            <p:cNvPr id="12" name="Rectangle 11"/>
            <p:cNvSpPr/>
            <p:nvPr/>
          </p:nvSpPr>
          <p:spPr>
            <a:xfrm>
              <a:off x="3626069" y="683173"/>
              <a:ext cx="3752926" cy="24383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626069" y="704438"/>
              <a:ext cx="76725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itle 3"/>
            <p:cNvSpPr txBox="1">
              <a:spLocks/>
            </p:cNvSpPr>
            <p:nvPr/>
          </p:nvSpPr>
          <p:spPr>
            <a:xfrm>
              <a:off x="3750006" y="885560"/>
              <a:ext cx="832504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r>
                <a:rPr lang="en-US" dirty="0" smtClean="0"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en-US" sz="6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Title 3"/>
            <p:cNvSpPr txBox="1">
              <a:spLocks/>
            </p:cNvSpPr>
            <p:nvPr/>
          </p:nvSpPr>
          <p:spPr>
            <a:xfrm>
              <a:off x="4582509" y="864294"/>
              <a:ext cx="2796485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YOUR HEADING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Title 3"/>
            <p:cNvSpPr txBox="1">
              <a:spLocks/>
            </p:cNvSpPr>
            <p:nvPr/>
          </p:nvSpPr>
          <p:spPr>
            <a:xfrm>
              <a:off x="4577001" y="1608573"/>
              <a:ext cx="2622585" cy="135791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has been the industry's standard dummy text ever since </a:t>
              </a:r>
              <a:r>
                <a:rPr lang="en-US" sz="12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the 1500s, when an unknown.</a:t>
              </a:r>
              <a:endPara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4" name="图片占位符 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4" r="25204"/>
          <a:stretch>
            <a:fillRect/>
          </a:stretch>
        </p:blipFill>
        <p:spPr/>
      </p:pic>
      <p:sp>
        <p:nvSpPr>
          <p:cNvPr id="17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46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ight Arrow 49"/>
          <p:cNvSpPr/>
          <p:nvPr/>
        </p:nvSpPr>
        <p:spPr>
          <a:xfrm rot="5400000">
            <a:off x="9391857" y="4232566"/>
            <a:ext cx="2451617" cy="1097010"/>
          </a:xfrm>
          <a:prstGeom prst="bentArrow">
            <a:avLst/>
          </a:prstGeom>
          <a:gradFill>
            <a:gsLst>
              <a:gs pos="0">
                <a:schemeClr val="bg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  <a:ea typeface="+mn-ea"/>
                <a:cs typeface="+mn-ea"/>
                <a:sym typeface="+mn-lt"/>
              </a:rPr>
              <a:t>Best</a:t>
            </a:r>
            <a:br>
              <a:rPr lang="en-US" dirty="0">
                <a:latin typeface="+mn-lt"/>
                <a:ea typeface="+mn-ea"/>
                <a:cs typeface="+mn-ea"/>
                <a:sym typeface="+mn-lt"/>
              </a:rPr>
            </a:br>
            <a:r>
              <a:rPr lang="en-US" dirty="0">
                <a:latin typeface="+mn-lt"/>
                <a:ea typeface="+mn-ea"/>
                <a:cs typeface="+mn-ea"/>
                <a:sym typeface="+mn-lt"/>
              </a:rPr>
              <a:t>Devices</a:t>
            </a:r>
            <a:br>
              <a:rPr lang="en-US" dirty="0">
                <a:latin typeface="+mn-lt"/>
                <a:ea typeface="+mn-ea"/>
                <a:cs typeface="+mn-ea"/>
                <a:sym typeface="+mn-lt"/>
              </a:rPr>
            </a:br>
            <a:r>
              <a:rPr lang="en-US" dirty="0">
                <a:latin typeface="+mn-lt"/>
                <a:ea typeface="+mn-ea"/>
                <a:cs typeface="+mn-ea"/>
                <a:sym typeface="+mn-lt"/>
              </a:rPr>
              <a:t>Mockup</a:t>
            </a:r>
          </a:p>
        </p:txBody>
      </p:sp>
      <p:sp>
        <p:nvSpPr>
          <p:cNvPr id="17" name="Right Arrow 43"/>
          <p:cNvSpPr/>
          <p:nvPr/>
        </p:nvSpPr>
        <p:spPr>
          <a:xfrm flipH="1">
            <a:off x="6036640" y="2796202"/>
            <a:ext cx="876143" cy="508944"/>
          </a:xfrm>
          <a:prstGeom prst="rightArrow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alpha val="5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8" name="Right Arrow 44"/>
          <p:cNvSpPr/>
          <p:nvPr/>
        </p:nvSpPr>
        <p:spPr>
          <a:xfrm flipH="1">
            <a:off x="5720204" y="4272126"/>
            <a:ext cx="876143" cy="508944"/>
          </a:xfrm>
          <a:prstGeom prst="rightArrow">
            <a:avLst/>
          </a:prstGeom>
          <a:gradFill>
            <a:gsLst>
              <a:gs pos="0">
                <a:schemeClr val="bg1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19" name="Group 33"/>
          <p:cNvGrpSpPr/>
          <p:nvPr/>
        </p:nvGrpSpPr>
        <p:grpSpPr>
          <a:xfrm>
            <a:off x="7310975" y="3821102"/>
            <a:ext cx="2789111" cy="1227975"/>
            <a:chOff x="1120984" y="2915561"/>
            <a:chExt cx="2305050" cy="1014855"/>
          </a:xfrm>
        </p:grpSpPr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2273509" y="3354153"/>
              <a:ext cx="1152525" cy="576263"/>
            </a:xfrm>
            <a:custGeom>
              <a:avLst/>
              <a:gdLst>
                <a:gd name="T0" fmla="*/ 726 w 726"/>
                <a:gd name="T1" fmla="*/ 83 h 363"/>
                <a:gd name="T2" fmla="*/ 709 w 726"/>
                <a:gd name="T3" fmla="*/ 107 h 363"/>
                <a:gd name="T4" fmla="*/ 690 w 726"/>
                <a:gd name="T5" fmla="*/ 133 h 363"/>
                <a:gd name="T6" fmla="*/ 664 w 726"/>
                <a:gd name="T7" fmla="*/ 157 h 363"/>
                <a:gd name="T8" fmla="*/ 633 w 726"/>
                <a:gd name="T9" fmla="*/ 180 h 363"/>
                <a:gd name="T10" fmla="*/ 598 w 726"/>
                <a:gd name="T11" fmla="*/ 204 h 363"/>
                <a:gd name="T12" fmla="*/ 560 w 726"/>
                <a:gd name="T13" fmla="*/ 225 h 363"/>
                <a:gd name="T14" fmla="*/ 517 w 726"/>
                <a:gd name="T15" fmla="*/ 247 h 363"/>
                <a:gd name="T16" fmla="*/ 470 w 726"/>
                <a:gd name="T17" fmla="*/ 266 h 363"/>
                <a:gd name="T18" fmla="*/ 420 w 726"/>
                <a:gd name="T19" fmla="*/ 285 h 363"/>
                <a:gd name="T20" fmla="*/ 368 w 726"/>
                <a:gd name="T21" fmla="*/ 301 h 363"/>
                <a:gd name="T22" fmla="*/ 311 w 726"/>
                <a:gd name="T23" fmla="*/ 315 h 363"/>
                <a:gd name="T24" fmla="*/ 254 w 726"/>
                <a:gd name="T25" fmla="*/ 330 h 363"/>
                <a:gd name="T26" fmla="*/ 192 w 726"/>
                <a:gd name="T27" fmla="*/ 341 h 363"/>
                <a:gd name="T28" fmla="*/ 131 w 726"/>
                <a:gd name="T29" fmla="*/ 351 h 363"/>
                <a:gd name="T30" fmla="*/ 66 w 726"/>
                <a:gd name="T31" fmla="*/ 358 h 363"/>
                <a:gd name="T32" fmla="*/ 0 w 726"/>
                <a:gd name="T33" fmla="*/ 363 h 363"/>
                <a:gd name="T34" fmla="*/ 33 w 726"/>
                <a:gd name="T35" fmla="*/ 280 h 363"/>
                <a:gd name="T36" fmla="*/ 100 w 726"/>
                <a:gd name="T37" fmla="*/ 273 h 363"/>
                <a:gd name="T38" fmla="*/ 161 w 726"/>
                <a:gd name="T39" fmla="*/ 263 h 363"/>
                <a:gd name="T40" fmla="*/ 223 w 726"/>
                <a:gd name="T41" fmla="*/ 254 h 363"/>
                <a:gd name="T42" fmla="*/ 282 w 726"/>
                <a:gd name="T43" fmla="*/ 242 h 363"/>
                <a:gd name="T44" fmla="*/ 339 w 726"/>
                <a:gd name="T45" fmla="*/ 228 h 363"/>
                <a:gd name="T46" fmla="*/ 394 w 726"/>
                <a:gd name="T47" fmla="*/ 211 h 363"/>
                <a:gd name="T48" fmla="*/ 446 w 726"/>
                <a:gd name="T49" fmla="*/ 195 h 363"/>
                <a:gd name="T50" fmla="*/ 493 w 726"/>
                <a:gd name="T51" fmla="*/ 176 h 363"/>
                <a:gd name="T52" fmla="*/ 539 w 726"/>
                <a:gd name="T53" fmla="*/ 154 h 363"/>
                <a:gd name="T54" fmla="*/ 579 w 726"/>
                <a:gd name="T55" fmla="*/ 133 h 363"/>
                <a:gd name="T56" fmla="*/ 617 w 726"/>
                <a:gd name="T57" fmla="*/ 112 h 363"/>
                <a:gd name="T58" fmla="*/ 648 w 726"/>
                <a:gd name="T59" fmla="*/ 88 h 363"/>
                <a:gd name="T60" fmla="*/ 676 w 726"/>
                <a:gd name="T61" fmla="*/ 64 h 363"/>
                <a:gd name="T62" fmla="*/ 700 w 726"/>
                <a:gd name="T63" fmla="*/ 38 h 363"/>
                <a:gd name="T64" fmla="*/ 719 w 726"/>
                <a:gd name="T65" fmla="*/ 1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6" h="363">
                  <a:moveTo>
                    <a:pt x="726" y="0"/>
                  </a:moveTo>
                  <a:lnTo>
                    <a:pt x="726" y="83"/>
                  </a:lnTo>
                  <a:lnTo>
                    <a:pt x="719" y="95"/>
                  </a:lnTo>
                  <a:lnTo>
                    <a:pt x="709" y="107"/>
                  </a:lnTo>
                  <a:lnTo>
                    <a:pt x="700" y="121"/>
                  </a:lnTo>
                  <a:lnTo>
                    <a:pt x="690" y="133"/>
                  </a:lnTo>
                  <a:lnTo>
                    <a:pt x="676" y="145"/>
                  </a:lnTo>
                  <a:lnTo>
                    <a:pt x="664" y="157"/>
                  </a:lnTo>
                  <a:lnTo>
                    <a:pt x="648" y="171"/>
                  </a:lnTo>
                  <a:lnTo>
                    <a:pt x="633" y="180"/>
                  </a:lnTo>
                  <a:lnTo>
                    <a:pt x="617" y="192"/>
                  </a:lnTo>
                  <a:lnTo>
                    <a:pt x="598" y="204"/>
                  </a:lnTo>
                  <a:lnTo>
                    <a:pt x="579" y="216"/>
                  </a:lnTo>
                  <a:lnTo>
                    <a:pt x="560" y="225"/>
                  </a:lnTo>
                  <a:lnTo>
                    <a:pt x="539" y="237"/>
                  </a:lnTo>
                  <a:lnTo>
                    <a:pt x="517" y="247"/>
                  </a:lnTo>
                  <a:lnTo>
                    <a:pt x="493" y="256"/>
                  </a:lnTo>
                  <a:lnTo>
                    <a:pt x="470" y="266"/>
                  </a:lnTo>
                  <a:lnTo>
                    <a:pt x="446" y="275"/>
                  </a:lnTo>
                  <a:lnTo>
                    <a:pt x="420" y="285"/>
                  </a:lnTo>
                  <a:lnTo>
                    <a:pt x="394" y="292"/>
                  </a:lnTo>
                  <a:lnTo>
                    <a:pt x="368" y="301"/>
                  </a:lnTo>
                  <a:lnTo>
                    <a:pt x="339" y="308"/>
                  </a:lnTo>
                  <a:lnTo>
                    <a:pt x="311" y="315"/>
                  </a:lnTo>
                  <a:lnTo>
                    <a:pt x="282" y="322"/>
                  </a:lnTo>
                  <a:lnTo>
                    <a:pt x="254" y="330"/>
                  </a:lnTo>
                  <a:lnTo>
                    <a:pt x="223" y="334"/>
                  </a:lnTo>
                  <a:lnTo>
                    <a:pt x="192" y="341"/>
                  </a:lnTo>
                  <a:lnTo>
                    <a:pt x="161" y="346"/>
                  </a:lnTo>
                  <a:lnTo>
                    <a:pt x="131" y="351"/>
                  </a:lnTo>
                  <a:lnTo>
                    <a:pt x="100" y="353"/>
                  </a:lnTo>
                  <a:lnTo>
                    <a:pt x="66" y="358"/>
                  </a:lnTo>
                  <a:lnTo>
                    <a:pt x="33" y="360"/>
                  </a:lnTo>
                  <a:lnTo>
                    <a:pt x="0" y="363"/>
                  </a:lnTo>
                  <a:lnTo>
                    <a:pt x="0" y="282"/>
                  </a:lnTo>
                  <a:lnTo>
                    <a:pt x="33" y="280"/>
                  </a:lnTo>
                  <a:lnTo>
                    <a:pt x="66" y="277"/>
                  </a:lnTo>
                  <a:lnTo>
                    <a:pt x="100" y="273"/>
                  </a:lnTo>
                  <a:lnTo>
                    <a:pt x="131" y="268"/>
                  </a:lnTo>
                  <a:lnTo>
                    <a:pt x="161" y="263"/>
                  </a:lnTo>
                  <a:lnTo>
                    <a:pt x="192" y="259"/>
                  </a:lnTo>
                  <a:lnTo>
                    <a:pt x="223" y="254"/>
                  </a:lnTo>
                  <a:lnTo>
                    <a:pt x="254" y="247"/>
                  </a:lnTo>
                  <a:lnTo>
                    <a:pt x="282" y="242"/>
                  </a:lnTo>
                  <a:lnTo>
                    <a:pt x="311" y="235"/>
                  </a:lnTo>
                  <a:lnTo>
                    <a:pt x="339" y="228"/>
                  </a:lnTo>
                  <a:lnTo>
                    <a:pt x="368" y="218"/>
                  </a:lnTo>
                  <a:lnTo>
                    <a:pt x="394" y="211"/>
                  </a:lnTo>
                  <a:lnTo>
                    <a:pt x="420" y="202"/>
                  </a:lnTo>
                  <a:lnTo>
                    <a:pt x="446" y="195"/>
                  </a:lnTo>
                  <a:lnTo>
                    <a:pt x="470" y="185"/>
                  </a:lnTo>
                  <a:lnTo>
                    <a:pt x="493" y="176"/>
                  </a:lnTo>
                  <a:lnTo>
                    <a:pt x="517" y="166"/>
                  </a:lnTo>
                  <a:lnTo>
                    <a:pt x="539" y="154"/>
                  </a:lnTo>
                  <a:lnTo>
                    <a:pt x="560" y="145"/>
                  </a:lnTo>
                  <a:lnTo>
                    <a:pt x="579" y="133"/>
                  </a:lnTo>
                  <a:lnTo>
                    <a:pt x="598" y="124"/>
                  </a:lnTo>
                  <a:lnTo>
                    <a:pt x="617" y="112"/>
                  </a:lnTo>
                  <a:lnTo>
                    <a:pt x="633" y="100"/>
                  </a:lnTo>
                  <a:lnTo>
                    <a:pt x="648" y="88"/>
                  </a:lnTo>
                  <a:lnTo>
                    <a:pt x="664" y="76"/>
                  </a:lnTo>
                  <a:lnTo>
                    <a:pt x="676" y="64"/>
                  </a:lnTo>
                  <a:lnTo>
                    <a:pt x="690" y="53"/>
                  </a:lnTo>
                  <a:lnTo>
                    <a:pt x="700" y="38"/>
                  </a:lnTo>
                  <a:lnTo>
                    <a:pt x="709" y="26"/>
                  </a:lnTo>
                  <a:lnTo>
                    <a:pt x="719" y="15"/>
                  </a:lnTo>
                  <a:lnTo>
                    <a:pt x="726" y="0"/>
                  </a:lnTo>
                  <a:close/>
                </a:path>
              </a:pathLst>
            </a:custGeom>
            <a:solidFill>
              <a:schemeClr val="accent3">
                <a:lumMod val="75000"/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120984" y="3354153"/>
              <a:ext cx="1152525" cy="576263"/>
            </a:xfrm>
            <a:custGeom>
              <a:avLst/>
              <a:gdLst>
                <a:gd name="T0" fmla="*/ 726 w 726"/>
                <a:gd name="T1" fmla="*/ 363 h 363"/>
                <a:gd name="T2" fmla="*/ 660 w 726"/>
                <a:gd name="T3" fmla="*/ 358 h 363"/>
                <a:gd name="T4" fmla="*/ 596 w 726"/>
                <a:gd name="T5" fmla="*/ 351 h 363"/>
                <a:gd name="T6" fmla="*/ 534 w 726"/>
                <a:gd name="T7" fmla="*/ 341 h 363"/>
                <a:gd name="T8" fmla="*/ 472 w 726"/>
                <a:gd name="T9" fmla="*/ 330 h 363"/>
                <a:gd name="T10" fmla="*/ 415 w 726"/>
                <a:gd name="T11" fmla="*/ 315 h 363"/>
                <a:gd name="T12" fmla="*/ 358 w 726"/>
                <a:gd name="T13" fmla="*/ 301 h 363"/>
                <a:gd name="T14" fmla="*/ 306 w 726"/>
                <a:gd name="T15" fmla="*/ 285 h 363"/>
                <a:gd name="T16" fmla="*/ 256 w 726"/>
                <a:gd name="T17" fmla="*/ 266 h 363"/>
                <a:gd name="T18" fmla="*/ 211 w 726"/>
                <a:gd name="T19" fmla="*/ 247 h 363"/>
                <a:gd name="T20" fmla="*/ 169 w 726"/>
                <a:gd name="T21" fmla="*/ 225 h 363"/>
                <a:gd name="T22" fmla="*/ 128 w 726"/>
                <a:gd name="T23" fmla="*/ 204 h 363"/>
                <a:gd name="T24" fmla="*/ 93 w 726"/>
                <a:gd name="T25" fmla="*/ 180 h 363"/>
                <a:gd name="T26" fmla="*/ 64 w 726"/>
                <a:gd name="T27" fmla="*/ 157 h 363"/>
                <a:gd name="T28" fmla="*/ 38 w 726"/>
                <a:gd name="T29" fmla="*/ 133 h 363"/>
                <a:gd name="T30" fmla="*/ 17 w 726"/>
                <a:gd name="T31" fmla="*/ 107 h 363"/>
                <a:gd name="T32" fmla="*/ 0 w 726"/>
                <a:gd name="T33" fmla="*/ 83 h 363"/>
                <a:gd name="T34" fmla="*/ 7 w 726"/>
                <a:gd name="T35" fmla="*/ 15 h 363"/>
                <a:gd name="T36" fmla="*/ 26 w 726"/>
                <a:gd name="T37" fmla="*/ 38 h 363"/>
                <a:gd name="T38" fmla="*/ 50 w 726"/>
                <a:gd name="T39" fmla="*/ 64 h 363"/>
                <a:gd name="T40" fmla="*/ 78 w 726"/>
                <a:gd name="T41" fmla="*/ 88 h 363"/>
                <a:gd name="T42" fmla="*/ 112 w 726"/>
                <a:gd name="T43" fmla="*/ 112 h 363"/>
                <a:gd name="T44" fmla="*/ 147 w 726"/>
                <a:gd name="T45" fmla="*/ 133 h 363"/>
                <a:gd name="T46" fmla="*/ 188 w 726"/>
                <a:gd name="T47" fmla="*/ 154 h 363"/>
                <a:gd name="T48" fmla="*/ 233 w 726"/>
                <a:gd name="T49" fmla="*/ 176 h 363"/>
                <a:gd name="T50" fmla="*/ 280 w 726"/>
                <a:gd name="T51" fmla="*/ 195 h 363"/>
                <a:gd name="T52" fmla="*/ 332 w 726"/>
                <a:gd name="T53" fmla="*/ 211 h 363"/>
                <a:gd name="T54" fmla="*/ 387 w 726"/>
                <a:gd name="T55" fmla="*/ 228 h 363"/>
                <a:gd name="T56" fmla="*/ 444 w 726"/>
                <a:gd name="T57" fmla="*/ 242 h 363"/>
                <a:gd name="T58" fmla="*/ 503 w 726"/>
                <a:gd name="T59" fmla="*/ 254 h 363"/>
                <a:gd name="T60" fmla="*/ 565 w 726"/>
                <a:gd name="T61" fmla="*/ 263 h 363"/>
                <a:gd name="T62" fmla="*/ 629 w 726"/>
                <a:gd name="T63" fmla="*/ 273 h 363"/>
                <a:gd name="T64" fmla="*/ 693 w 726"/>
                <a:gd name="T65" fmla="*/ 28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6" h="363">
                  <a:moveTo>
                    <a:pt x="726" y="282"/>
                  </a:moveTo>
                  <a:lnTo>
                    <a:pt x="726" y="363"/>
                  </a:lnTo>
                  <a:lnTo>
                    <a:pt x="693" y="360"/>
                  </a:lnTo>
                  <a:lnTo>
                    <a:pt x="660" y="358"/>
                  </a:lnTo>
                  <a:lnTo>
                    <a:pt x="629" y="353"/>
                  </a:lnTo>
                  <a:lnTo>
                    <a:pt x="596" y="351"/>
                  </a:lnTo>
                  <a:lnTo>
                    <a:pt x="565" y="346"/>
                  </a:lnTo>
                  <a:lnTo>
                    <a:pt x="534" y="341"/>
                  </a:lnTo>
                  <a:lnTo>
                    <a:pt x="503" y="334"/>
                  </a:lnTo>
                  <a:lnTo>
                    <a:pt x="472" y="330"/>
                  </a:lnTo>
                  <a:lnTo>
                    <a:pt x="444" y="322"/>
                  </a:lnTo>
                  <a:lnTo>
                    <a:pt x="415" y="315"/>
                  </a:lnTo>
                  <a:lnTo>
                    <a:pt x="387" y="308"/>
                  </a:lnTo>
                  <a:lnTo>
                    <a:pt x="358" y="301"/>
                  </a:lnTo>
                  <a:lnTo>
                    <a:pt x="332" y="292"/>
                  </a:lnTo>
                  <a:lnTo>
                    <a:pt x="306" y="285"/>
                  </a:lnTo>
                  <a:lnTo>
                    <a:pt x="280" y="275"/>
                  </a:lnTo>
                  <a:lnTo>
                    <a:pt x="256" y="266"/>
                  </a:lnTo>
                  <a:lnTo>
                    <a:pt x="233" y="256"/>
                  </a:lnTo>
                  <a:lnTo>
                    <a:pt x="211" y="247"/>
                  </a:lnTo>
                  <a:lnTo>
                    <a:pt x="188" y="237"/>
                  </a:lnTo>
                  <a:lnTo>
                    <a:pt x="169" y="225"/>
                  </a:lnTo>
                  <a:lnTo>
                    <a:pt x="147" y="216"/>
                  </a:lnTo>
                  <a:lnTo>
                    <a:pt x="128" y="204"/>
                  </a:lnTo>
                  <a:lnTo>
                    <a:pt x="112" y="192"/>
                  </a:lnTo>
                  <a:lnTo>
                    <a:pt x="93" y="180"/>
                  </a:lnTo>
                  <a:lnTo>
                    <a:pt x="78" y="171"/>
                  </a:lnTo>
                  <a:lnTo>
                    <a:pt x="64" y="157"/>
                  </a:lnTo>
                  <a:lnTo>
                    <a:pt x="50" y="145"/>
                  </a:lnTo>
                  <a:lnTo>
                    <a:pt x="38" y="133"/>
                  </a:lnTo>
                  <a:lnTo>
                    <a:pt x="26" y="121"/>
                  </a:lnTo>
                  <a:lnTo>
                    <a:pt x="17" y="107"/>
                  </a:lnTo>
                  <a:lnTo>
                    <a:pt x="7" y="95"/>
                  </a:lnTo>
                  <a:lnTo>
                    <a:pt x="0" y="83"/>
                  </a:lnTo>
                  <a:lnTo>
                    <a:pt x="0" y="0"/>
                  </a:lnTo>
                  <a:lnTo>
                    <a:pt x="7" y="15"/>
                  </a:lnTo>
                  <a:lnTo>
                    <a:pt x="17" y="26"/>
                  </a:lnTo>
                  <a:lnTo>
                    <a:pt x="26" y="38"/>
                  </a:lnTo>
                  <a:lnTo>
                    <a:pt x="38" y="53"/>
                  </a:lnTo>
                  <a:lnTo>
                    <a:pt x="50" y="64"/>
                  </a:lnTo>
                  <a:lnTo>
                    <a:pt x="64" y="76"/>
                  </a:lnTo>
                  <a:lnTo>
                    <a:pt x="78" y="88"/>
                  </a:lnTo>
                  <a:lnTo>
                    <a:pt x="93" y="100"/>
                  </a:lnTo>
                  <a:lnTo>
                    <a:pt x="112" y="112"/>
                  </a:lnTo>
                  <a:lnTo>
                    <a:pt x="128" y="124"/>
                  </a:lnTo>
                  <a:lnTo>
                    <a:pt x="147" y="133"/>
                  </a:lnTo>
                  <a:lnTo>
                    <a:pt x="169" y="145"/>
                  </a:lnTo>
                  <a:lnTo>
                    <a:pt x="188" y="154"/>
                  </a:lnTo>
                  <a:lnTo>
                    <a:pt x="211" y="166"/>
                  </a:lnTo>
                  <a:lnTo>
                    <a:pt x="233" y="176"/>
                  </a:lnTo>
                  <a:lnTo>
                    <a:pt x="256" y="185"/>
                  </a:lnTo>
                  <a:lnTo>
                    <a:pt x="280" y="195"/>
                  </a:lnTo>
                  <a:lnTo>
                    <a:pt x="306" y="202"/>
                  </a:lnTo>
                  <a:lnTo>
                    <a:pt x="332" y="211"/>
                  </a:lnTo>
                  <a:lnTo>
                    <a:pt x="358" y="218"/>
                  </a:lnTo>
                  <a:lnTo>
                    <a:pt x="387" y="228"/>
                  </a:lnTo>
                  <a:lnTo>
                    <a:pt x="415" y="235"/>
                  </a:lnTo>
                  <a:lnTo>
                    <a:pt x="444" y="242"/>
                  </a:lnTo>
                  <a:lnTo>
                    <a:pt x="472" y="247"/>
                  </a:lnTo>
                  <a:lnTo>
                    <a:pt x="503" y="254"/>
                  </a:lnTo>
                  <a:lnTo>
                    <a:pt x="534" y="259"/>
                  </a:lnTo>
                  <a:lnTo>
                    <a:pt x="565" y="263"/>
                  </a:lnTo>
                  <a:lnTo>
                    <a:pt x="596" y="268"/>
                  </a:lnTo>
                  <a:lnTo>
                    <a:pt x="629" y="273"/>
                  </a:lnTo>
                  <a:lnTo>
                    <a:pt x="660" y="277"/>
                  </a:lnTo>
                  <a:lnTo>
                    <a:pt x="693" y="280"/>
                  </a:lnTo>
                  <a:lnTo>
                    <a:pt x="726" y="282"/>
                  </a:lnTo>
                  <a:close/>
                </a:path>
              </a:pathLst>
            </a:custGeom>
            <a:solidFill>
              <a:schemeClr val="accent3">
                <a:lumMod val="75000"/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1120984" y="2915561"/>
              <a:ext cx="2305050" cy="893763"/>
            </a:xfrm>
            <a:custGeom>
              <a:avLst/>
              <a:gdLst>
                <a:gd name="T0" fmla="*/ 0 w 612"/>
                <a:gd name="T1" fmla="*/ 119 h 238"/>
                <a:gd name="T2" fmla="*/ 306 w 612"/>
                <a:gd name="T3" fmla="*/ 0 h 238"/>
                <a:gd name="T4" fmla="*/ 612 w 612"/>
                <a:gd name="T5" fmla="*/ 119 h 238"/>
                <a:gd name="T6" fmla="*/ 306 w 612"/>
                <a:gd name="T7" fmla="*/ 238 h 238"/>
                <a:gd name="T8" fmla="*/ 0 w 612"/>
                <a:gd name="T9" fmla="*/ 11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238">
                  <a:moveTo>
                    <a:pt x="0" y="119"/>
                  </a:moveTo>
                  <a:cubicBezTo>
                    <a:pt x="30" y="60"/>
                    <a:pt x="157" y="11"/>
                    <a:pt x="306" y="0"/>
                  </a:cubicBezTo>
                  <a:cubicBezTo>
                    <a:pt x="456" y="11"/>
                    <a:pt x="583" y="60"/>
                    <a:pt x="612" y="119"/>
                  </a:cubicBezTo>
                  <a:cubicBezTo>
                    <a:pt x="583" y="178"/>
                    <a:pt x="456" y="228"/>
                    <a:pt x="306" y="238"/>
                  </a:cubicBezTo>
                  <a:cubicBezTo>
                    <a:pt x="157" y="228"/>
                    <a:pt x="30" y="178"/>
                    <a:pt x="0" y="119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23" name="Group 32"/>
          <p:cNvGrpSpPr/>
          <p:nvPr/>
        </p:nvGrpSpPr>
        <p:grpSpPr>
          <a:xfrm>
            <a:off x="7141938" y="3112442"/>
            <a:ext cx="3127185" cy="1381645"/>
            <a:chOff x="981284" y="2220236"/>
            <a:chExt cx="2584450" cy="114185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2273509" y="2723916"/>
              <a:ext cx="1292225" cy="638175"/>
            </a:xfrm>
            <a:custGeom>
              <a:avLst/>
              <a:gdLst>
                <a:gd name="T0" fmla="*/ 814 w 814"/>
                <a:gd name="T1" fmla="*/ 80 h 402"/>
                <a:gd name="T2" fmla="*/ 804 w 814"/>
                <a:gd name="T3" fmla="*/ 113 h 402"/>
                <a:gd name="T4" fmla="*/ 785 w 814"/>
                <a:gd name="T5" fmla="*/ 142 h 402"/>
                <a:gd name="T6" fmla="*/ 762 w 814"/>
                <a:gd name="T7" fmla="*/ 173 h 402"/>
                <a:gd name="T8" fmla="*/ 731 w 814"/>
                <a:gd name="T9" fmla="*/ 201 h 402"/>
                <a:gd name="T10" fmla="*/ 695 w 814"/>
                <a:gd name="T11" fmla="*/ 227 h 402"/>
                <a:gd name="T12" fmla="*/ 652 w 814"/>
                <a:gd name="T13" fmla="*/ 253 h 402"/>
                <a:gd name="T14" fmla="*/ 605 w 814"/>
                <a:gd name="T15" fmla="*/ 277 h 402"/>
                <a:gd name="T16" fmla="*/ 553 w 814"/>
                <a:gd name="T17" fmla="*/ 300 h 402"/>
                <a:gd name="T18" fmla="*/ 496 w 814"/>
                <a:gd name="T19" fmla="*/ 322 h 402"/>
                <a:gd name="T20" fmla="*/ 434 w 814"/>
                <a:gd name="T21" fmla="*/ 341 h 402"/>
                <a:gd name="T22" fmla="*/ 370 w 814"/>
                <a:gd name="T23" fmla="*/ 357 h 402"/>
                <a:gd name="T24" fmla="*/ 301 w 814"/>
                <a:gd name="T25" fmla="*/ 371 h 402"/>
                <a:gd name="T26" fmla="*/ 230 w 814"/>
                <a:gd name="T27" fmla="*/ 383 h 402"/>
                <a:gd name="T28" fmla="*/ 157 w 814"/>
                <a:gd name="T29" fmla="*/ 393 h 402"/>
                <a:gd name="T30" fmla="*/ 78 w 814"/>
                <a:gd name="T31" fmla="*/ 400 h 402"/>
                <a:gd name="T32" fmla="*/ 0 w 814"/>
                <a:gd name="T33" fmla="*/ 402 h 402"/>
                <a:gd name="T34" fmla="*/ 40 w 814"/>
                <a:gd name="T35" fmla="*/ 319 h 402"/>
                <a:gd name="T36" fmla="*/ 119 w 814"/>
                <a:gd name="T37" fmla="*/ 315 h 402"/>
                <a:gd name="T38" fmla="*/ 192 w 814"/>
                <a:gd name="T39" fmla="*/ 307 h 402"/>
                <a:gd name="T40" fmla="*/ 266 w 814"/>
                <a:gd name="T41" fmla="*/ 296 h 402"/>
                <a:gd name="T42" fmla="*/ 337 w 814"/>
                <a:gd name="T43" fmla="*/ 281 h 402"/>
                <a:gd name="T44" fmla="*/ 403 w 814"/>
                <a:gd name="T45" fmla="*/ 267 h 402"/>
                <a:gd name="T46" fmla="*/ 465 w 814"/>
                <a:gd name="T47" fmla="*/ 248 h 402"/>
                <a:gd name="T48" fmla="*/ 524 w 814"/>
                <a:gd name="T49" fmla="*/ 229 h 402"/>
                <a:gd name="T50" fmla="*/ 579 w 814"/>
                <a:gd name="T51" fmla="*/ 208 h 402"/>
                <a:gd name="T52" fmla="*/ 629 w 814"/>
                <a:gd name="T53" fmla="*/ 184 h 402"/>
                <a:gd name="T54" fmla="*/ 674 w 814"/>
                <a:gd name="T55" fmla="*/ 158 h 402"/>
                <a:gd name="T56" fmla="*/ 714 w 814"/>
                <a:gd name="T57" fmla="*/ 132 h 402"/>
                <a:gd name="T58" fmla="*/ 747 w 814"/>
                <a:gd name="T59" fmla="*/ 106 h 402"/>
                <a:gd name="T60" fmla="*/ 776 w 814"/>
                <a:gd name="T61" fmla="*/ 75 h 402"/>
                <a:gd name="T62" fmla="*/ 797 w 814"/>
                <a:gd name="T63" fmla="*/ 47 h 402"/>
                <a:gd name="T64" fmla="*/ 811 w 814"/>
                <a:gd name="T65" fmla="*/ 16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14" h="402">
                  <a:moveTo>
                    <a:pt x="814" y="0"/>
                  </a:moveTo>
                  <a:lnTo>
                    <a:pt x="814" y="80"/>
                  </a:lnTo>
                  <a:lnTo>
                    <a:pt x="811" y="97"/>
                  </a:lnTo>
                  <a:lnTo>
                    <a:pt x="804" y="113"/>
                  </a:lnTo>
                  <a:lnTo>
                    <a:pt x="797" y="128"/>
                  </a:lnTo>
                  <a:lnTo>
                    <a:pt x="785" y="142"/>
                  </a:lnTo>
                  <a:lnTo>
                    <a:pt x="776" y="158"/>
                  </a:lnTo>
                  <a:lnTo>
                    <a:pt x="762" y="173"/>
                  </a:lnTo>
                  <a:lnTo>
                    <a:pt x="747" y="187"/>
                  </a:lnTo>
                  <a:lnTo>
                    <a:pt x="731" y="201"/>
                  </a:lnTo>
                  <a:lnTo>
                    <a:pt x="714" y="215"/>
                  </a:lnTo>
                  <a:lnTo>
                    <a:pt x="695" y="227"/>
                  </a:lnTo>
                  <a:lnTo>
                    <a:pt x="674" y="241"/>
                  </a:lnTo>
                  <a:lnTo>
                    <a:pt x="652" y="253"/>
                  </a:lnTo>
                  <a:lnTo>
                    <a:pt x="629" y="265"/>
                  </a:lnTo>
                  <a:lnTo>
                    <a:pt x="605" y="277"/>
                  </a:lnTo>
                  <a:lnTo>
                    <a:pt x="579" y="289"/>
                  </a:lnTo>
                  <a:lnTo>
                    <a:pt x="553" y="300"/>
                  </a:lnTo>
                  <a:lnTo>
                    <a:pt x="524" y="310"/>
                  </a:lnTo>
                  <a:lnTo>
                    <a:pt x="496" y="322"/>
                  </a:lnTo>
                  <a:lnTo>
                    <a:pt x="465" y="331"/>
                  </a:lnTo>
                  <a:lnTo>
                    <a:pt x="434" y="341"/>
                  </a:lnTo>
                  <a:lnTo>
                    <a:pt x="403" y="348"/>
                  </a:lnTo>
                  <a:lnTo>
                    <a:pt x="370" y="357"/>
                  </a:lnTo>
                  <a:lnTo>
                    <a:pt x="337" y="364"/>
                  </a:lnTo>
                  <a:lnTo>
                    <a:pt x="301" y="371"/>
                  </a:lnTo>
                  <a:lnTo>
                    <a:pt x="266" y="376"/>
                  </a:lnTo>
                  <a:lnTo>
                    <a:pt x="230" y="383"/>
                  </a:lnTo>
                  <a:lnTo>
                    <a:pt x="192" y="388"/>
                  </a:lnTo>
                  <a:lnTo>
                    <a:pt x="157" y="393"/>
                  </a:lnTo>
                  <a:lnTo>
                    <a:pt x="119" y="395"/>
                  </a:lnTo>
                  <a:lnTo>
                    <a:pt x="78" y="400"/>
                  </a:lnTo>
                  <a:lnTo>
                    <a:pt x="40" y="402"/>
                  </a:lnTo>
                  <a:lnTo>
                    <a:pt x="0" y="402"/>
                  </a:lnTo>
                  <a:lnTo>
                    <a:pt x="0" y="322"/>
                  </a:lnTo>
                  <a:lnTo>
                    <a:pt x="40" y="319"/>
                  </a:lnTo>
                  <a:lnTo>
                    <a:pt x="78" y="317"/>
                  </a:lnTo>
                  <a:lnTo>
                    <a:pt x="119" y="315"/>
                  </a:lnTo>
                  <a:lnTo>
                    <a:pt x="157" y="310"/>
                  </a:lnTo>
                  <a:lnTo>
                    <a:pt x="192" y="307"/>
                  </a:lnTo>
                  <a:lnTo>
                    <a:pt x="230" y="300"/>
                  </a:lnTo>
                  <a:lnTo>
                    <a:pt x="266" y="296"/>
                  </a:lnTo>
                  <a:lnTo>
                    <a:pt x="301" y="289"/>
                  </a:lnTo>
                  <a:lnTo>
                    <a:pt x="337" y="281"/>
                  </a:lnTo>
                  <a:lnTo>
                    <a:pt x="370" y="274"/>
                  </a:lnTo>
                  <a:lnTo>
                    <a:pt x="403" y="267"/>
                  </a:lnTo>
                  <a:lnTo>
                    <a:pt x="434" y="258"/>
                  </a:lnTo>
                  <a:lnTo>
                    <a:pt x="465" y="248"/>
                  </a:lnTo>
                  <a:lnTo>
                    <a:pt x="496" y="239"/>
                  </a:lnTo>
                  <a:lnTo>
                    <a:pt x="524" y="229"/>
                  </a:lnTo>
                  <a:lnTo>
                    <a:pt x="553" y="220"/>
                  </a:lnTo>
                  <a:lnTo>
                    <a:pt x="579" y="208"/>
                  </a:lnTo>
                  <a:lnTo>
                    <a:pt x="605" y="196"/>
                  </a:lnTo>
                  <a:lnTo>
                    <a:pt x="629" y="184"/>
                  </a:lnTo>
                  <a:lnTo>
                    <a:pt x="652" y="173"/>
                  </a:lnTo>
                  <a:lnTo>
                    <a:pt x="674" y="158"/>
                  </a:lnTo>
                  <a:lnTo>
                    <a:pt x="695" y="146"/>
                  </a:lnTo>
                  <a:lnTo>
                    <a:pt x="714" y="132"/>
                  </a:lnTo>
                  <a:lnTo>
                    <a:pt x="731" y="120"/>
                  </a:lnTo>
                  <a:lnTo>
                    <a:pt x="747" y="106"/>
                  </a:lnTo>
                  <a:lnTo>
                    <a:pt x="762" y="92"/>
                  </a:lnTo>
                  <a:lnTo>
                    <a:pt x="776" y="75"/>
                  </a:lnTo>
                  <a:lnTo>
                    <a:pt x="785" y="61"/>
                  </a:lnTo>
                  <a:lnTo>
                    <a:pt x="797" y="47"/>
                  </a:lnTo>
                  <a:lnTo>
                    <a:pt x="804" y="30"/>
                  </a:lnTo>
                  <a:lnTo>
                    <a:pt x="811" y="16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981284" y="2723916"/>
              <a:ext cx="1292225" cy="638175"/>
            </a:xfrm>
            <a:custGeom>
              <a:avLst/>
              <a:gdLst>
                <a:gd name="T0" fmla="*/ 814 w 814"/>
                <a:gd name="T1" fmla="*/ 402 h 402"/>
                <a:gd name="T2" fmla="*/ 736 w 814"/>
                <a:gd name="T3" fmla="*/ 400 h 402"/>
                <a:gd name="T4" fmla="*/ 660 w 814"/>
                <a:gd name="T5" fmla="*/ 393 h 402"/>
                <a:gd name="T6" fmla="*/ 584 w 814"/>
                <a:gd name="T7" fmla="*/ 383 h 402"/>
                <a:gd name="T8" fmla="*/ 513 w 814"/>
                <a:gd name="T9" fmla="*/ 371 h 402"/>
                <a:gd name="T10" fmla="*/ 444 w 814"/>
                <a:gd name="T11" fmla="*/ 357 h 402"/>
                <a:gd name="T12" fmla="*/ 380 w 814"/>
                <a:gd name="T13" fmla="*/ 341 h 402"/>
                <a:gd name="T14" fmla="*/ 318 w 814"/>
                <a:gd name="T15" fmla="*/ 322 h 402"/>
                <a:gd name="T16" fmla="*/ 261 w 814"/>
                <a:gd name="T17" fmla="*/ 300 h 402"/>
                <a:gd name="T18" fmla="*/ 209 w 814"/>
                <a:gd name="T19" fmla="*/ 277 h 402"/>
                <a:gd name="T20" fmla="*/ 162 w 814"/>
                <a:gd name="T21" fmla="*/ 253 h 402"/>
                <a:gd name="T22" fmla="*/ 119 w 814"/>
                <a:gd name="T23" fmla="*/ 227 h 402"/>
                <a:gd name="T24" fmla="*/ 83 w 814"/>
                <a:gd name="T25" fmla="*/ 201 h 402"/>
                <a:gd name="T26" fmla="*/ 53 w 814"/>
                <a:gd name="T27" fmla="*/ 173 h 402"/>
                <a:gd name="T28" fmla="*/ 29 w 814"/>
                <a:gd name="T29" fmla="*/ 142 h 402"/>
                <a:gd name="T30" fmla="*/ 10 w 814"/>
                <a:gd name="T31" fmla="*/ 113 h 402"/>
                <a:gd name="T32" fmla="*/ 0 w 814"/>
                <a:gd name="T33" fmla="*/ 80 h 402"/>
                <a:gd name="T34" fmla="*/ 5 w 814"/>
                <a:gd name="T35" fmla="*/ 16 h 402"/>
                <a:gd name="T36" fmla="*/ 19 w 814"/>
                <a:gd name="T37" fmla="*/ 47 h 402"/>
                <a:gd name="T38" fmla="*/ 41 w 814"/>
                <a:gd name="T39" fmla="*/ 75 h 402"/>
                <a:gd name="T40" fmla="*/ 67 w 814"/>
                <a:gd name="T41" fmla="*/ 106 h 402"/>
                <a:gd name="T42" fmla="*/ 100 w 814"/>
                <a:gd name="T43" fmla="*/ 132 h 402"/>
                <a:gd name="T44" fmla="*/ 140 w 814"/>
                <a:gd name="T45" fmla="*/ 158 h 402"/>
                <a:gd name="T46" fmla="*/ 185 w 814"/>
                <a:gd name="T47" fmla="*/ 184 h 402"/>
                <a:gd name="T48" fmla="*/ 235 w 814"/>
                <a:gd name="T49" fmla="*/ 208 h 402"/>
                <a:gd name="T50" fmla="*/ 290 w 814"/>
                <a:gd name="T51" fmla="*/ 229 h 402"/>
                <a:gd name="T52" fmla="*/ 349 w 814"/>
                <a:gd name="T53" fmla="*/ 248 h 402"/>
                <a:gd name="T54" fmla="*/ 411 w 814"/>
                <a:gd name="T55" fmla="*/ 267 h 402"/>
                <a:gd name="T56" fmla="*/ 480 w 814"/>
                <a:gd name="T57" fmla="*/ 281 h 402"/>
                <a:gd name="T58" fmla="*/ 548 w 814"/>
                <a:gd name="T59" fmla="*/ 296 h 402"/>
                <a:gd name="T60" fmla="*/ 622 w 814"/>
                <a:gd name="T61" fmla="*/ 307 h 402"/>
                <a:gd name="T62" fmla="*/ 698 w 814"/>
                <a:gd name="T63" fmla="*/ 315 h 402"/>
                <a:gd name="T64" fmla="*/ 774 w 814"/>
                <a:gd name="T65" fmla="*/ 319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14" h="402">
                  <a:moveTo>
                    <a:pt x="814" y="322"/>
                  </a:moveTo>
                  <a:lnTo>
                    <a:pt x="814" y="402"/>
                  </a:lnTo>
                  <a:lnTo>
                    <a:pt x="774" y="402"/>
                  </a:lnTo>
                  <a:lnTo>
                    <a:pt x="736" y="400"/>
                  </a:lnTo>
                  <a:lnTo>
                    <a:pt x="698" y="395"/>
                  </a:lnTo>
                  <a:lnTo>
                    <a:pt x="660" y="393"/>
                  </a:lnTo>
                  <a:lnTo>
                    <a:pt x="622" y="388"/>
                  </a:lnTo>
                  <a:lnTo>
                    <a:pt x="584" y="383"/>
                  </a:lnTo>
                  <a:lnTo>
                    <a:pt x="548" y="376"/>
                  </a:lnTo>
                  <a:lnTo>
                    <a:pt x="513" y="371"/>
                  </a:lnTo>
                  <a:lnTo>
                    <a:pt x="480" y="364"/>
                  </a:lnTo>
                  <a:lnTo>
                    <a:pt x="444" y="357"/>
                  </a:lnTo>
                  <a:lnTo>
                    <a:pt x="411" y="348"/>
                  </a:lnTo>
                  <a:lnTo>
                    <a:pt x="380" y="341"/>
                  </a:lnTo>
                  <a:lnTo>
                    <a:pt x="349" y="331"/>
                  </a:lnTo>
                  <a:lnTo>
                    <a:pt x="318" y="322"/>
                  </a:lnTo>
                  <a:lnTo>
                    <a:pt x="290" y="310"/>
                  </a:lnTo>
                  <a:lnTo>
                    <a:pt x="261" y="300"/>
                  </a:lnTo>
                  <a:lnTo>
                    <a:pt x="235" y="289"/>
                  </a:lnTo>
                  <a:lnTo>
                    <a:pt x="209" y="277"/>
                  </a:lnTo>
                  <a:lnTo>
                    <a:pt x="185" y="265"/>
                  </a:lnTo>
                  <a:lnTo>
                    <a:pt x="162" y="253"/>
                  </a:lnTo>
                  <a:lnTo>
                    <a:pt x="140" y="241"/>
                  </a:lnTo>
                  <a:lnTo>
                    <a:pt x="119" y="227"/>
                  </a:lnTo>
                  <a:lnTo>
                    <a:pt x="100" y="215"/>
                  </a:lnTo>
                  <a:lnTo>
                    <a:pt x="83" y="201"/>
                  </a:lnTo>
                  <a:lnTo>
                    <a:pt x="67" y="187"/>
                  </a:lnTo>
                  <a:lnTo>
                    <a:pt x="53" y="173"/>
                  </a:lnTo>
                  <a:lnTo>
                    <a:pt x="41" y="158"/>
                  </a:lnTo>
                  <a:lnTo>
                    <a:pt x="29" y="142"/>
                  </a:lnTo>
                  <a:lnTo>
                    <a:pt x="19" y="128"/>
                  </a:lnTo>
                  <a:lnTo>
                    <a:pt x="10" y="113"/>
                  </a:lnTo>
                  <a:lnTo>
                    <a:pt x="5" y="97"/>
                  </a:lnTo>
                  <a:lnTo>
                    <a:pt x="0" y="80"/>
                  </a:lnTo>
                  <a:lnTo>
                    <a:pt x="0" y="0"/>
                  </a:lnTo>
                  <a:lnTo>
                    <a:pt x="5" y="16"/>
                  </a:lnTo>
                  <a:lnTo>
                    <a:pt x="10" y="30"/>
                  </a:lnTo>
                  <a:lnTo>
                    <a:pt x="19" y="47"/>
                  </a:lnTo>
                  <a:lnTo>
                    <a:pt x="29" y="61"/>
                  </a:lnTo>
                  <a:lnTo>
                    <a:pt x="41" y="75"/>
                  </a:lnTo>
                  <a:lnTo>
                    <a:pt x="53" y="92"/>
                  </a:lnTo>
                  <a:lnTo>
                    <a:pt x="67" y="106"/>
                  </a:lnTo>
                  <a:lnTo>
                    <a:pt x="83" y="120"/>
                  </a:lnTo>
                  <a:lnTo>
                    <a:pt x="100" y="132"/>
                  </a:lnTo>
                  <a:lnTo>
                    <a:pt x="119" y="146"/>
                  </a:lnTo>
                  <a:lnTo>
                    <a:pt x="140" y="158"/>
                  </a:lnTo>
                  <a:lnTo>
                    <a:pt x="162" y="173"/>
                  </a:lnTo>
                  <a:lnTo>
                    <a:pt x="185" y="184"/>
                  </a:lnTo>
                  <a:lnTo>
                    <a:pt x="209" y="196"/>
                  </a:lnTo>
                  <a:lnTo>
                    <a:pt x="235" y="208"/>
                  </a:lnTo>
                  <a:lnTo>
                    <a:pt x="261" y="220"/>
                  </a:lnTo>
                  <a:lnTo>
                    <a:pt x="290" y="229"/>
                  </a:lnTo>
                  <a:lnTo>
                    <a:pt x="318" y="239"/>
                  </a:lnTo>
                  <a:lnTo>
                    <a:pt x="349" y="248"/>
                  </a:lnTo>
                  <a:lnTo>
                    <a:pt x="380" y="258"/>
                  </a:lnTo>
                  <a:lnTo>
                    <a:pt x="411" y="267"/>
                  </a:lnTo>
                  <a:lnTo>
                    <a:pt x="444" y="274"/>
                  </a:lnTo>
                  <a:lnTo>
                    <a:pt x="480" y="281"/>
                  </a:lnTo>
                  <a:lnTo>
                    <a:pt x="513" y="289"/>
                  </a:lnTo>
                  <a:lnTo>
                    <a:pt x="548" y="296"/>
                  </a:lnTo>
                  <a:lnTo>
                    <a:pt x="584" y="300"/>
                  </a:lnTo>
                  <a:lnTo>
                    <a:pt x="622" y="307"/>
                  </a:lnTo>
                  <a:lnTo>
                    <a:pt x="660" y="310"/>
                  </a:lnTo>
                  <a:lnTo>
                    <a:pt x="698" y="315"/>
                  </a:lnTo>
                  <a:lnTo>
                    <a:pt x="736" y="317"/>
                  </a:lnTo>
                  <a:lnTo>
                    <a:pt x="774" y="319"/>
                  </a:lnTo>
                  <a:lnTo>
                    <a:pt x="814" y="322"/>
                  </a:lnTo>
                  <a:close/>
                </a:path>
              </a:pathLst>
            </a:custGeom>
            <a:solidFill>
              <a:schemeClr val="accent2">
                <a:lumMod val="75000"/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981284" y="2220236"/>
              <a:ext cx="2584450" cy="1022350"/>
            </a:xfrm>
            <a:custGeom>
              <a:avLst/>
              <a:gdLst>
                <a:gd name="T0" fmla="*/ 0 w 686"/>
                <a:gd name="T1" fmla="*/ 136 h 272"/>
                <a:gd name="T2" fmla="*/ 343 w 686"/>
                <a:gd name="T3" fmla="*/ 0 h 272"/>
                <a:gd name="T4" fmla="*/ 686 w 686"/>
                <a:gd name="T5" fmla="*/ 136 h 272"/>
                <a:gd name="T6" fmla="*/ 343 w 686"/>
                <a:gd name="T7" fmla="*/ 272 h 272"/>
                <a:gd name="T8" fmla="*/ 0 w 686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6" h="272">
                  <a:moveTo>
                    <a:pt x="0" y="136"/>
                  </a:moveTo>
                  <a:cubicBezTo>
                    <a:pt x="16" y="65"/>
                    <a:pt x="164" y="6"/>
                    <a:pt x="343" y="0"/>
                  </a:cubicBezTo>
                  <a:cubicBezTo>
                    <a:pt x="522" y="6"/>
                    <a:pt x="670" y="65"/>
                    <a:pt x="686" y="136"/>
                  </a:cubicBezTo>
                  <a:cubicBezTo>
                    <a:pt x="670" y="207"/>
                    <a:pt x="522" y="266"/>
                    <a:pt x="343" y="272"/>
                  </a:cubicBezTo>
                  <a:cubicBezTo>
                    <a:pt x="164" y="266"/>
                    <a:pt x="16" y="207"/>
                    <a:pt x="0" y="136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27" name="Group 31"/>
          <p:cNvGrpSpPr/>
          <p:nvPr/>
        </p:nvGrpSpPr>
        <p:grpSpPr>
          <a:xfrm>
            <a:off x="6942167" y="2250477"/>
            <a:ext cx="3526727" cy="1600625"/>
            <a:chOff x="816184" y="1377273"/>
            <a:chExt cx="2914650" cy="1322831"/>
          </a:xfrm>
        </p:grpSpPr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816184" y="1987316"/>
              <a:ext cx="2914650" cy="712788"/>
            </a:xfrm>
            <a:custGeom>
              <a:avLst/>
              <a:gdLst>
                <a:gd name="T0" fmla="*/ 1836 w 1836"/>
                <a:gd name="T1" fmla="*/ 99 h 449"/>
                <a:gd name="T2" fmla="*/ 1827 w 1836"/>
                <a:gd name="T3" fmla="*/ 137 h 449"/>
                <a:gd name="T4" fmla="*/ 1808 w 1836"/>
                <a:gd name="T5" fmla="*/ 172 h 449"/>
                <a:gd name="T6" fmla="*/ 1782 w 1836"/>
                <a:gd name="T7" fmla="*/ 208 h 449"/>
                <a:gd name="T8" fmla="*/ 1746 w 1836"/>
                <a:gd name="T9" fmla="*/ 241 h 449"/>
                <a:gd name="T10" fmla="*/ 1703 w 1836"/>
                <a:gd name="T11" fmla="*/ 272 h 449"/>
                <a:gd name="T12" fmla="*/ 1653 w 1836"/>
                <a:gd name="T13" fmla="*/ 303 h 449"/>
                <a:gd name="T14" fmla="*/ 1599 w 1836"/>
                <a:gd name="T15" fmla="*/ 329 h 449"/>
                <a:gd name="T16" fmla="*/ 1535 w 1836"/>
                <a:gd name="T17" fmla="*/ 355 h 449"/>
                <a:gd name="T18" fmla="*/ 1468 w 1836"/>
                <a:gd name="T19" fmla="*/ 376 h 449"/>
                <a:gd name="T20" fmla="*/ 1395 w 1836"/>
                <a:gd name="T21" fmla="*/ 397 h 449"/>
                <a:gd name="T22" fmla="*/ 1317 w 1836"/>
                <a:gd name="T23" fmla="*/ 414 h 449"/>
                <a:gd name="T24" fmla="*/ 1234 w 1836"/>
                <a:gd name="T25" fmla="*/ 428 h 449"/>
                <a:gd name="T26" fmla="*/ 1148 w 1836"/>
                <a:gd name="T27" fmla="*/ 440 h 449"/>
                <a:gd name="T28" fmla="*/ 1058 w 1836"/>
                <a:gd name="T29" fmla="*/ 447 h 449"/>
                <a:gd name="T30" fmla="*/ 965 w 1836"/>
                <a:gd name="T31" fmla="*/ 449 h 449"/>
                <a:gd name="T32" fmla="*/ 871 w 1836"/>
                <a:gd name="T33" fmla="*/ 449 h 449"/>
                <a:gd name="T34" fmla="*/ 778 w 1836"/>
                <a:gd name="T35" fmla="*/ 447 h 449"/>
                <a:gd name="T36" fmla="*/ 688 w 1836"/>
                <a:gd name="T37" fmla="*/ 440 h 449"/>
                <a:gd name="T38" fmla="*/ 603 w 1836"/>
                <a:gd name="T39" fmla="*/ 428 h 449"/>
                <a:gd name="T40" fmla="*/ 520 w 1836"/>
                <a:gd name="T41" fmla="*/ 414 h 449"/>
                <a:gd name="T42" fmla="*/ 441 w 1836"/>
                <a:gd name="T43" fmla="*/ 397 h 449"/>
                <a:gd name="T44" fmla="*/ 368 w 1836"/>
                <a:gd name="T45" fmla="*/ 376 h 449"/>
                <a:gd name="T46" fmla="*/ 301 w 1836"/>
                <a:gd name="T47" fmla="*/ 355 h 449"/>
                <a:gd name="T48" fmla="*/ 237 w 1836"/>
                <a:gd name="T49" fmla="*/ 329 h 449"/>
                <a:gd name="T50" fmla="*/ 183 w 1836"/>
                <a:gd name="T51" fmla="*/ 303 h 449"/>
                <a:gd name="T52" fmla="*/ 133 w 1836"/>
                <a:gd name="T53" fmla="*/ 272 h 449"/>
                <a:gd name="T54" fmla="*/ 90 w 1836"/>
                <a:gd name="T55" fmla="*/ 241 h 449"/>
                <a:gd name="T56" fmla="*/ 55 w 1836"/>
                <a:gd name="T57" fmla="*/ 208 h 449"/>
                <a:gd name="T58" fmla="*/ 28 w 1836"/>
                <a:gd name="T59" fmla="*/ 172 h 449"/>
                <a:gd name="T60" fmla="*/ 9 w 1836"/>
                <a:gd name="T61" fmla="*/ 137 h 449"/>
                <a:gd name="T62" fmla="*/ 0 w 1836"/>
                <a:gd name="T63" fmla="*/ 99 h 449"/>
                <a:gd name="T64" fmla="*/ 5 w 1836"/>
                <a:gd name="T65" fmla="*/ 19 h 449"/>
                <a:gd name="T66" fmla="*/ 19 w 1836"/>
                <a:gd name="T67" fmla="*/ 56 h 449"/>
                <a:gd name="T68" fmla="*/ 40 w 1836"/>
                <a:gd name="T69" fmla="*/ 92 h 449"/>
                <a:gd name="T70" fmla="*/ 71 w 1836"/>
                <a:gd name="T71" fmla="*/ 125 h 449"/>
                <a:gd name="T72" fmla="*/ 111 w 1836"/>
                <a:gd name="T73" fmla="*/ 158 h 449"/>
                <a:gd name="T74" fmla="*/ 157 w 1836"/>
                <a:gd name="T75" fmla="*/ 189 h 449"/>
                <a:gd name="T76" fmla="*/ 209 w 1836"/>
                <a:gd name="T77" fmla="*/ 217 h 449"/>
                <a:gd name="T78" fmla="*/ 268 w 1836"/>
                <a:gd name="T79" fmla="*/ 243 h 449"/>
                <a:gd name="T80" fmla="*/ 334 w 1836"/>
                <a:gd name="T81" fmla="*/ 267 h 449"/>
                <a:gd name="T82" fmla="*/ 406 w 1836"/>
                <a:gd name="T83" fmla="*/ 288 h 449"/>
                <a:gd name="T84" fmla="*/ 482 w 1836"/>
                <a:gd name="T85" fmla="*/ 307 h 449"/>
                <a:gd name="T86" fmla="*/ 560 w 1836"/>
                <a:gd name="T87" fmla="*/ 322 h 449"/>
                <a:gd name="T88" fmla="*/ 645 w 1836"/>
                <a:gd name="T89" fmla="*/ 333 h 449"/>
                <a:gd name="T90" fmla="*/ 733 w 1836"/>
                <a:gd name="T91" fmla="*/ 343 h 449"/>
                <a:gd name="T92" fmla="*/ 826 w 1836"/>
                <a:gd name="T93" fmla="*/ 350 h 449"/>
                <a:gd name="T94" fmla="*/ 918 w 1836"/>
                <a:gd name="T95" fmla="*/ 350 h 449"/>
                <a:gd name="T96" fmla="*/ 1013 w 1836"/>
                <a:gd name="T97" fmla="*/ 350 h 449"/>
                <a:gd name="T98" fmla="*/ 1103 w 1836"/>
                <a:gd name="T99" fmla="*/ 343 h 449"/>
                <a:gd name="T100" fmla="*/ 1191 w 1836"/>
                <a:gd name="T101" fmla="*/ 333 h 449"/>
                <a:gd name="T102" fmla="*/ 1276 w 1836"/>
                <a:gd name="T103" fmla="*/ 322 h 449"/>
                <a:gd name="T104" fmla="*/ 1357 w 1836"/>
                <a:gd name="T105" fmla="*/ 307 h 449"/>
                <a:gd name="T106" fmla="*/ 1433 w 1836"/>
                <a:gd name="T107" fmla="*/ 288 h 449"/>
                <a:gd name="T108" fmla="*/ 1502 w 1836"/>
                <a:gd name="T109" fmla="*/ 267 h 449"/>
                <a:gd name="T110" fmla="*/ 1568 w 1836"/>
                <a:gd name="T111" fmla="*/ 243 h 449"/>
                <a:gd name="T112" fmla="*/ 1627 w 1836"/>
                <a:gd name="T113" fmla="*/ 217 h 449"/>
                <a:gd name="T114" fmla="*/ 1680 w 1836"/>
                <a:gd name="T115" fmla="*/ 189 h 449"/>
                <a:gd name="T116" fmla="*/ 1727 w 1836"/>
                <a:gd name="T117" fmla="*/ 158 h 449"/>
                <a:gd name="T118" fmla="*/ 1765 w 1836"/>
                <a:gd name="T119" fmla="*/ 125 h 449"/>
                <a:gd name="T120" fmla="*/ 1796 w 1836"/>
                <a:gd name="T121" fmla="*/ 92 h 449"/>
                <a:gd name="T122" fmla="*/ 1817 w 1836"/>
                <a:gd name="T123" fmla="*/ 56 h 449"/>
                <a:gd name="T124" fmla="*/ 1831 w 1836"/>
                <a:gd name="T125" fmla="*/ 19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36" h="449">
                  <a:moveTo>
                    <a:pt x="1836" y="0"/>
                  </a:moveTo>
                  <a:lnTo>
                    <a:pt x="1836" y="99"/>
                  </a:lnTo>
                  <a:lnTo>
                    <a:pt x="1831" y="118"/>
                  </a:lnTo>
                  <a:lnTo>
                    <a:pt x="1827" y="137"/>
                  </a:lnTo>
                  <a:lnTo>
                    <a:pt x="1817" y="156"/>
                  </a:lnTo>
                  <a:lnTo>
                    <a:pt x="1808" y="172"/>
                  </a:lnTo>
                  <a:lnTo>
                    <a:pt x="1796" y="191"/>
                  </a:lnTo>
                  <a:lnTo>
                    <a:pt x="1782" y="208"/>
                  </a:lnTo>
                  <a:lnTo>
                    <a:pt x="1765" y="225"/>
                  </a:lnTo>
                  <a:lnTo>
                    <a:pt x="1746" y="241"/>
                  </a:lnTo>
                  <a:lnTo>
                    <a:pt x="1727" y="258"/>
                  </a:lnTo>
                  <a:lnTo>
                    <a:pt x="1703" y="272"/>
                  </a:lnTo>
                  <a:lnTo>
                    <a:pt x="1680" y="288"/>
                  </a:lnTo>
                  <a:lnTo>
                    <a:pt x="1653" y="303"/>
                  </a:lnTo>
                  <a:lnTo>
                    <a:pt x="1627" y="317"/>
                  </a:lnTo>
                  <a:lnTo>
                    <a:pt x="1599" y="329"/>
                  </a:lnTo>
                  <a:lnTo>
                    <a:pt x="1568" y="343"/>
                  </a:lnTo>
                  <a:lnTo>
                    <a:pt x="1535" y="355"/>
                  </a:lnTo>
                  <a:lnTo>
                    <a:pt x="1502" y="367"/>
                  </a:lnTo>
                  <a:lnTo>
                    <a:pt x="1468" y="376"/>
                  </a:lnTo>
                  <a:lnTo>
                    <a:pt x="1433" y="388"/>
                  </a:lnTo>
                  <a:lnTo>
                    <a:pt x="1395" y="397"/>
                  </a:lnTo>
                  <a:lnTo>
                    <a:pt x="1357" y="407"/>
                  </a:lnTo>
                  <a:lnTo>
                    <a:pt x="1317" y="414"/>
                  </a:lnTo>
                  <a:lnTo>
                    <a:pt x="1276" y="421"/>
                  </a:lnTo>
                  <a:lnTo>
                    <a:pt x="1234" y="428"/>
                  </a:lnTo>
                  <a:lnTo>
                    <a:pt x="1191" y="433"/>
                  </a:lnTo>
                  <a:lnTo>
                    <a:pt x="1148" y="440"/>
                  </a:lnTo>
                  <a:lnTo>
                    <a:pt x="1103" y="442"/>
                  </a:lnTo>
                  <a:lnTo>
                    <a:pt x="1058" y="447"/>
                  </a:lnTo>
                  <a:lnTo>
                    <a:pt x="1013" y="449"/>
                  </a:lnTo>
                  <a:lnTo>
                    <a:pt x="965" y="449"/>
                  </a:lnTo>
                  <a:lnTo>
                    <a:pt x="918" y="449"/>
                  </a:lnTo>
                  <a:lnTo>
                    <a:pt x="871" y="449"/>
                  </a:lnTo>
                  <a:lnTo>
                    <a:pt x="826" y="449"/>
                  </a:lnTo>
                  <a:lnTo>
                    <a:pt x="778" y="447"/>
                  </a:lnTo>
                  <a:lnTo>
                    <a:pt x="733" y="442"/>
                  </a:lnTo>
                  <a:lnTo>
                    <a:pt x="688" y="440"/>
                  </a:lnTo>
                  <a:lnTo>
                    <a:pt x="645" y="433"/>
                  </a:lnTo>
                  <a:lnTo>
                    <a:pt x="603" y="428"/>
                  </a:lnTo>
                  <a:lnTo>
                    <a:pt x="560" y="421"/>
                  </a:lnTo>
                  <a:lnTo>
                    <a:pt x="520" y="414"/>
                  </a:lnTo>
                  <a:lnTo>
                    <a:pt x="482" y="407"/>
                  </a:lnTo>
                  <a:lnTo>
                    <a:pt x="441" y="397"/>
                  </a:lnTo>
                  <a:lnTo>
                    <a:pt x="406" y="388"/>
                  </a:lnTo>
                  <a:lnTo>
                    <a:pt x="368" y="376"/>
                  </a:lnTo>
                  <a:lnTo>
                    <a:pt x="334" y="367"/>
                  </a:lnTo>
                  <a:lnTo>
                    <a:pt x="301" y="355"/>
                  </a:lnTo>
                  <a:lnTo>
                    <a:pt x="268" y="343"/>
                  </a:lnTo>
                  <a:lnTo>
                    <a:pt x="237" y="329"/>
                  </a:lnTo>
                  <a:lnTo>
                    <a:pt x="209" y="317"/>
                  </a:lnTo>
                  <a:lnTo>
                    <a:pt x="183" y="303"/>
                  </a:lnTo>
                  <a:lnTo>
                    <a:pt x="157" y="288"/>
                  </a:lnTo>
                  <a:lnTo>
                    <a:pt x="133" y="272"/>
                  </a:lnTo>
                  <a:lnTo>
                    <a:pt x="111" y="258"/>
                  </a:lnTo>
                  <a:lnTo>
                    <a:pt x="90" y="241"/>
                  </a:lnTo>
                  <a:lnTo>
                    <a:pt x="71" y="225"/>
                  </a:lnTo>
                  <a:lnTo>
                    <a:pt x="55" y="208"/>
                  </a:lnTo>
                  <a:lnTo>
                    <a:pt x="40" y="191"/>
                  </a:lnTo>
                  <a:lnTo>
                    <a:pt x="28" y="172"/>
                  </a:lnTo>
                  <a:lnTo>
                    <a:pt x="19" y="156"/>
                  </a:lnTo>
                  <a:lnTo>
                    <a:pt x="9" y="137"/>
                  </a:lnTo>
                  <a:lnTo>
                    <a:pt x="5" y="118"/>
                  </a:lnTo>
                  <a:lnTo>
                    <a:pt x="0" y="99"/>
                  </a:lnTo>
                  <a:lnTo>
                    <a:pt x="0" y="0"/>
                  </a:lnTo>
                  <a:lnTo>
                    <a:pt x="5" y="19"/>
                  </a:lnTo>
                  <a:lnTo>
                    <a:pt x="9" y="37"/>
                  </a:lnTo>
                  <a:lnTo>
                    <a:pt x="19" y="56"/>
                  </a:lnTo>
                  <a:lnTo>
                    <a:pt x="28" y="73"/>
                  </a:lnTo>
                  <a:lnTo>
                    <a:pt x="40" y="92"/>
                  </a:lnTo>
                  <a:lnTo>
                    <a:pt x="55" y="109"/>
                  </a:lnTo>
                  <a:lnTo>
                    <a:pt x="71" y="125"/>
                  </a:lnTo>
                  <a:lnTo>
                    <a:pt x="90" y="142"/>
                  </a:lnTo>
                  <a:lnTo>
                    <a:pt x="111" y="158"/>
                  </a:lnTo>
                  <a:lnTo>
                    <a:pt x="133" y="172"/>
                  </a:lnTo>
                  <a:lnTo>
                    <a:pt x="157" y="189"/>
                  </a:lnTo>
                  <a:lnTo>
                    <a:pt x="183" y="203"/>
                  </a:lnTo>
                  <a:lnTo>
                    <a:pt x="209" y="217"/>
                  </a:lnTo>
                  <a:lnTo>
                    <a:pt x="237" y="229"/>
                  </a:lnTo>
                  <a:lnTo>
                    <a:pt x="268" y="243"/>
                  </a:lnTo>
                  <a:lnTo>
                    <a:pt x="301" y="255"/>
                  </a:lnTo>
                  <a:lnTo>
                    <a:pt x="334" y="267"/>
                  </a:lnTo>
                  <a:lnTo>
                    <a:pt x="368" y="277"/>
                  </a:lnTo>
                  <a:lnTo>
                    <a:pt x="406" y="288"/>
                  </a:lnTo>
                  <a:lnTo>
                    <a:pt x="441" y="298"/>
                  </a:lnTo>
                  <a:lnTo>
                    <a:pt x="482" y="307"/>
                  </a:lnTo>
                  <a:lnTo>
                    <a:pt x="520" y="315"/>
                  </a:lnTo>
                  <a:lnTo>
                    <a:pt x="560" y="322"/>
                  </a:lnTo>
                  <a:lnTo>
                    <a:pt x="603" y="329"/>
                  </a:lnTo>
                  <a:lnTo>
                    <a:pt x="645" y="333"/>
                  </a:lnTo>
                  <a:lnTo>
                    <a:pt x="688" y="338"/>
                  </a:lnTo>
                  <a:lnTo>
                    <a:pt x="733" y="343"/>
                  </a:lnTo>
                  <a:lnTo>
                    <a:pt x="778" y="348"/>
                  </a:lnTo>
                  <a:lnTo>
                    <a:pt x="826" y="350"/>
                  </a:lnTo>
                  <a:lnTo>
                    <a:pt x="871" y="350"/>
                  </a:lnTo>
                  <a:lnTo>
                    <a:pt x="918" y="350"/>
                  </a:lnTo>
                  <a:lnTo>
                    <a:pt x="965" y="350"/>
                  </a:lnTo>
                  <a:lnTo>
                    <a:pt x="1013" y="350"/>
                  </a:lnTo>
                  <a:lnTo>
                    <a:pt x="1058" y="348"/>
                  </a:lnTo>
                  <a:lnTo>
                    <a:pt x="1103" y="343"/>
                  </a:lnTo>
                  <a:lnTo>
                    <a:pt x="1148" y="338"/>
                  </a:lnTo>
                  <a:lnTo>
                    <a:pt x="1191" y="333"/>
                  </a:lnTo>
                  <a:lnTo>
                    <a:pt x="1234" y="329"/>
                  </a:lnTo>
                  <a:lnTo>
                    <a:pt x="1276" y="322"/>
                  </a:lnTo>
                  <a:lnTo>
                    <a:pt x="1317" y="315"/>
                  </a:lnTo>
                  <a:lnTo>
                    <a:pt x="1357" y="307"/>
                  </a:lnTo>
                  <a:lnTo>
                    <a:pt x="1395" y="298"/>
                  </a:lnTo>
                  <a:lnTo>
                    <a:pt x="1433" y="288"/>
                  </a:lnTo>
                  <a:lnTo>
                    <a:pt x="1468" y="277"/>
                  </a:lnTo>
                  <a:lnTo>
                    <a:pt x="1502" y="267"/>
                  </a:lnTo>
                  <a:lnTo>
                    <a:pt x="1535" y="255"/>
                  </a:lnTo>
                  <a:lnTo>
                    <a:pt x="1568" y="243"/>
                  </a:lnTo>
                  <a:lnTo>
                    <a:pt x="1599" y="229"/>
                  </a:lnTo>
                  <a:lnTo>
                    <a:pt x="1627" y="217"/>
                  </a:lnTo>
                  <a:lnTo>
                    <a:pt x="1653" y="203"/>
                  </a:lnTo>
                  <a:lnTo>
                    <a:pt x="1680" y="189"/>
                  </a:lnTo>
                  <a:lnTo>
                    <a:pt x="1703" y="172"/>
                  </a:lnTo>
                  <a:lnTo>
                    <a:pt x="1727" y="158"/>
                  </a:lnTo>
                  <a:lnTo>
                    <a:pt x="1746" y="142"/>
                  </a:lnTo>
                  <a:lnTo>
                    <a:pt x="1765" y="125"/>
                  </a:lnTo>
                  <a:lnTo>
                    <a:pt x="1782" y="109"/>
                  </a:lnTo>
                  <a:lnTo>
                    <a:pt x="1796" y="92"/>
                  </a:lnTo>
                  <a:lnTo>
                    <a:pt x="1808" y="73"/>
                  </a:lnTo>
                  <a:lnTo>
                    <a:pt x="1817" y="56"/>
                  </a:lnTo>
                  <a:lnTo>
                    <a:pt x="1827" y="37"/>
                  </a:lnTo>
                  <a:lnTo>
                    <a:pt x="1831" y="19"/>
                  </a:lnTo>
                  <a:lnTo>
                    <a:pt x="1836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816184" y="1377273"/>
              <a:ext cx="2914650" cy="117316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sp>
        <p:nvSpPr>
          <p:cNvPr id="30" name="Rectangle 37"/>
          <p:cNvSpPr/>
          <p:nvPr/>
        </p:nvSpPr>
        <p:spPr>
          <a:xfrm>
            <a:off x="7810616" y="5424055"/>
            <a:ext cx="2495360" cy="84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 smtClean="0">
                <a:cs typeface="+mn-ea"/>
                <a:sym typeface="+mn-lt"/>
              </a:rPr>
              <a:t>Step 02</a:t>
            </a:r>
          </a:p>
          <a:p>
            <a:pPr algn="r">
              <a:lnSpc>
                <a:spcPct val="90000"/>
              </a:lnSpc>
            </a:pPr>
            <a:r>
              <a:rPr lang="en-US" sz="1400" dirty="0" err="1" smtClean="0">
                <a:cs typeface="+mn-ea"/>
                <a:sym typeface="+mn-lt"/>
              </a:rPr>
              <a:t>Lorem</a:t>
            </a:r>
            <a:r>
              <a:rPr lang="en-US" sz="1400" dirty="0" smtClean="0">
                <a:cs typeface="+mn-ea"/>
                <a:sym typeface="+mn-lt"/>
              </a:rPr>
              <a:t> </a:t>
            </a:r>
            <a:r>
              <a:rPr lang="en-US" sz="1400" dirty="0" err="1" smtClean="0">
                <a:cs typeface="+mn-ea"/>
                <a:sym typeface="+mn-lt"/>
              </a:rPr>
              <a:t>ipsum</a:t>
            </a:r>
            <a:r>
              <a:rPr lang="en-US" sz="1400" dirty="0" smtClean="0">
                <a:cs typeface="+mn-ea"/>
                <a:sym typeface="+mn-lt"/>
              </a:rPr>
              <a:t> dolor sit </a:t>
            </a:r>
            <a:r>
              <a:rPr lang="en-US" sz="1400" dirty="0" err="1" smtClean="0">
                <a:cs typeface="+mn-ea"/>
                <a:sym typeface="+mn-lt"/>
              </a:rPr>
              <a:t>amet</a:t>
            </a:r>
            <a:r>
              <a:rPr lang="en-US" sz="1400" dirty="0" smtClean="0">
                <a:cs typeface="+mn-ea"/>
                <a:sym typeface="+mn-lt"/>
              </a:rPr>
              <a:t>, </a:t>
            </a:r>
            <a:r>
              <a:rPr lang="en-US" sz="1400" dirty="0" err="1" smtClean="0">
                <a:cs typeface="+mn-ea"/>
                <a:sym typeface="+mn-lt"/>
              </a:rPr>
              <a:t>consectetur</a:t>
            </a:r>
            <a:r>
              <a:rPr lang="en-US" sz="1400" dirty="0" smtClean="0">
                <a:cs typeface="+mn-ea"/>
                <a:sym typeface="+mn-lt"/>
              </a:rPr>
              <a:t> </a:t>
            </a:r>
            <a:r>
              <a:rPr lang="en-US" sz="1400" dirty="0" err="1" smtClean="0">
                <a:cs typeface="+mn-ea"/>
                <a:sym typeface="+mn-lt"/>
              </a:rPr>
              <a:t>adipiscing</a:t>
            </a:r>
            <a:r>
              <a:rPr lang="en-US" sz="1400" dirty="0" smtClean="0">
                <a:cs typeface="+mn-ea"/>
                <a:sym typeface="+mn-lt"/>
              </a:rPr>
              <a:t> </a:t>
            </a:r>
            <a:r>
              <a:rPr lang="en-US" sz="1400" dirty="0" err="1" smtClean="0">
                <a:cs typeface="+mn-ea"/>
                <a:sym typeface="+mn-lt"/>
              </a:rPr>
              <a:t>elit</a:t>
            </a:r>
            <a:r>
              <a:rPr lang="en-US" sz="1400" dirty="0" smtClean="0">
                <a:cs typeface="+mn-ea"/>
                <a:sym typeface="+mn-lt"/>
              </a:rPr>
              <a:t>.</a:t>
            </a:r>
          </a:p>
        </p:txBody>
      </p:sp>
      <p:sp>
        <p:nvSpPr>
          <p:cNvPr id="31" name="Rectangle 38"/>
          <p:cNvSpPr/>
          <p:nvPr/>
        </p:nvSpPr>
        <p:spPr>
          <a:xfrm>
            <a:off x="3341509" y="2622912"/>
            <a:ext cx="2495360" cy="84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 smtClean="0">
                <a:cs typeface="+mn-ea"/>
                <a:sym typeface="+mn-lt"/>
              </a:rPr>
              <a:t>Step 01</a:t>
            </a:r>
          </a:p>
          <a:p>
            <a:pPr algn="r">
              <a:lnSpc>
                <a:spcPct val="90000"/>
              </a:lnSpc>
            </a:pPr>
            <a:r>
              <a:rPr lang="en-US" sz="1400" dirty="0" err="1" smtClean="0">
                <a:cs typeface="+mn-ea"/>
                <a:sym typeface="+mn-lt"/>
              </a:rPr>
              <a:t>Lorem</a:t>
            </a:r>
            <a:r>
              <a:rPr lang="en-US" sz="1400" dirty="0" smtClean="0">
                <a:cs typeface="+mn-ea"/>
                <a:sym typeface="+mn-lt"/>
              </a:rPr>
              <a:t> </a:t>
            </a:r>
            <a:r>
              <a:rPr lang="en-US" sz="1400" dirty="0" err="1" smtClean="0">
                <a:cs typeface="+mn-ea"/>
                <a:sym typeface="+mn-lt"/>
              </a:rPr>
              <a:t>ipsum</a:t>
            </a:r>
            <a:r>
              <a:rPr lang="en-US" sz="1400" dirty="0" smtClean="0">
                <a:cs typeface="+mn-ea"/>
                <a:sym typeface="+mn-lt"/>
              </a:rPr>
              <a:t> dolor sit </a:t>
            </a:r>
            <a:r>
              <a:rPr lang="en-US" sz="1400" dirty="0" err="1" smtClean="0">
                <a:cs typeface="+mn-ea"/>
                <a:sym typeface="+mn-lt"/>
              </a:rPr>
              <a:t>amet</a:t>
            </a:r>
            <a:r>
              <a:rPr lang="en-US" sz="1400" dirty="0" smtClean="0">
                <a:cs typeface="+mn-ea"/>
                <a:sym typeface="+mn-lt"/>
              </a:rPr>
              <a:t>, </a:t>
            </a:r>
            <a:r>
              <a:rPr lang="en-US" sz="1400" dirty="0" err="1" smtClean="0">
                <a:cs typeface="+mn-ea"/>
                <a:sym typeface="+mn-lt"/>
              </a:rPr>
              <a:t>consectetur</a:t>
            </a:r>
            <a:r>
              <a:rPr lang="en-US" sz="1400" dirty="0" smtClean="0">
                <a:cs typeface="+mn-ea"/>
                <a:sym typeface="+mn-lt"/>
              </a:rPr>
              <a:t> </a:t>
            </a:r>
            <a:r>
              <a:rPr lang="en-US" sz="1400" dirty="0" err="1" smtClean="0">
                <a:cs typeface="+mn-ea"/>
                <a:sym typeface="+mn-lt"/>
              </a:rPr>
              <a:t>adipiscing</a:t>
            </a:r>
            <a:r>
              <a:rPr lang="en-US" sz="1400" dirty="0" smtClean="0">
                <a:cs typeface="+mn-ea"/>
                <a:sym typeface="+mn-lt"/>
              </a:rPr>
              <a:t> </a:t>
            </a:r>
            <a:r>
              <a:rPr lang="en-US" sz="1400" dirty="0" err="1" smtClean="0">
                <a:cs typeface="+mn-ea"/>
                <a:sym typeface="+mn-lt"/>
              </a:rPr>
              <a:t>elit</a:t>
            </a:r>
            <a:r>
              <a:rPr lang="en-US" sz="1400" dirty="0" smtClean="0">
                <a:cs typeface="+mn-ea"/>
                <a:sym typeface="+mn-lt"/>
              </a:rPr>
              <a:t>.</a:t>
            </a:r>
          </a:p>
        </p:txBody>
      </p:sp>
      <p:sp>
        <p:nvSpPr>
          <p:cNvPr id="34" name="Rectangle 38"/>
          <p:cNvSpPr/>
          <p:nvPr/>
        </p:nvSpPr>
        <p:spPr>
          <a:xfrm>
            <a:off x="3041584" y="4101866"/>
            <a:ext cx="2495360" cy="84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 smtClean="0">
                <a:cs typeface="+mn-ea"/>
                <a:sym typeface="+mn-lt"/>
              </a:rPr>
              <a:t>Step 03</a:t>
            </a:r>
          </a:p>
          <a:p>
            <a:pPr algn="r">
              <a:lnSpc>
                <a:spcPct val="90000"/>
              </a:lnSpc>
            </a:pPr>
            <a:r>
              <a:rPr lang="en-US" sz="1400" dirty="0" err="1" smtClean="0">
                <a:cs typeface="+mn-ea"/>
                <a:sym typeface="+mn-lt"/>
              </a:rPr>
              <a:t>Lorem</a:t>
            </a:r>
            <a:r>
              <a:rPr lang="en-US" sz="1400" dirty="0" smtClean="0">
                <a:cs typeface="+mn-ea"/>
                <a:sym typeface="+mn-lt"/>
              </a:rPr>
              <a:t> </a:t>
            </a:r>
            <a:r>
              <a:rPr lang="en-US" sz="1400" dirty="0" err="1" smtClean="0">
                <a:cs typeface="+mn-ea"/>
                <a:sym typeface="+mn-lt"/>
              </a:rPr>
              <a:t>ipsum</a:t>
            </a:r>
            <a:r>
              <a:rPr lang="en-US" sz="1400" dirty="0" smtClean="0">
                <a:cs typeface="+mn-ea"/>
                <a:sym typeface="+mn-lt"/>
              </a:rPr>
              <a:t> dolor sit </a:t>
            </a:r>
            <a:r>
              <a:rPr lang="en-US" sz="1400" dirty="0" err="1" smtClean="0">
                <a:cs typeface="+mn-ea"/>
                <a:sym typeface="+mn-lt"/>
              </a:rPr>
              <a:t>amet</a:t>
            </a:r>
            <a:r>
              <a:rPr lang="en-US" sz="1400" dirty="0" smtClean="0">
                <a:cs typeface="+mn-ea"/>
                <a:sym typeface="+mn-lt"/>
              </a:rPr>
              <a:t>, </a:t>
            </a:r>
            <a:r>
              <a:rPr lang="en-US" sz="1400" dirty="0" err="1" smtClean="0">
                <a:cs typeface="+mn-ea"/>
                <a:sym typeface="+mn-lt"/>
              </a:rPr>
              <a:t>consectetur</a:t>
            </a:r>
            <a:r>
              <a:rPr lang="en-US" sz="1400" dirty="0" smtClean="0">
                <a:cs typeface="+mn-ea"/>
                <a:sym typeface="+mn-lt"/>
              </a:rPr>
              <a:t> </a:t>
            </a:r>
            <a:r>
              <a:rPr lang="en-US" sz="1400" dirty="0" err="1" smtClean="0">
                <a:cs typeface="+mn-ea"/>
                <a:sym typeface="+mn-lt"/>
              </a:rPr>
              <a:t>adipiscing</a:t>
            </a:r>
            <a:r>
              <a:rPr lang="en-US" sz="1400" dirty="0" smtClean="0">
                <a:cs typeface="+mn-ea"/>
                <a:sym typeface="+mn-lt"/>
              </a:rPr>
              <a:t> </a:t>
            </a:r>
            <a:r>
              <a:rPr lang="en-US" sz="1400" dirty="0" err="1" smtClean="0">
                <a:cs typeface="+mn-ea"/>
                <a:sym typeface="+mn-lt"/>
              </a:rPr>
              <a:t>elit</a:t>
            </a:r>
            <a:r>
              <a:rPr lang="en-US" sz="1400" dirty="0" smtClean="0">
                <a:cs typeface="+mn-ea"/>
                <a:sym typeface="+mn-lt"/>
              </a:rPr>
              <a:t>.</a:t>
            </a:r>
          </a:p>
        </p:txBody>
      </p:sp>
      <p:sp>
        <p:nvSpPr>
          <p:cNvPr id="37" name="Title 3"/>
          <p:cNvSpPr txBox="1">
            <a:spLocks/>
          </p:cNvSpPr>
          <p:nvPr/>
        </p:nvSpPr>
        <p:spPr>
          <a:xfrm>
            <a:off x="6710867" y="1329632"/>
            <a:ext cx="4724458" cy="46630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 algn="r">
              <a:lnSpc>
                <a:spcPct val="80000"/>
              </a:lnSpc>
            </a:pPr>
            <a:r>
              <a:rPr lang="en-US" sz="2000" b="0" dirty="0" smtClean="0">
                <a:latin typeface="+mn-lt"/>
                <a:ea typeface="+mn-ea"/>
                <a:cs typeface="+mn-ea"/>
                <a:sym typeface="+mn-lt"/>
              </a:rPr>
              <a:t>heading sample text</a:t>
            </a:r>
            <a:endParaRPr lang="en-US" sz="20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Title 3"/>
          <p:cNvSpPr txBox="1">
            <a:spLocks/>
          </p:cNvSpPr>
          <p:nvPr/>
        </p:nvSpPr>
        <p:spPr>
          <a:xfrm>
            <a:off x="6710867" y="490975"/>
            <a:ext cx="4724458" cy="8506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 algn="r">
              <a:lnSpc>
                <a:spcPct val="80000"/>
              </a:lnSpc>
            </a:pPr>
            <a:r>
              <a:rPr lang="en-US" sz="6600" b="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180,000.0</a:t>
            </a:r>
            <a:endParaRPr lang="en-US" sz="6600" b="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9" name="Straight Connector 13"/>
          <p:cNvCxnSpPr/>
          <p:nvPr/>
        </p:nvCxnSpPr>
        <p:spPr>
          <a:xfrm>
            <a:off x="10550156" y="1795939"/>
            <a:ext cx="767255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57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3420396" y="2027585"/>
            <a:ext cx="8105297" cy="25735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sz="720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THANK </a:t>
            </a:r>
          </a:p>
          <a:p>
            <a:r>
              <a:rPr lang="en-US" sz="720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YOUR</a:t>
            </a:r>
            <a:r>
              <a:rPr lang="en-US" sz="7200" dirty="0" smtClean="0">
                <a:latin typeface="+mn-lt"/>
                <a:ea typeface="+mn-ea"/>
                <a:cs typeface="+mn-ea"/>
                <a:sym typeface="+mn-lt"/>
              </a:rPr>
              <a:t>!</a:t>
            </a:r>
            <a:endParaRPr lang="en-US" sz="7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3507945" y="3968885"/>
            <a:ext cx="4907241" cy="466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16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6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6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6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 is simply dummy text of the </a:t>
            </a:r>
            <a:r>
              <a:rPr lang="en-US" sz="1600" b="0" dirty="0" smtClean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printing.</a:t>
            </a:r>
            <a:endParaRPr lang="en-US" sz="1600" b="0" dirty="0">
              <a:solidFill>
                <a:schemeClr val="tx1">
                  <a:alpha val="7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" name="图片占位符 8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84" r="322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7845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9313" y="4323081"/>
            <a:ext cx="2018453" cy="4495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601980" y="4323081"/>
            <a:ext cx="177461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3" b="1">
                <a:solidFill>
                  <a:schemeClr val="bg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下载地址</a:t>
            </a:r>
            <a:r>
              <a:rPr lang="en-US" altLang="zh-CN" sz="2133" b="1">
                <a:solidFill>
                  <a:schemeClr val="bg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13" y="-846"/>
            <a:ext cx="5404273" cy="30403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015961" y="4268894"/>
            <a:ext cx="3386667" cy="4205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133" b="1" dirty="0">
                <a:latin typeface="宋体" panose="02010600030101010101" pitchFamily="2" charset="-122"/>
                <a:ea typeface="宋体" panose="02010600030101010101" pitchFamily="2" charset="-122"/>
              </a:rPr>
              <a:t>创意高级数据图表合集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401" y="-846"/>
            <a:ext cx="5463540" cy="3074247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015960" y="4692227"/>
            <a:ext cx="3386667" cy="4205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133" b="1">
                <a:latin typeface="宋体" panose="02010600030101010101" pitchFamily="2" charset="-122"/>
                <a:ea typeface="宋体" panose="02010600030101010101" pitchFamily="2" charset="-122"/>
              </a:rPr>
              <a:t>扁平风信息图合集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700694" y="2479887"/>
            <a:ext cx="2988733" cy="148745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bg1"/>
            </a:solidFill>
          </a:ln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3733" b="1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作者唯一的</a:t>
            </a:r>
          </a:p>
          <a:p>
            <a:pPr algn="dist"/>
            <a:r>
              <a:rPr lang="en-US" altLang="zh-CN" sz="5333" b="1" dirty="0">
                <a:solidFill>
                  <a:srgbClr val="FF0000"/>
                </a:solidFill>
                <a:latin typeface="Impact" panose="020B0806030902050204" charset="0"/>
                <a:sym typeface="+mn-ea"/>
              </a:rPr>
              <a:t>5</a:t>
            </a:r>
            <a:r>
              <a:rPr lang="zh-CN" altLang="en-US" sz="3733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套付费模板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009140" y="4717628"/>
            <a:ext cx="5006820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>
                <a:sym typeface="+mn-ea"/>
              </a:rPr>
              <a:t>http://www.yanj.cn/goods-91817.html</a:t>
            </a:r>
            <a:endParaRPr lang="zh-CN" altLang="en-US" sz="2400"/>
          </a:p>
        </p:txBody>
      </p:sp>
      <p:sp>
        <p:nvSpPr>
          <p:cNvPr id="18" name="文本框 17"/>
          <p:cNvSpPr txBox="1"/>
          <p:nvPr/>
        </p:nvSpPr>
        <p:spPr>
          <a:xfrm>
            <a:off x="2009140" y="4294294"/>
            <a:ext cx="5006820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>
                <a:sym typeface="+mn-ea"/>
              </a:rPr>
              <a:t>http://www.yanj.cn/goods-91814.html</a:t>
            </a:r>
            <a:endParaRPr lang="zh-CN" altLang="en-US" sz="2400"/>
          </a:p>
        </p:txBody>
      </p:sp>
      <p:sp>
        <p:nvSpPr>
          <p:cNvPr id="19" name="文本框 18"/>
          <p:cNvSpPr txBox="1"/>
          <p:nvPr/>
        </p:nvSpPr>
        <p:spPr>
          <a:xfrm>
            <a:off x="2009140" y="5140961"/>
            <a:ext cx="5006820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>
                <a:sym typeface="+mn-ea"/>
              </a:rPr>
              <a:t>http://www.yanj.cn/goods-91827.html</a:t>
            </a:r>
            <a:endParaRPr lang="zh-CN" altLang="en-US" sz="2400"/>
          </a:p>
        </p:txBody>
      </p:sp>
      <p:sp>
        <p:nvSpPr>
          <p:cNvPr id="20" name="文本框 19"/>
          <p:cNvSpPr txBox="1"/>
          <p:nvPr/>
        </p:nvSpPr>
        <p:spPr>
          <a:xfrm>
            <a:off x="7015961" y="5115561"/>
            <a:ext cx="4560993" cy="4205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133" b="1">
                <a:latin typeface="宋体" panose="02010600030101010101" pitchFamily="2" charset="-122"/>
                <a:ea typeface="宋体" panose="02010600030101010101" pitchFamily="2" charset="-122"/>
              </a:rPr>
              <a:t>超全演示逻辑模板PPT图表素材合集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015961" y="5538893"/>
            <a:ext cx="4560993" cy="4205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133" b="1">
                <a:latin typeface="宋体" panose="02010600030101010101" pitchFamily="2" charset="-122"/>
                <a:ea typeface="宋体" panose="02010600030101010101" pitchFamily="2" charset="-122"/>
              </a:rPr>
              <a:t>商务演示PPT图表素材全集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009140" y="5564294"/>
            <a:ext cx="5006820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>
                <a:sym typeface="+mn-ea"/>
              </a:rPr>
              <a:t>http://www.yanj.cn/goods-91835.html</a:t>
            </a:r>
            <a:endParaRPr lang="zh-CN" altLang="en-US" sz="2400"/>
          </a:p>
        </p:txBody>
      </p:sp>
      <p:sp>
        <p:nvSpPr>
          <p:cNvPr id="23" name="文本框 22"/>
          <p:cNvSpPr txBox="1"/>
          <p:nvPr/>
        </p:nvSpPr>
        <p:spPr>
          <a:xfrm>
            <a:off x="7015961" y="5962228"/>
            <a:ext cx="4560993" cy="4205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133" b="1">
                <a:latin typeface="宋体" panose="02010600030101010101" pitchFamily="2" charset="-122"/>
                <a:ea typeface="宋体" panose="02010600030101010101" pitchFamily="2" charset="-122"/>
              </a:rPr>
              <a:t>杂志级PPT图文排版版式全集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009140" y="5987628"/>
            <a:ext cx="5006820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>
                <a:sym typeface="+mn-ea"/>
              </a:rPr>
              <a:t>http://www.yanj.cn/goods-77519.html</a:t>
            </a:r>
            <a:endParaRPr lang="zh-CN" altLang="en-US" sz="2400"/>
          </a:p>
        </p:txBody>
      </p:sp>
      <p:sp>
        <p:nvSpPr>
          <p:cNvPr id="2" name="矩形 1"/>
          <p:cNvSpPr/>
          <p:nvPr/>
        </p:nvSpPr>
        <p:spPr>
          <a:xfrm>
            <a:off x="-8466" y="6688667"/>
            <a:ext cx="12228407" cy="177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08485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tx2">
              <a:lumMod val="10000"/>
              <a:lumOff val="9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6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1" latinLnBrk="1" hangingPunct="1"/>
            <a:endParaRPr lang="en-US" sz="3200" dirty="0">
              <a:cs typeface="+mn-ea"/>
              <a:sym typeface="+mn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3632471" y="1086336"/>
            <a:ext cx="4905287" cy="4905287"/>
          </a:xfrm>
          <a:prstGeom prst="ellipse">
            <a:avLst/>
          </a:prstGeom>
          <a:ln w="25400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tIns="182880" bIns="0" rtlCol="0" anchor="ctr"/>
          <a:lstStyle/>
          <a:p>
            <a:pPr algn="ctr" latinLnBrk="1"/>
            <a:endParaRPr lang="en-US" sz="138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484914" y="2158691"/>
            <a:ext cx="3222172" cy="3222172"/>
            <a:chOff x="952500" y="2579105"/>
            <a:chExt cx="3222172" cy="3222172"/>
          </a:xfrm>
        </p:grpSpPr>
        <p:sp>
          <p:nvSpPr>
            <p:cNvPr id="17" name="Chord 16"/>
            <p:cNvSpPr/>
            <p:nvPr/>
          </p:nvSpPr>
          <p:spPr>
            <a:xfrm>
              <a:off x="952500" y="2579105"/>
              <a:ext cx="3222172" cy="3222172"/>
            </a:xfrm>
            <a:prstGeom prst="chord">
              <a:avLst>
                <a:gd name="adj1" fmla="val 1149643"/>
                <a:gd name="adj2" fmla="val 9666837"/>
              </a:avLst>
            </a:prstGeom>
            <a:solidFill>
              <a:schemeClr val="tx1"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latinLnBrk="1" hangingPunct="1"/>
              <a:endParaRPr lang="en-US" sz="3200" dirty="0">
                <a:cs typeface="+mn-ea"/>
                <a:sym typeface="+mn-lt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1055914" y="4455038"/>
              <a:ext cx="3037114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1364110" y="4900054"/>
              <a:ext cx="2398952" cy="5466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3600" dirty="0" smtClean="0">
                  <a:solidFill>
                    <a:srgbClr val="FFFFFF"/>
                  </a:solidFill>
                  <a:cs typeface="+mn-ea"/>
                  <a:sym typeface="+mn-lt"/>
                </a:rPr>
                <a:t>PART ONE</a:t>
              </a:r>
              <a:endParaRPr lang="en-US" sz="900" dirty="0" smtClea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3671823" y="2131160"/>
            <a:ext cx="4870124" cy="1737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6600" dirty="0" smtClean="0">
                <a:solidFill>
                  <a:srgbClr val="FFFFFF"/>
                </a:solidFill>
                <a:cs typeface="+mn-ea"/>
                <a:sym typeface="+mn-lt"/>
              </a:rPr>
              <a:t>YOUR </a:t>
            </a:r>
          </a:p>
          <a:p>
            <a:pPr algn="ctr">
              <a:lnSpc>
                <a:spcPct val="80000"/>
              </a:lnSpc>
            </a:pPr>
            <a:r>
              <a:rPr lang="en-US" sz="6600" dirty="0" smtClean="0">
                <a:solidFill>
                  <a:srgbClr val="FFFFFF"/>
                </a:solidFill>
                <a:cs typeface="+mn-ea"/>
                <a:sym typeface="+mn-lt"/>
              </a:rPr>
              <a:t>TITLE HERE</a:t>
            </a:r>
          </a:p>
        </p:txBody>
      </p:sp>
      <p:sp>
        <p:nvSpPr>
          <p:cNvPr id="30" name="Oval 29"/>
          <p:cNvSpPr/>
          <p:nvPr/>
        </p:nvSpPr>
        <p:spPr>
          <a:xfrm>
            <a:off x="7162082" y="918460"/>
            <a:ext cx="659738" cy="659738"/>
          </a:xfrm>
          <a:prstGeom prst="ellipse">
            <a:avLst/>
          </a:prstGeom>
          <a:solidFill>
            <a:srgbClr val="FFFFFF"/>
          </a:solidFill>
          <a:ln w="25400"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91440" rIns="0" bIns="0" rtlCol="0" anchor="ctr"/>
          <a:lstStyle/>
          <a:p>
            <a:pPr algn="ctr" latinLnBrk="1"/>
            <a:r>
              <a:rPr lang="en-US" sz="4800" b="1" dirty="0" smtClean="0">
                <a:solidFill>
                  <a:schemeClr val="accent1"/>
                </a:solidFill>
                <a:cs typeface="+mn-ea"/>
                <a:sym typeface="+mn-lt"/>
              </a:rPr>
              <a:t>1</a:t>
            </a:r>
            <a:endParaRPr 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85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+mn-ea"/>
                <a:cs typeface="+mn-ea"/>
                <a:sym typeface="+mn-lt"/>
              </a:rPr>
              <a:t>DIAGRAM SAMPLE HRER</a:t>
            </a:r>
            <a:endParaRPr lang="en-US" dirty="0">
              <a:ea typeface="+mn-ea"/>
              <a:cs typeface="+mn-ea"/>
              <a:sym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97289" y="3056128"/>
            <a:ext cx="978195" cy="17969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86117" y="3056128"/>
            <a:ext cx="3803748" cy="17969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00498" y="3056128"/>
            <a:ext cx="2700670" cy="179690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8" name="Straight Connector 7"/>
          <p:cNvCxnSpPr>
            <a:endCxn id="10" idx="1"/>
          </p:cNvCxnSpPr>
          <p:nvPr/>
        </p:nvCxnSpPr>
        <p:spPr>
          <a:xfrm>
            <a:off x="3797289" y="3056128"/>
            <a:ext cx="0" cy="3029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3"/>
          <p:cNvSpPr txBox="1">
            <a:spLocks/>
          </p:cNvSpPr>
          <p:nvPr/>
        </p:nvSpPr>
        <p:spPr>
          <a:xfrm>
            <a:off x="3797289" y="5886245"/>
            <a:ext cx="2265878" cy="3986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2000" dirty="0" smtClean="0">
                <a:latin typeface="+mn-lt"/>
                <a:ea typeface="+mn-ea"/>
                <a:cs typeface="+mn-ea"/>
                <a:sym typeface="+mn-lt"/>
              </a:rPr>
              <a:t>TEXT HERE</a:t>
            </a:r>
            <a:endParaRPr lang="en-US" sz="2000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786117" y="3056128"/>
            <a:ext cx="0" cy="2355844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3"/>
          <p:cNvSpPr txBox="1">
            <a:spLocks/>
          </p:cNvSpPr>
          <p:nvPr/>
        </p:nvSpPr>
        <p:spPr>
          <a:xfrm>
            <a:off x="4796751" y="5132231"/>
            <a:ext cx="2265878" cy="3986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2000" dirty="0" smtClean="0">
                <a:latin typeface="+mn-lt"/>
                <a:ea typeface="+mn-ea"/>
                <a:cs typeface="+mn-ea"/>
                <a:sym typeface="+mn-lt"/>
              </a:rPr>
              <a:t>TEXT HERE</a:t>
            </a:r>
            <a:endParaRPr lang="en-US" sz="2000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600498" y="3056128"/>
            <a:ext cx="0" cy="2355844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3"/>
          <p:cNvSpPr txBox="1">
            <a:spLocks/>
          </p:cNvSpPr>
          <p:nvPr/>
        </p:nvSpPr>
        <p:spPr>
          <a:xfrm>
            <a:off x="8600498" y="5132231"/>
            <a:ext cx="2265878" cy="3986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2000" dirty="0" smtClean="0">
                <a:latin typeface="+mn-lt"/>
                <a:ea typeface="+mn-ea"/>
                <a:cs typeface="+mn-ea"/>
                <a:sym typeface="+mn-lt"/>
              </a:rPr>
              <a:t>TEXT HERE</a:t>
            </a:r>
            <a:endParaRPr lang="en-US" sz="2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3696345" y="916062"/>
            <a:ext cx="3649377" cy="46470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2800" dirty="0" smtClean="0">
                <a:latin typeface="+mn-lt"/>
                <a:ea typeface="+mn-ea"/>
                <a:cs typeface="+mn-ea"/>
                <a:sym typeface="+mn-lt"/>
              </a:rPr>
              <a:t>HEADING </a:t>
            </a:r>
            <a:r>
              <a:rPr lang="en-US" sz="2800" dirty="0">
                <a:latin typeface="+mn-lt"/>
                <a:ea typeface="+mn-ea"/>
                <a:cs typeface="+mn-ea"/>
                <a:sym typeface="+mn-lt"/>
              </a:rPr>
              <a:t>TEXT HERE</a:t>
            </a:r>
          </a:p>
        </p:txBody>
      </p:sp>
      <p:sp>
        <p:nvSpPr>
          <p:cNvPr id="17" name="Title 3"/>
          <p:cNvSpPr txBox="1">
            <a:spLocks/>
          </p:cNvSpPr>
          <p:nvPr/>
        </p:nvSpPr>
        <p:spPr>
          <a:xfrm>
            <a:off x="3690836" y="1406610"/>
            <a:ext cx="7610332" cy="11983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14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4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 is simply dummy text of the printing and typesetting industry. </a:t>
            </a:r>
            <a:r>
              <a:rPr lang="en-US" sz="14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4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has been the industry's standard dummy text ever since the 1500s, when an unknown</a:t>
            </a:r>
            <a:r>
              <a:rPr lang="en-US" sz="1400" b="0" dirty="0" smtClean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4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4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 is simply dummy text of the printing and typesetting industry. </a:t>
            </a:r>
            <a:r>
              <a:rPr lang="en-US" sz="14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4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has been the industry's standard dummy text ever since the 1500s, when an unknown</a:t>
            </a:r>
            <a:r>
              <a:rPr lang="en-US" sz="1400" b="0" dirty="0" smtClean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400" b="0" dirty="0">
              <a:solidFill>
                <a:schemeClr val="tx1">
                  <a:alpha val="7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83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+mn-ea"/>
                <a:cs typeface="+mn-ea"/>
                <a:sym typeface="+mn-lt"/>
              </a:rPr>
              <a:t>TEXT LIST ADD YOUR TITLE</a:t>
            </a:r>
            <a:endParaRPr lang="en-US" dirty="0">
              <a:ea typeface="+mn-ea"/>
              <a:cs typeface="+mn-ea"/>
              <a:sym typeface="+mn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669956" y="1295768"/>
            <a:ext cx="2397211" cy="4456386"/>
            <a:chOff x="3669956" y="1103586"/>
            <a:chExt cx="2397211" cy="4456386"/>
          </a:xfrm>
        </p:grpSpPr>
        <p:sp>
          <p:nvSpPr>
            <p:cNvPr id="13" name="Rectangle 12"/>
            <p:cNvSpPr/>
            <p:nvPr/>
          </p:nvSpPr>
          <p:spPr>
            <a:xfrm>
              <a:off x="3669956" y="1103586"/>
              <a:ext cx="2397211" cy="44563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4653130" y="3146225"/>
              <a:ext cx="39372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itle 3"/>
            <p:cNvSpPr txBox="1">
              <a:spLocks/>
            </p:cNvSpPr>
            <p:nvPr/>
          </p:nvSpPr>
          <p:spPr>
            <a:xfrm>
              <a:off x="3747073" y="3523961"/>
              <a:ext cx="2265878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Our Mission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Title 3"/>
            <p:cNvSpPr txBox="1">
              <a:spLocks/>
            </p:cNvSpPr>
            <p:nvPr/>
          </p:nvSpPr>
          <p:spPr>
            <a:xfrm>
              <a:off x="3741564" y="3947734"/>
              <a:ext cx="2271386" cy="135791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has been the industry's standard </a:t>
              </a:r>
              <a:r>
                <a:rPr lang="en-US" sz="12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dummy.</a:t>
              </a:r>
              <a:endPara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4393797" y="1687276"/>
              <a:ext cx="871352" cy="1427944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1500" dirty="0" smtClean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S</a:t>
              </a:r>
              <a:endParaRPr lang="en-US" sz="66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357551" y="1295768"/>
            <a:ext cx="2397211" cy="4456386"/>
            <a:chOff x="6357551" y="1103586"/>
            <a:chExt cx="2397211" cy="4456386"/>
          </a:xfrm>
        </p:grpSpPr>
        <p:sp>
          <p:nvSpPr>
            <p:cNvPr id="8" name="Rectangle 7"/>
            <p:cNvSpPr/>
            <p:nvPr/>
          </p:nvSpPr>
          <p:spPr>
            <a:xfrm>
              <a:off x="6357551" y="1103586"/>
              <a:ext cx="2397211" cy="44563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340725" y="3146225"/>
              <a:ext cx="39372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itle 3"/>
            <p:cNvSpPr txBox="1">
              <a:spLocks/>
            </p:cNvSpPr>
            <p:nvPr/>
          </p:nvSpPr>
          <p:spPr>
            <a:xfrm>
              <a:off x="7081392" y="1687276"/>
              <a:ext cx="871352" cy="1427944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150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Q</a:t>
              </a:r>
            </a:p>
          </p:txBody>
        </p:sp>
        <p:sp>
          <p:nvSpPr>
            <p:cNvPr id="22" name="Title 3"/>
            <p:cNvSpPr txBox="1">
              <a:spLocks/>
            </p:cNvSpPr>
            <p:nvPr/>
          </p:nvSpPr>
          <p:spPr>
            <a:xfrm>
              <a:off x="6422411" y="3523961"/>
              <a:ext cx="2265878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Our VISION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>
            <a:xfrm>
              <a:off x="6416902" y="3947734"/>
              <a:ext cx="2271386" cy="135791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has been the industry's standard </a:t>
              </a:r>
              <a:r>
                <a:rPr lang="en-US" sz="12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dummy.</a:t>
              </a:r>
              <a:endPara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045145" y="1295768"/>
            <a:ext cx="2397211" cy="4456386"/>
            <a:chOff x="9045145" y="1103586"/>
            <a:chExt cx="2397211" cy="4456386"/>
          </a:xfrm>
        </p:grpSpPr>
        <p:sp>
          <p:nvSpPr>
            <p:cNvPr id="3" name="Rectangle 2"/>
            <p:cNvSpPr/>
            <p:nvPr/>
          </p:nvSpPr>
          <p:spPr>
            <a:xfrm>
              <a:off x="9045145" y="1103586"/>
              <a:ext cx="2397211" cy="44563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0028319" y="3146225"/>
              <a:ext cx="393723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itle 3"/>
            <p:cNvSpPr txBox="1">
              <a:spLocks/>
            </p:cNvSpPr>
            <p:nvPr/>
          </p:nvSpPr>
          <p:spPr>
            <a:xfrm>
              <a:off x="9768986" y="1687276"/>
              <a:ext cx="871352" cy="1427944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150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L</a:t>
              </a:r>
            </a:p>
          </p:txBody>
        </p:sp>
        <p:sp>
          <p:nvSpPr>
            <p:cNvPr id="24" name="Title 3"/>
            <p:cNvSpPr txBox="1">
              <a:spLocks/>
            </p:cNvSpPr>
            <p:nvPr/>
          </p:nvSpPr>
          <p:spPr>
            <a:xfrm>
              <a:off x="9122966" y="3523961"/>
              <a:ext cx="2265878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Our GOAL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Title 3"/>
            <p:cNvSpPr txBox="1">
              <a:spLocks/>
            </p:cNvSpPr>
            <p:nvPr/>
          </p:nvSpPr>
          <p:spPr>
            <a:xfrm>
              <a:off x="9117457" y="3947734"/>
              <a:ext cx="2271386" cy="135791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2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has been the industry's standard </a:t>
              </a:r>
              <a:r>
                <a:rPr lang="en-US" sz="12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dummy.</a:t>
              </a:r>
              <a:endPara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9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32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891516" y="1003184"/>
            <a:ext cx="7444464" cy="1409681"/>
            <a:chOff x="3891516" y="1003184"/>
            <a:chExt cx="7444464" cy="1409681"/>
          </a:xfrm>
        </p:grpSpPr>
        <p:sp>
          <p:nvSpPr>
            <p:cNvPr id="9" name="Rectangle 8"/>
            <p:cNvSpPr/>
            <p:nvPr/>
          </p:nvSpPr>
          <p:spPr>
            <a:xfrm>
              <a:off x="3891516" y="1003184"/>
              <a:ext cx="7444464" cy="14096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212897" y="1275040"/>
              <a:ext cx="818319" cy="818319"/>
              <a:chOff x="4212897" y="1275040"/>
              <a:chExt cx="818319" cy="818319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4212897" y="1275040"/>
                <a:ext cx="818319" cy="818319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91440" rtlCol="0" anchor="ctr"/>
              <a:lstStyle/>
              <a:p>
                <a:pPr algn="ctr"/>
                <a:endParaRPr lang="en-US" sz="4400" dirty="0">
                  <a:cs typeface="+mn-ea"/>
                  <a:sym typeface="+mn-lt"/>
                </a:endParaRPr>
              </a:p>
            </p:txBody>
          </p:sp>
          <p:sp>
            <p:nvSpPr>
              <p:cNvPr id="36" name="Freeform 447"/>
              <p:cNvSpPr>
                <a:spLocks noEditPoints="1"/>
              </p:cNvSpPr>
              <p:nvPr/>
            </p:nvSpPr>
            <p:spPr bwMode="auto">
              <a:xfrm>
                <a:off x="4429777" y="1461656"/>
                <a:ext cx="423821" cy="423821"/>
              </a:xfrm>
              <a:custGeom>
                <a:avLst/>
                <a:gdLst>
                  <a:gd name="T0" fmla="*/ 41 w 41"/>
                  <a:gd name="T1" fmla="*/ 33 h 41"/>
                  <a:gd name="T2" fmla="*/ 33 w 41"/>
                  <a:gd name="T3" fmla="*/ 41 h 41"/>
                  <a:gd name="T4" fmla="*/ 8 w 41"/>
                  <a:gd name="T5" fmla="*/ 41 h 41"/>
                  <a:gd name="T6" fmla="*/ 0 w 41"/>
                  <a:gd name="T7" fmla="*/ 33 h 41"/>
                  <a:gd name="T8" fmla="*/ 0 w 41"/>
                  <a:gd name="T9" fmla="*/ 8 h 41"/>
                  <a:gd name="T10" fmla="*/ 8 w 41"/>
                  <a:gd name="T11" fmla="*/ 0 h 41"/>
                  <a:gd name="T12" fmla="*/ 33 w 41"/>
                  <a:gd name="T13" fmla="*/ 0 h 41"/>
                  <a:gd name="T14" fmla="*/ 41 w 41"/>
                  <a:gd name="T15" fmla="*/ 8 h 41"/>
                  <a:gd name="T16" fmla="*/ 41 w 41"/>
                  <a:gd name="T17" fmla="*/ 33 h 41"/>
                  <a:gd name="T18" fmla="*/ 34 w 41"/>
                  <a:gd name="T19" fmla="*/ 8 h 41"/>
                  <a:gd name="T20" fmla="*/ 33 w 41"/>
                  <a:gd name="T21" fmla="*/ 7 h 41"/>
                  <a:gd name="T22" fmla="*/ 8 w 41"/>
                  <a:gd name="T23" fmla="*/ 7 h 41"/>
                  <a:gd name="T24" fmla="*/ 7 w 41"/>
                  <a:gd name="T25" fmla="*/ 8 h 41"/>
                  <a:gd name="T26" fmla="*/ 7 w 41"/>
                  <a:gd name="T27" fmla="*/ 33 h 41"/>
                  <a:gd name="T28" fmla="*/ 8 w 41"/>
                  <a:gd name="T29" fmla="*/ 34 h 41"/>
                  <a:gd name="T30" fmla="*/ 33 w 41"/>
                  <a:gd name="T31" fmla="*/ 34 h 41"/>
                  <a:gd name="T32" fmla="*/ 34 w 41"/>
                  <a:gd name="T33" fmla="*/ 33 h 41"/>
                  <a:gd name="T34" fmla="*/ 34 w 41"/>
                  <a:gd name="T35" fmla="*/ 8 h 41"/>
                  <a:gd name="T36" fmla="*/ 27 w 41"/>
                  <a:gd name="T37" fmla="*/ 29 h 41"/>
                  <a:gd name="T38" fmla="*/ 26 w 41"/>
                  <a:gd name="T39" fmla="*/ 31 h 41"/>
                  <a:gd name="T40" fmla="*/ 25 w 41"/>
                  <a:gd name="T41" fmla="*/ 30 h 41"/>
                  <a:gd name="T42" fmla="*/ 13 w 41"/>
                  <a:gd name="T43" fmla="*/ 22 h 41"/>
                  <a:gd name="T44" fmla="*/ 12 w 41"/>
                  <a:gd name="T45" fmla="*/ 20 h 41"/>
                  <a:gd name="T46" fmla="*/ 13 w 41"/>
                  <a:gd name="T47" fmla="*/ 19 h 41"/>
                  <a:gd name="T48" fmla="*/ 25 w 41"/>
                  <a:gd name="T49" fmla="*/ 10 h 41"/>
                  <a:gd name="T50" fmla="*/ 26 w 41"/>
                  <a:gd name="T51" fmla="*/ 10 h 41"/>
                  <a:gd name="T52" fmla="*/ 27 w 41"/>
                  <a:gd name="T53" fmla="*/ 12 h 41"/>
                  <a:gd name="T54" fmla="*/ 27 w 41"/>
                  <a:gd name="T55" fmla="*/ 2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1" h="41">
                    <a:moveTo>
                      <a:pt x="41" y="33"/>
                    </a:moveTo>
                    <a:cubicBezTo>
                      <a:pt x="41" y="38"/>
                      <a:pt x="38" y="41"/>
                      <a:pt x="33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3" y="41"/>
                      <a:pt x="0" y="38"/>
                      <a:pt x="0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8" y="0"/>
                      <a:pt x="41" y="3"/>
                      <a:pt x="41" y="8"/>
                    </a:cubicBezTo>
                    <a:lnTo>
                      <a:pt x="41" y="33"/>
                    </a:lnTo>
                    <a:close/>
                    <a:moveTo>
                      <a:pt x="34" y="8"/>
                    </a:moveTo>
                    <a:cubicBezTo>
                      <a:pt x="34" y="7"/>
                      <a:pt x="34" y="7"/>
                      <a:pt x="33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7"/>
                      <a:pt x="7" y="7"/>
                      <a:pt x="7" y="8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7" y="34"/>
                      <a:pt x="7" y="34"/>
                      <a:pt x="8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4" y="34"/>
                      <a:pt x="34" y="34"/>
                      <a:pt x="34" y="33"/>
                    </a:cubicBezTo>
                    <a:lnTo>
                      <a:pt x="34" y="8"/>
                    </a:lnTo>
                    <a:close/>
                    <a:moveTo>
                      <a:pt x="27" y="29"/>
                    </a:moveTo>
                    <a:cubicBezTo>
                      <a:pt x="27" y="30"/>
                      <a:pt x="27" y="31"/>
                      <a:pt x="26" y="31"/>
                    </a:cubicBezTo>
                    <a:cubicBezTo>
                      <a:pt x="25" y="31"/>
                      <a:pt x="25" y="31"/>
                      <a:pt x="25" y="30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2"/>
                      <a:pt x="12" y="21"/>
                      <a:pt x="12" y="20"/>
                    </a:cubicBezTo>
                    <a:cubicBezTo>
                      <a:pt x="12" y="20"/>
                      <a:pt x="12" y="19"/>
                      <a:pt x="13" y="19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10"/>
                      <a:pt x="25" y="10"/>
                      <a:pt x="26" y="10"/>
                    </a:cubicBezTo>
                    <a:cubicBezTo>
                      <a:pt x="27" y="10"/>
                      <a:pt x="27" y="11"/>
                      <a:pt x="27" y="12"/>
                    </a:cubicBezTo>
                    <a:lnTo>
                      <a:pt x="27" y="2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2" r="20062"/>
          <a:stretch>
            <a:fillRect/>
          </a:stretch>
        </p:blipFill>
        <p:spPr/>
      </p:pic>
      <p:sp>
        <p:nvSpPr>
          <p:cNvPr id="26" name="Rectangle 5"/>
          <p:cNvSpPr/>
          <p:nvPr/>
        </p:nvSpPr>
        <p:spPr>
          <a:xfrm>
            <a:off x="-10154" y="0"/>
            <a:ext cx="3080083" cy="6858000"/>
          </a:xfrm>
          <a:prstGeom prst="rect">
            <a:avLst/>
          </a:prstGeom>
          <a:solidFill>
            <a:srgbClr val="222222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6089073"/>
            <a:ext cx="4364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+mn-lt"/>
                <a:ea typeface="+mn-ea"/>
                <a:cs typeface="+mn-ea"/>
                <a:sym typeface="+mn-lt"/>
              </a:rPr>
              <a:t>TEXT</a:t>
            </a:r>
            <a:br>
              <a:rPr lang="en-US" sz="4000" dirty="0" smtClean="0">
                <a:latin typeface="+mn-lt"/>
                <a:ea typeface="+mn-ea"/>
                <a:cs typeface="+mn-ea"/>
                <a:sym typeface="+mn-lt"/>
              </a:rPr>
            </a:br>
            <a:r>
              <a:rPr lang="en-US" sz="4000" dirty="0" smtClean="0">
                <a:latin typeface="+mn-lt"/>
                <a:ea typeface="+mn-ea"/>
                <a:cs typeface="+mn-ea"/>
                <a:sym typeface="+mn-lt"/>
              </a:rPr>
              <a:t>LIST YOUR</a:t>
            </a:r>
            <a:br>
              <a:rPr lang="en-US" sz="4000" dirty="0" smtClean="0">
                <a:latin typeface="+mn-lt"/>
                <a:ea typeface="+mn-ea"/>
                <a:cs typeface="+mn-ea"/>
                <a:sym typeface="+mn-lt"/>
              </a:rPr>
            </a:br>
            <a:r>
              <a:rPr lang="en-US" sz="4000" dirty="0" smtClean="0">
                <a:latin typeface="+mn-lt"/>
                <a:ea typeface="+mn-ea"/>
                <a:cs typeface="+mn-ea"/>
                <a:sym typeface="+mn-lt"/>
              </a:rPr>
              <a:t>TITLE</a:t>
            </a:r>
            <a:endParaRPr lang="en-US" sz="4000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5360533" y="1024451"/>
            <a:ext cx="76725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3"/>
          <p:cNvSpPr txBox="1">
            <a:spLocks/>
          </p:cNvSpPr>
          <p:nvPr/>
        </p:nvSpPr>
        <p:spPr>
          <a:xfrm>
            <a:off x="5257115" y="1207260"/>
            <a:ext cx="6078865" cy="46630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2800" dirty="0" smtClean="0">
                <a:latin typeface="+mn-lt"/>
                <a:ea typeface="+mn-ea"/>
                <a:cs typeface="+mn-ea"/>
                <a:sym typeface="+mn-lt"/>
              </a:rPr>
              <a:t>Test heading text 01</a:t>
            </a:r>
            <a:endParaRPr lang="en-US" sz="28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itle 3"/>
          <p:cNvSpPr txBox="1">
            <a:spLocks/>
          </p:cNvSpPr>
          <p:nvPr/>
        </p:nvSpPr>
        <p:spPr>
          <a:xfrm>
            <a:off x="5251607" y="1652299"/>
            <a:ext cx="5700848" cy="62784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12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 is simply dummy text of the printing and typesetting industry. </a:t>
            </a:r>
            <a:r>
              <a:rPr lang="en-US" sz="12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b="0" dirty="0" err="1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has been the industry's standard </a:t>
            </a:r>
            <a:r>
              <a:rPr lang="en-US" sz="1200" b="0" dirty="0" smtClean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dummy.</a:t>
            </a:r>
            <a:endParaRPr lang="en-US" sz="1200" b="0" dirty="0">
              <a:solidFill>
                <a:schemeClr val="tx1">
                  <a:alpha val="7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891516" y="4287789"/>
            <a:ext cx="7444464" cy="1409681"/>
            <a:chOff x="3891516" y="4287789"/>
            <a:chExt cx="7444464" cy="1409681"/>
          </a:xfrm>
        </p:grpSpPr>
        <p:grpSp>
          <p:nvGrpSpPr>
            <p:cNvPr id="28" name="Group 27"/>
            <p:cNvGrpSpPr/>
            <p:nvPr/>
          </p:nvGrpSpPr>
          <p:grpSpPr>
            <a:xfrm>
              <a:off x="3891516" y="4287789"/>
              <a:ext cx="7444464" cy="1409681"/>
              <a:chOff x="3891516" y="1003184"/>
              <a:chExt cx="7444464" cy="1409681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3891516" y="1003184"/>
                <a:ext cx="7444464" cy="14096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8100" sx="102000" sy="102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5360533" y="1024451"/>
                <a:ext cx="767255" cy="0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itle 3"/>
              <p:cNvSpPr txBox="1">
                <a:spLocks/>
              </p:cNvSpPr>
              <p:nvPr/>
            </p:nvSpPr>
            <p:spPr>
              <a:xfrm>
                <a:off x="5257115" y="1207260"/>
                <a:ext cx="6078865" cy="46630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5000"/>
                  </a:lnSpc>
                  <a:spcBef>
                    <a:spcPct val="0"/>
                  </a:spcBef>
                  <a:buNone/>
                  <a:defRPr sz="4800" b="1" i="0" kern="1200">
                    <a:solidFill>
                      <a:schemeClr val="tx1"/>
                    </a:solidFill>
                    <a:latin typeface="Bebas Neue" charset="0"/>
                    <a:ea typeface="Bebas Neue" charset="0"/>
                    <a:cs typeface="Bebas Neue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2800" dirty="0" smtClean="0">
                    <a:latin typeface="+mn-lt"/>
                    <a:ea typeface="+mn-ea"/>
                    <a:cs typeface="+mn-ea"/>
                    <a:sym typeface="+mn-lt"/>
                  </a:rPr>
                  <a:t>Test heading text 03</a:t>
                </a:r>
                <a:endParaRPr lang="en-US" sz="28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Title 3"/>
              <p:cNvSpPr txBox="1">
                <a:spLocks/>
              </p:cNvSpPr>
              <p:nvPr/>
            </p:nvSpPr>
            <p:spPr>
              <a:xfrm>
                <a:off x="5251607" y="1652299"/>
                <a:ext cx="5700848" cy="627849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5000"/>
                  </a:lnSpc>
                  <a:spcBef>
                    <a:spcPct val="0"/>
                  </a:spcBef>
                  <a:buNone/>
                  <a:defRPr sz="4800" b="1" i="0" kern="1200">
                    <a:solidFill>
                      <a:schemeClr val="tx1"/>
                    </a:solidFill>
                    <a:latin typeface="Bebas Neue" charset="0"/>
                    <a:ea typeface="Bebas Neue" charset="0"/>
                    <a:cs typeface="Bebas Neue" charset="0"/>
                  </a:defRPr>
                </a:lvl1pPr>
              </a:lstStyle>
              <a:p>
                <a:pPr>
                  <a:lnSpc>
                    <a:spcPct val="120000"/>
                  </a:lnSpc>
                </a:pPr>
                <a:r>
                  <a:rPr lang="en-US" sz="1200" b="0" dirty="0" err="1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Lorem</a:t>
                </a:r>
                <a:r>
                  <a:rPr lang="en-US" sz="12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 </a:t>
                </a:r>
                <a:r>
                  <a:rPr lang="en-US" sz="1200" b="0" dirty="0" err="1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Ipsum</a:t>
                </a:r>
                <a:r>
                  <a:rPr lang="en-US" sz="12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 is simply dummy text of the printing and typesetting industry. </a:t>
                </a:r>
                <a:r>
                  <a:rPr lang="en-US" sz="1200" b="0" dirty="0" err="1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Lorem</a:t>
                </a:r>
                <a:r>
                  <a:rPr lang="en-US" sz="12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 </a:t>
                </a:r>
                <a:r>
                  <a:rPr lang="en-US" sz="1200" b="0" dirty="0" err="1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Ipsum</a:t>
                </a:r>
                <a:r>
                  <a:rPr lang="en-US" sz="12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 has been the industry's standard </a:t>
                </a:r>
                <a:r>
                  <a:rPr lang="en-US" sz="1200" b="0" dirty="0" smtClean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dummy.</a:t>
                </a:r>
                <a:endPara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4212897" y="1275040"/>
                <a:ext cx="818319" cy="818319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91440" rtlCol="0" anchor="ctr"/>
              <a:lstStyle/>
              <a:p>
                <a:pPr algn="ctr"/>
                <a:endParaRPr lang="en-US" sz="4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35" name="Freeform 446"/>
            <p:cNvSpPr>
              <a:spLocks noEditPoints="1"/>
            </p:cNvSpPr>
            <p:nvPr/>
          </p:nvSpPr>
          <p:spPr bwMode="auto">
            <a:xfrm>
              <a:off x="4410505" y="4780718"/>
              <a:ext cx="423821" cy="423821"/>
            </a:xfrm>
            <a:custGeom>
              <a:avLst/>
              <a:gdLst>
                <a:gd name="T0" fmla="*/ 41 w 41"/>
                <a:gd name="T1" fmla="*/ 34 h 41"/>
                <a:gd name="T2" fmla="*/ 33 w 41"/>
                <a:gd name="T3" fmla="*/ 41 h 41"/>
                <a:gd name="T4" fmla="*/ 8 w 41"/>
                <a:gd name="T5" fmla="*/ 41 h 41"/>
                <a:gd name="T6" fmla="*/ 0 w 41"/>
                <a:gd name="T7" fmla="*/ 34 h 41"/>
                <a:gd name="T8" fmla="*/ 0 w 41"/>
                <a:gd name="T9" fmla="*/ 8 h 41"/>
                <a:gd name="T10" fmla="*/ 8 w 41"/>
                <a:gd name="T11" fmla="*/ 0 h 41"/>
                <a:gd name="T12" fmla="*/ 33 w 41"/>
                <a:gd name="T13" fmla="*/ 0 h 41"/>
                <a:gd name="T14" fmla="*/ 41 w 41"/>
                <a:gd name="T15" fmla="*/ 8 h 41"/>
                <a:gd name="T16" fmla="*/ 41 w 41"/>
                <a:gd name="T17" fmla="*/ 34 h 41"/>
                <a:gd name="T18" fmla="*/ 34 w 41"/>
                <a:gd name="T19" fmla="*/ 8 h 41"/>
                <a:gd name="T20" fmla="*/ 33 w 41"/>
                <a:gd name="T21" fmla="*/ 7 h 41"/>
                <a:gd name="T22" fmla="*/ 8 w 41"/>
                <a:gd name="T23" fmla="*/ 7 h 41"/>
                <a:gd name="T24" fmla="*/ 7 w 41"/>
                <a:gd name="T25" fmla="*/ 8 h 41"/>
                <a:gd name="T26" fmla="*/ 7 w 41"/>
                <a:gd name="T27" fmla="*/ 34 h 41"/>
                <a:gd name="T28" fmla="*/ 8 w 41"/>
                <a:gd name="T29" fmla="*/ 35 h 41"/>
                <a:gd name="T30" fmla="*/ 33 w 41"/>
                <a:gd name="T31" fmla="*/ 35 h 41"/>
                <a:gd name="T32" fmla="*/ 34 w 41"/>
                <a:gd name="T33" fmla="*/ 34 h 41"/>
                <a:gd name="T34" fmla="*/ 34 w 41"/>
                <a:gd name="T35" fmla="*/ 8 h 41"/>
                <a:gd name="T36" fmla="*/ 31 w 41"/>
                <a:gd name="T37" fmla="*/ 17 h 41"/>
                <a:gd name="T38" fmla="*/ 22 w 41"/>
                <a:gd name="T39" fmla="*/ 29 h 41"/>
                <a:gd name="T40" fmla="*/ 21 w 41"/>
                <a:gd name="T41" fmla="*/ 29 h 41"/>
                <a:gd name="T42" fmla="*/ 19 w 41"/>
                <a:gd name="T43" fmla="*/ 29 h 41"/>
                <a:gd name="T44" fmla="*/ 11 w 41"/>
                <a:gd name="T45" fmla="*/ 17 h 41"/>
                <a:gd name="T46" fmla="*/ 10 w 41"/>
                <a:gd name="T47" fmla="*/ 15 h 41"/>
                <a:gd name="T48" fmla="*/ 12 w 41"/>
                <a:gd name="T49" fmla="*/ 14 h 41"/>
                <a:gd name="T50" fmla="*/ 29 w 41"/>
                <a:gd name="T51" fmla="*/ 14 h 41"/>
                <a:gd name="T52" fmla="*/ 31 w 41"/>
                <a:gd name="T53" fmla="*/ 15 h 41"/>
                <a:gd name="T54" fmla="*/ 31 w 41"/>
                <a:gd name="T55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" h="41">
                  <a:moveTo>
                    <a:pt x="41" y="34"/>
                  </a:moveTo>
                  <a:cubicBezTo>
                    <a:pt x="41" y="38"/>
                    <a:pt x="38" y="41"/>
                    <a:pt x="33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3" y="41"/>
                    <a:pt x="0" y="38"/>
                    <a:pt x="0" y="3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8" y="0"/>
                    <a:pt x="41" y="4"/>
                    <a:pt x="41" y="8"/>
                  </a:cubicBezTo>
                  <a:lnTo>
                    <a:pt x="41" y="34"/>
                  </a:lnTo>
                  <a:close/>
                  <a:moveTo>
                    <a:pt x="34" y="8"/>
                  </a:moveTo>
                  <a:cubicBezTo>
                    <a:pt x="34" y="8"/>
                    <a:pt x="34" y="7"/>
                    <a:pt x="33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8"/>
                    <a:pt x="7" y="8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5"/>
                    <a:pt x="8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4" y="35"/>
                    <a:pt x="34" y="34"/>
                    <a:pt x="34" y="34"/>
                  </a:cubicBezTo>
                  <a:lnTo>
                    <a:pt x="34" y="8"/>
                  </a:lnTo>
                  <a:close/>
                  <a:moveTo>
                    <a:pt x="31" y="17"/>
                  </a:move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1" y="29"/>
                    <a:pt x="21" y="29"/>
                  </a:cubicBezTo>
                  <a:cubicBezTo>
                    <a:pt x="20" y="29"/>
                    <a:pt x="19" y="29"/>
                    <a:pt x="19" y="29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6"/>
                    <a:pt x="10" y="15"/>
                    <a:pt x="10" y="15"/>
                  </a:cubicBezTo>
                  <a:cubicBezTo>
                    <a:pt x="11" y="14"/>
                    <a:pt x="11" y="14"/>
                    <a:pt x="12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1" y="15"/>
                  </a:cubicBezTo>
                  <a:cubicBezTo>
                    <a:pt x="31" y="15"/>
                    <a:pt x="31" y="16"/>
                    <a:pt x="31" y="1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891516" y="2645487"/>
            <a:ext cx="7444464" cy="1409681"/>
            <a:chOff x="3891516" y="2645487"/>
            <a:chExt cx="7444464" cy="1409681"/>
          </a:xfrm>
        </p:grpSpPr>
        <p:grpSp>
          <p:nvGrpSpPr>
            <p:cNvPr id="16" name="Group 15"/>
            <p:cNvGrpSpPr/>
            <p:nvPr/>
          </p:nvGrpSpPr>
          <p:grpSpPr>
            <a:xfrm>
              <a:off x="3891516" y="2645487"/>
              <a:ext cx="7444464" cy="1409681"/>
              <a:chOff x="3891516" y="1003184"/>
              <a:chExt cx="7444464" cy="1409681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3891516" y="1003184"/>
                <a:ext cx="7444464" cy="14096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8100" sx="102000" sy="102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5360533" y="1024451"/>
                <a:ext cx="767255" cy="0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itle 3"/>
              <p:cNvSpPr txBox="1">
                <a:spLocks/>
              </p:cNvSpPr>
              <p:nvPr/>
            </p:nvSpPr>
            <p:spPr>
              <a:xfrm>
                <a:off x="5257115" y="1207260"/>
                <a:ext cx="6078865" cy="46630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5000"/>
                  </a:lnSpc>
                  <a:spcBef>
                    <a:spcPct val="0"/>
                  </a:spcBef>
                  <a:buNone/>
                  <a:defRPr sz="4800" b="1" i="0" kern="1200">
                    <a:solidFill>
                      <a:schemeClr val="tx1"/>
                    </a:solidFill>
                    <a:latin typeface="Bebas Neue" charset="0"/>
                    <a:ea typeface="Bebas Neue" charset="0"/>
                    <a:cs typeface="Bebas Neue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2800" dirty="0" smtClean="0">
                    <a:latin typeface="+mn-lt"/>
                    <a:ea typeface="+mn-ea"/>
                    <a:cs typeface="+mn-ea"/>
                    <a:sym typeface="+mn-lt"/>
                  </a:rPr>
                  <a:t>T</a:t>
                </a:r>
                <a:r>
                  <a:rPr lang="en-US" altLang="zh-CN" sz="2800" dirty="0" smtClean="0">
                    <a:latin typeface="+mn-lt"/>
                    <a:ea typeface="+mn-ea"/>
                    <a:cs typeface="+mn-ea"/>
                    <a:sym typeface="+mn-lt"/>
                  </a:rPr>
                  <a:t>e</a:t>
                </a:r>
                <a:r>
                  <a:rPr lang="en-US" sz="2800" dirty="0" smtClean="0">
                    <a:latin typeface="+mn-lt"/>
                    <a:ea typeface="+mn-ea"/>
                    <a:cs typeface="+mn-ea"/>
                    <a:sym typeface="+mn-lt"/>
                  </a:rPr>
                  <a:t>st heading text 02</a:t>
                </a:r>
                <a:endParaRPr lang="en-US" sz="28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Title 3"/>
              <p:cNvSpPr txBox="1">
                <a:spLocks/>
              </p:cNvSpPr>
              <p:nvPr/>
            </p:nvSpPr>
            <p:spPr>
              <a:xfrm>
                <a:off x="5251607" y="1652299"/>
                <a:ext cx="5700848" cy="627849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5000"/>
                  </a:lnSpc>
                  <a:spcBef>
                    <a:spcPct val="0"/>
                  </a:spcBef>
                  <a:buNone/>
                  <a:defRPr sz="4800" b="1" i="0" kern="1200">
                    <a:solidFill>
                      <a:schemeClr val="tx1"/>
                    </a:solidFill>
                    <a:latin typeface="Bebas Neue" charset="0"/>
                    <a:ea typeface="Bebas Neue" charset="0"/>
                    <a:cs typeface="Bebas Neue" charset="0"/>
                  </a:defRPr>
                </a:lvl1pPr>
              </a:lstStyle>
              <a:p>
                <a:pPr>
                  <a:lnSpc>
                    <a:spcPct val="120000"/>
                  </a:lnSpc>
                </a:pPr>
                <a:r>
                  <a:rPr lang="en-US" sz="1200" b="0" dirty="0" err="1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Lorem</a:t>
                </a:r>
                <a:r>
                  <a:rPr lang="en-US" sz="12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 </a:t>
                </a:r>
                <a:r>
                  <a:rPr lang="en-US" sz="1200" b="0" dirty="0" err="1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Ipsum</a:t>
                </a:r>
                <a:r>
                  <a:rPr lang="en-US" sz="12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 is simply dummy text of the printing and typesetting industry. </a:t>
                </a:r>
                <a:r>
                  <a:rPr lang="en-US" sz="1200" b="0" dirty="0" err="1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Lorem</a:t>
                </a:r>
                <a:r>
                  <a:rPr lang="en-US" sz="12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 </a:t>
                </a:r>
                <a:r>
                  <a:rPr lang="en-US" sz="1200" b="0" dirty="0" err="1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Ipsum</a:t>
                </a:r>
                <a:r>
                  <a:rPr lang="en-US" sz="12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 has been the industry's standard </a:t>
                </a:r>
                <a:r>
                  <a:rPr lang="en-US" sz="1200" b="0" dirty="0" smtClean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dummy.</a:t>
                </a:r>
                <a:endParaRPr lang="en-US" sz="12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212897" y="1275040"/>
                <a:ext cx="818319" cy="818319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91440" rtlCol="0" anchor="ctr"/>
              <a:lstStyle/>
              <a:p>
                <a:pPr algn="ctr"/>
                <a:endParaRPr lang="en-US" sz="4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37" name="Freeform 448"/>
            <p:cNvSpPr>
              <a:spLocks noEditPoints="1"/>
            </p:cNvSpPr>
            <p:nvPr/>
          </p:nvSpPr>
          <p:spPr bwMode="auto">
            <a:xfrm>
              <a:off x="4437008" y="3110222"/>
              <a:ext cx="423821" cy="432559"/>
            </a:xfrm>
            <a:custGeom>
              <a:avLst/>
              <a:gdLst>
                <a:gd name="T0" fmla="*/ 41 w 41"/>
                <a:gd name="T1" fmla="*/ 34 h 42"/>
                <a:gd name="T2" fmla="*/ 33 w 41"/>
                <a:gd name="T3" fmla="*/ 42 h 42"/>
                <a:gd name="T4" fmla="*/ 8 w 41"/>
                <a:gd name="T5" fmla="*/ 42 h 42"/>
                <a:gd name="T6" fmla="*/ 0 w 41"/>
                <a:gd name="T7" fmla="*/ 34 h 42"/>
                <a:gd name="T8" fmla="*/ 0 w 41"/>
                <a:gd name="T9" fmla="*/ 8 h 42"/>
                <a:gd name="T10" fmla="*/ 8 w 41"/>
                <a:gd name="T11" fmla="*/ 0 h 42"/>
                <a:gd name="T12" fmla="*/ 33 w 41"/>
                <a:gd name="T13" fmla="*/ 0 h 42"/>
                <a:gd name="T14" fmla="*/ 41 w 41"/>
                <a:gd name="T15" fmla="*/ 8 h 42"/>
                <a:gd name="T16" fmla="*/ 41 w 41"/>
                <a:gd name="T17" fmla="*/ 34 h 42"/>
                <a:gd name="T18" fmla="*/ 34 w 41"/>
                <a:gd name="T19" fmla="*/ 8 h 42"/>
                <a:gd name="T20" fmla="*/ 33 w 41"/>
                <a:gd name="T21" fmla="*/ 7 h 42"/>
                <a:gd name="T22" fmla="*/ 8 w 41"/>
                <a:gd name="T23" fmla="*/ 7 h 42"/>
                <a:gd name="T24" fmla="*/ 7 w 41"/>
                <a:gd name="T25" fmla="*/ 8 h 42"/>
                <a:gd name="T26" fmla="*/ 7 w 41"/>
                <a:gd name="T27" fmla="*/ 34 h 42"/>
                <a:gd name="T28" fmla="*/ 8 w 41"/>
                <a:gd name="T29" fmla="*/ 35 h 42"/>
                <a:gd name="T30" fmla="*/ 33 w 41"/>
                <a:gd name="T31" fmla="*/ 35 h 42"/>
                <a:gd name="T32" fmla="*/ 34 w 41"/>
                <a:gd name="T33" fmla="*/ 34 h 42"/>
                <a:gd name="T34" fmla="*/ 34 w 41"/>
                <a:gd name="T35" fmla="*/ 8 h 42"/>
                <a:gd name="T36" fmla="*/ 28 w 41"/>
                <a:gd name="T37" fmla="*/ 22 h 42"/>
                <a:gd name="T38" fmla="*/ 16 w 41"/>
                <a:gd name="T39" fmla="*/ 31 h 42"/>
                <a:gd name="T40" fmla="*/ 15 w 41"/>
                <a:gd name="T41" fmla="*/ 31 h 42"/>
                <a:gd name="T42" fmla="*/ 14 w 41"/>
                <a:gd name="T43" fmla="*/ 30 h 42"/>
                <a:gd name="T44" fmla="*/ 14 w 41"/>
                <a:gd name="T45" fmla="*/ 12 h 42"/>
                <a:gd name="T46" fmla="*/ 15 w 41"/>
                <a:gd name="T47" fmla="*/ 11 h 42"/>
                <a:gd name="T48" fmla="*/ 16 w 41"/>
                <a:gd name="T49" fmla="*/ 11 h 42"/>
                <a:gd name="T50" fmla="*/ 28 w 41"/>
                <a:gd name="T51" fmla="*/ 20 h 42"/>
                <a:gd name="T52" fmla="*/ 29 w 41"/>
                <a:gd name="T53" fmla="*/ 21 h 42"/>
                <a:gd name="T54" fmla="*/ 28 w 41"/>
                <a:gd name="T55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" h="42">
                  <a:moveTo>
                    <a:pt x="41" y="34"/>
                  </a:moveTo>
                  <a:cubicBezTo>
                    <a:pt x="41" y="38"/>
                    <a:pt x="38" y="42"/>
                    <a:pt x="33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" y="42"/>
                    <a:pt x="0" y="38"/>
                    <a:pt x="0" y="3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8" y="0"/>
                    <a:pt x="41" y="4"/>
                    <a:pt x="41" y="8"/>
                  </a:cubicBezTo>
                  <a:lnTo>
                    <a:pt x="41" y="34"/>
                  </a:lnTo>
                  <a:close/>
                  <a:moveTo>
                    <a:pt x="34" y="8"/>
                  </a:moveTo>
                  <a:cubicBezTo>
                    <a:pt x="34" y="8"/>
                    <a:pt x="34" y="7"/>
                    <a:pt x="33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8"/>
                    <a:pt x="7" y="8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5"/>
                    <a:pt x="8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4" y="35"/>
                    <a:pt x="34" y="34"/>
                    <a:pt x="34" y="34"/>
                  </a:cubicBezTo>
                  <a:lnTo>
                    <a:pt x="34" y="8"/>
                  </a:lnTo>
                  <a:close/>
                  <a:moveTo>
                    <a:pt x="28" y="22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5" y="31"/>
                    <a:pt x="15" y="31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5" y="11"/>
                    <a:pt x="16" y="11"/>
                    <a:pt x="16" y="11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9" y="20"/>
                    <a:pt x="29" y="20"/>
                    <a:pt x="29" y="21"/>
                  </a:cubicBezTo>
                  <a:cubicBezTo>
                    <a:pt x="29" y="22"/>
                    <a:pt x="29" y="22"/>
                    <a:pt x="28" y="2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89088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3377845584"/>
              </p:ext>
            </p:extLst>
          </p:nvPr>
        </p:nvGraphicFramePr>
        <p:xfrm>
          <a:off x="3292625" y="1824801"/>
          <a:ext cx="5798819" cy="3865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+mn-ea"/>
                <a:cs typeface="+mn-ea"/>
                <a:sym typeface="+mn-lt"/>
              </a:rPr>
              <a:t>The</a:t>
            </a:r>
            <a:br>
              <a:rPr lang="en-US" dirty="0" smtClean="0">
                <a:ea typeface="+mn-ea"/>
                <a:cs typeface="+mn-ea"/>
                <a:sym typeface="+mn-lt"/>
              </a:rPr>
            </a:br>
            <a:r>
              <a:rPr lang="en-US" dirty="0" smtClean="0">
                <a:ea typeface="+mn-ea"/>
                <a:cs typeface="+mn-ea"/>
                <a:sym typeface="+mn-lt"/>
              </a:rPr>
              <a:t>Best</a:t>
            </a:r>
            <a:br>
              <a:rPr lang="en-US" dirty="0" smtClean="0">
                <a:ea typeface="+mn-ea"/>
                <a:cs typeface="+mn-ea"/>
                <a:sym typeface="+mn-lt"/>
              </a:rPr>
            </a:br>
            <a:r>
              <a:rPr lang="en-US" dirty="0" smtClean="0">
                <a:solidFill>
                  <a:schemeClr val="accent1"/>
                </a:solidFill>
                <a:ea typeface="+mn-ea"/>
                <a:cs typeface="+mn-ea"/>
                <a:sym typeface="+mn-lt"/>
              </a:rPr>
              <a:t>EFFICIENCY</a:t>
            </a:r>
            <a:endParaRPr lang="en-US" dirty="0">
              <a:solidFill>
                <a:schemeClr val="accent1"/>
              </a:solidFill>
              <a:ea typeface="+mn-ea"/>
              <a:cs typeface="+mn-ea"/>
              <a:sym typeface="+mn-lt"/>
            </a:endParaRPr>
          </a:p>
        </p:txBody>
      </p:sp>
      <p:sp>
        <p:nvSpPr>
          <p:cNvPr id="3" name="Donut 2"/>
          <p:cNvSpPr/>
          <p:nvPr/>
        </p:nvSpPr>
        <p:spPr bwMode="auto">
          <a:xfrm>
            <a:off x="4378308" y="1948507"/>
            <a:ext cx="3563676" cy="3563676"/>
          </a:xfrm>
          <a:prstGeom prst="donut">
            <a:avLst>
              <a:gd name="adj" fmla="val 10869"/>
            </a:avLst>
          </a:prstGeom>
          <a:solidFill>
            <a:schemeClr val="tx1">
              <a:alpha val="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 smtClean="0">
              <a:cs typeface="+mn-ea"/>
              <a:sym typeface="+mn-lt"/>
            </a:endParaRP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4173571" y="1750379"/>
            <a:ext cx="3989276" cy="2607308"/>
          </a:xfrm>
          <a:custGeom>
            <a:avLst/>
            <a:gdLst>
              <a:gd name="T0" fmla="*/ 127 w 253"/>
              <a:gd name="T1" fmla="*/ 0 h 167"/>
              <a:gd name="T2" fmla="*/ 0 w 253"/>
              <a:gd name="T3" fmla="*/ 126 h 167"/>
              <a:gd name="T4" fmla="*/ 7 w 253"/>
              <a:gd name="T5" fmla="*/ 167 h 167"/>
              <a:gd name="T6" fmla="*/ 94 w 253"/>
              <a:gd name="T7" fmla="*/ 134 h 167"/>
              <a:gd name="T8" fmla="*/ 93 w 253"/>
              <a:gd name="T9" fmla="*/ 126 h 167"/>
              <a:gd name="T10" fmla="*/ 127 w 253"/>
              <a:gd name="T11" fmla="*/ 92 h 167"/>
              <a:gd name="T12" fmla="*/ 161 w 253"/>
              <a:gd name="T13" fmla="*/ 126 h 167"/>
              <a:gd name="T14" fmla="*/ 160 w 253"/>
              <a:gd name="T15" fmla="*/ 134 h 167"/>
              <a:gd name="T16" fmla="*/ 246 w 253"/>
              <a:gd name="T17" fmla="*/ 167 h 167"/>
              <a:gd name="T18" fmla="*/ 253 w 253"/>
              <a:gd name="T19" fmla="*/ 126 h 167"/>
              <a:gd name="T20" fmla="*/ 127 w 253"/>
              <a:gd name="T2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3" h="167">
                <a:moveTo>
                  <a:pt x="127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41"/>
                  <a:pt x="3" y="155"/>
                  <a:pt x="7" y="167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3" y="132"/>
                  <a:pt x="93" y="129"/>
                  <a:pt x="93" y="126"/>
                </a:cubicBezTo>
                <a:cubicBezTo>
                  <a:pt x="93" y="108"/>
                  <a:pt x="108" y="92"/>
                  <a:pt x="127" y="92"/>
                </a:cubicBezTo>
                <a:cubicBezTo>
                  <a:pt x="145" y="92"/>
                  <a:pt x="161" y="108"/>
                  <a:pt x="161" y="126"/>
                </a:cubicBezTo>
                <a:cubicBezTo>
                  <a:pt x="161" y="129"/>
                  <a:pt x="160" y="132"/>
                  <a:pt x="160" y="134"/>
                </a:cubicBezTo>
                <a:cubicBezTo>
                  <a:pt x="246" y="167"/>
                  <a:pt x="246" y="167"/>
                  <a:pt x="246" y="167"/>
                </a:cubicBezTo>
                <a:cubicBezTo>
                  <a:pt x="251" y="155"/>
                  <a:pt x="253" y="141"/>
                  <a:pt x="253" y="126"/>
                </a:cubicBezTo>
                <a:cubicBezTo>
                  <a:pt x="253" y="57"/>
                  <a:pt x="197" y="0"/>
                  <a:pt x="127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cs typeface="+mn-ea"/>
              <a:sym typeface="+mn-lt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907034" y="2209645"/>
            <a:ext cx="2264034" cy="97573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pPr algn="l"/>
            <a:r>
              <a:rPr lang="en-US" sz="660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45%</a:t>
            </a:r>
            <a:endParaRPr lang="en-US" sz="66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" name="Группа 32"/>
          <p:cNvGrpSpPr/>
          <p:nvPr/>
        </p:nvGrpSpPr>
        <p:grpSpPr>
          <a:xfrm rot="18036130">
            <a:off x="4962354" y="1873362"/>
            <a:ext cx="1655613" cy="2233954"/>
            <a:chOff x="5691188" y="5176470"/>
            <a:chExt cx="3138041" cy="4234231"/>
          </a:xfrm>
          <a:solidFill>
            <a:schemeClr val="tx2"/>
          </a:solidFill>
        </p:grpSpPr>
        <p:sp>
          <p:nvSpPr>
            <p:cNvPr id="12" name="Oval 6"/>
            <p:cNvSpPr>
              <a:spLocks noChangeArrowheads="1"/>
            </p:cNvSpPr>
            <p:nvPr/>
          </p:nvSpPr>
          <p:spPr bwMode="auto">
            <a:xfrm>
              <a:off x="5691188" y="8196263"/>
              <a:ext cx="1225550" cy="12144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cs typeface="+mn-ea"/>
                <a:sym typeface="+mn-lt"/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6080127" y="5176470"/>
              <a:ext cx="2749102" cy="3789732"/>
            </a:xfrm>
            <a:custGeom>
              <a:avLst/>
              <a:gdLst>
                <a:gd name="T0" fmla="*/ 1525 w 1525"/>
                <a:gd name="T1" fmla="*/ 75 h 2163"/>
                <a:gd name="T2" fmla="*/ 282 w 1525"/>
                <a:gd name="T3" fmla="*/ 2163 h 2163"/>
                <a:gd name="T4" fmla="*/ 0 w 1525"/>
                <a:gd name="T5" fmla="*/ 1977 h 2163"/>
                <a:gd name="T6" fmla="*/ 1412 w 1525"/>
                <a:gd name="T7" fmla="*/ 0 h 2163"/>
                <a:gd name="T8" fmla="*/ 1525 w 1525"/>
                <a:gd name="T9" fmla="*/ 75 h 2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5" h="2163">
                  <a:moveTo>
                    <a:pt x="1525" y="75"/>
                  </a:moveTo>
                  <a:lnTo>
                    <a:pt x="282" y="2163"/>
                  </a:lnTo>
                  <a:lnTo>
                    <a:pt x="0" y="1977"/>
                  </a:lnTo>
                  <a:lnTo>
                    <a:pt x="1412" y="0"/>
                  </a:lnTo>
                  <a:lnTo>
                    <a:pt x="1525" y="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cs typeface="+mn-ea"/>
                <a:sym typeface="+mn-lt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9036951" y="3110305"/>
            <a:ext cx="76725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3"/>
          <p:cNvSpPr txBox="1">
            <a:spLocks/>
          </p:cNvSpPr>
          <p:nvPr/>
        </p:nvSpPr>
        <p:spPr>
          <a:xfrm>
            <a:off x="8959779" y="3341815"/>
            <a:ext cx="2629709" cy="8475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2000" dirty="0" smtClean="0">
                <a:latin typeface="+mn-lt"/>
                <a:ea typeface="+mn-ea"/>
                <a:cs typeface="+mn-ea"/>
                <a:sym typeface="+mn-lt"/>
              </a:rPr>
              <a:t>Features </a:t>
            </a:r>
            <a:r>
              <a:rPr lang="en-US" sz="2000" dirty="0" err="1" smtClean="0">
                <a:latin typeface="+mn-lt"/>
                <a:ea typeface="+mn-ea"/>
                <a:cs typeface="+mn-ea"/>
                <a:sym typeface="+mn-lt"/>
              </a:rPr>
              <a:t>smaple</a:t>
            </a:r>
            <a:endParaRPr lang="en-US" sz="20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+mn-lt"/>
                <a:ea typeface="+mn-ea"/>
                <a:cs typeface="+mn-ea"/>
                <a:sym typeface="+mn-lt"/>
              </a:rPr>
              <a:t>text here</a:t>
            </a:r>
            <a:endParaRPr lang="en-US" sz="2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8954270" y="3887763"/>
            <a:ext cx="2634277" cy="8238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1200" b="0" dirty="0" err="1"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200" b="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b="0" dirty="0" err="1"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200" b="0" dirty="0">
                <a:latin typeface="+mn-lt"/>
                <a:ea typeface="+mn-ea"/>
                <a:cs typeface="+mn-ea"/>
                <a:sym typeface="+mn-lt"/>
              </a:rPr>
              <a:t> is simply dummy text of the printing and typesetting industry. </a:t>
            </a:r>
            <a:r>
              <a:rPr lang="en-US" sz="1200" b="0" dirty="0" err="1">
                <a:latin typeface="+mn-lt"/>
                <a:ea typeface="+mn-ea"/>
                <a:cs typeface="+mn-ea"/>
                <a:sym typeface="+mn-lt"/>
              </a:rPr>
              <a:t>Lorem</a:t>
            </a:r>
            <a:r>
              <a:rPr lang="en-US" sz="1200" b="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b="0" dirty="0" err="1">
                <a:latin typeface="+mn-lt"/>
                <a:ea typeface="+mn-ea"/>
                <a:cs typeface="+mn-ea"/>
                <a:sym typeface="+mn-lt"/>
              </a:rPr>
              <a:t>Ipsum</a:t>
            </a:r>
            <a:r>
              <a:rPr lang="en-US" sz="1200" b="0" dirty="0">
                <a:latin typeface="+mn-lt"/>
                <a:ea typeface="+mn-ea"/>
                <a:cs typeface="+mn-ea"/>
                <a:sym typeface="+mn-lt"/>
              </a:rPr>
              <a:t> has </a:t>
            </a:r>
            <a:r>
              <a:rPr lang="en-US" sz="1200" b="0" dirty="0" smtClean="0">
                <a:latin typeface="+mn-lt"/>
                <a:ea typeface="+mn-ea"/>
                <a:cs typeface="+mn-ea"/>
                <a:sym typeface="+mn-lt"/>
              </a:rPr>
              <a:t>been.</a:t>
            </a:r>
            <a:endParaRPr 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45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占位符 23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12" b="13112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  <a:ea typeface="+mn-ea"/>
                <a:cs typeface="+mn-ea"/>
                <a:sym typeface="+mn-lt"/>
              </a:rPr>
              <a:t>TEXT</a:t>
            </a:r>
            <a:br>
              <a:rPr lang="en-US" sz="3600" dirty="0" smtClean="0">
                <a:latin typeface="+mn-lt"/>
                <a:ea typeface="+mn-ea"/>
                <a:cs typeface="+mn-ea"/>
                <a:sym typeface="+mn-lt"/>
              </a:rPr>
            </a:br>
            <a:r>
              <a:rPr lang="en-US" sz="3600" dirty="0" smtClean="0">
                <a:latin typeface="+mn-lt"/>
                <a:ea typeface="+mn-ea"/>
                <a:cs typeface="+mn-ea"/>
                <a:sym typeface="+mn-lt"/>
              </a:rPr>
              <a:t>YOUR TITLE</a:t>
            </a:r>
            <a:br>
              <a:rPr lang="en-US" sz="3600" dirty="0" smtClean="0">
                <a:latin typeface="+mn-lt"/>
                <a:ea typeface="+mn-ea"/>
                <a:cs typeface="+mn-ea"/>
                <a:sym typeface="+mn-lt"/>
              </a:rPr>
            </a:br>
            <a:r>
              <a:rPr lang="en-US" sz="3600" dirty="0" smtClean="0">
                <a:latin typeface="+mn-lt"/>
                <a:ea typeface="+mn-ea"/>
                <a:cs typeface="+mn-ea"/>
                <a:sym typeface="+mn-lt"/>
              </a:rPr>
              <a:t>HERE</a:t>
            </a:r>
            <a:endParaRPr 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492253" y="3278658"/>
            <a:ext cx="2629765" cy="3189519"/>
            <a:chOff x="3626069" y="683173"/>
            <a:chExt cx="2629765" cy="3189519"/>
          </a:xfrm>
        </p:grpSpPr>
        <p:sp>
          <p:nvSpPr>
            <p:cNvPr id="7" name="Rectangle 6"/>
            <p:cNvSpPr/>
            <p:nvPr/>
          </p:nvSpPr>
          <p:spPr>
            <a:xfrm>
              <a:off x="3626069" y="683173"/>
              <a:ext cx="2629765" cy="31895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3626069" y="693287"/>
              <a:ext cx="76725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itle 3"/>
            <p:cNvSpPr txBox="1">
              <a:spLocks/>
            </p:cNvSpPr>
            <p:nvPr/>
          </p:nvSpPr>
          <p:spPr>
            <a:xfrm>
              <a:off x="4438363" y="1109310"/>
              <a:ext cx="1675812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dirty="0" smtClean="0">
                  <a:latin typeface="+mn-lt"/>
                  <a:ea typeface="+mn-ea"/>
                  <a:cs typeface="+mn-ea"/>
                  <a:sym typeface="+mn-lt"/>
                </a:rPr>
                <a:t>HEADING TEXT HERE</a:t>
              </a:r>
              <a:endParaRPr lang="en-US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Title 3"/>
            <p:cNvSpPr txBox="1">
              <a:spLocks/>
            </p:cNvSpPr>
            <p:nvPr/>
          </p:nvSpPr>
          <p:spPr>
            <a:xfrm>
              <a:off x="3774114" y="1856541"/>
              <a:ext cx="2175819" cy="1781506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</a:t>
              </a:r>
              <a:r>
                <a:rPr lang="en-US" sz="14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industry. </a:t>
              </a:r>
              <a:r>
                <a:rPr lang="en-US" sz="1400" b="0" dirty="0" err="1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4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has been </a:t>
              </a:r>
              <a:r>
                <a:rPr lang="en-US" sz="14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industry's 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standard </a:t>
              </a:r>
              <a:r>
                <a:rPr lang="en-US" sz="1400" b="0" dirty="0" err="1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ummy</a:t>
              </a:r>
              <a:r>
                <a:rPr lang="en-US" sz="14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</a:t>
              </a:r>
              <a:r>
                <a:rPr lang="en-US" altLang="zh-CN" sz="1400" b="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altLang="zh-CN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dummy text of the </a:t>
              </a:r>
              <a:r>
                <a:rPr lang="en-US" altLang="zh-CN" sz="1400" b="0" dirty="0" err="1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printi</a:t>
              </a:r>
              <a:r>
                <a:rPr lang="en-US" altLang="zh-CN" sz="14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</a:t>
              </a:r>
              <a:endPara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296784" y="3278659"/>
            <a:ext cx="2629765" cy="2621627"/>
            <a:chOff x="3626069" y="683173"/>
            <a:chExt cx="2629765" cy="2621627"/>
          </a:xfrm>
        </p:grpSpPr>
        <p:sp>
          <p:nvSpPr>
            <p:cNvPr id="13" name="Rectangle 12"/>
            <p:cNvSpPr/>
            <p:nvPr/>
          </p:nvSpPr>
          <p:spPr>
            <a:xfrm>
              <a:off x="3626069" y="683173"/>
              <a:ext cx="2629765" cy="26216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3626069" y="693287"/>
              <a:ext cx="76725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itle 3"/>
            <p:cNvSpPr txBox="1">
              <a:spLocks/>
            </p:cNvSpPr>
            <p:nvPr/>
          </p:nvSpPr>
          <p:spPr>
            <a:xfrm>
              <a:off x="3779622" y="864294"/>
              <a:ext cx="2320095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altLang="zh-CN" sz="2400" dirty="0">
                  <a:latin typeface="+mn-lt"/>
                  <a:cs typeface="+mn-ea"/>
                  <a:sym typeface="+mn-lt"/>
                </a:rPr>
                <a:t>HEADING TEXT HERE</a:t>
              </a:r>
            </a:p>
          </p:txBody>
        </p:sp>
        <p:sp>
          <p:nvSpPr>
            <p:cNvPr id="16" name="Title 3"/>
            <p:cNvSpPr txBox="1">
              <a:spLocks/>
            </p:cNvSpPr>
            <p:nvPr/>
          </p:nvSpPr>
          <p:spPr>
            <a:xfrm>
              <a:off x="3774114" y="1608573"/>
              <a:ext cx="2175819" cy="135791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has been the industry's standard </a:t>
              </a:r>
              <a:r>
                <a:rPr lang="en-US" sz="14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dummy</a:t>
              </a:r>
              <a:endPara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101316" y="3278659"/>
            <a:ext cx="2629765" cy="2621627"/>
            <a:chOff x="3626069" y="683173"/>
            <a:chExt cx="2629765" cy="2621627"/>
          </a:xfrm>
        </p:grpSpPr>
        <p:sp>
          <p:nvSpPr>
            <p:cNvPr id="18" name="Rectangle 17"/>
            <p:cNvSpPr/>
            <p:nvPr/>
          </p:nvSpPr>
          <p:spPr>
            <a:xfrm>
              <a:off x="3626069" y="683173"/>
              <a:ext cx="2629765" cy="26216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3626069" y="693287"/>
              <a:ext cx="76725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itle 3"/>
            <p:cNvSpPr txBox="1">
              <a:spLocks/>
            </p:cNvSpPr>
            <p:nvPr/>
          </p:nvSpPr>
          <p:spPr>
            <a:xfrm>
              <a:off x="3779622" y="864294"/>
              <a:ext cx="2320095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altLang="zh-CN" sz="2400" dirty="0">
                  <a:latin typeface="+mn-lt"/>
                  <a:cs typeface="+mn-ea"/>
                  <a:sym typeface="+mn-lt"/>
                </a:rPr>
                <a:t>HEADING TEXT HERE</a:t>
              </a:r>
            </a:p>
          </p:txBody>
        </p:sp>
        <p:sp>
          <p:nvSpPr>
            <p:cNvPr id="21" name="Title 3"/>
            <p:cNvSpPr txBox="1">
              <a:spLocks/>
            </p:cNvSpPr>
            <p:nvPr/>
          </p:nvSpPr>
          <p:spPr>
            <a:xfrm>
              <a:off x="3774114" y="1608573"/>
              <a:ext cx="2175819" cy="135791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Ipsum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has been the industry's standard </a:t>
              </a:r>
              <a:r>
                <a:rPr lang="en-US" sz="1400" b="0" dirty="0" smtClean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dummy</a:t>
              </a:r>
              <a:endPara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5" name="TextBox 7"/>
          <p:cNvSpPr txBox="1"/>
          <p:nvPr/>
        </p:nvSpPr>
        <p:spPr>
          <a:xfrm>
            <a:off x="602672" y="505505"/>
            <a:ext cx="120687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a typeface="Bebas Neue" charset="0"/>
                <a:cs typeface="Bebas Neue" charset="0"/>
              </a:rPr>
              <a:t>ABOOBEE PPT</a:t>
            </a:r>
            <a:endParaRPr lang="en-US" sz="1400" b="0" i="0" dirty="0">
              <a:solidFill>
                <a:schemeClr val="bg1"/>
              </a:solidFill>
              <a:ea typeface="Bebas Neue" charset="0"/>
              <a:cs typeface="Bebas Neue" charset="0"/>
            </a:endParaRPr>
          </a:p>
        </p:txBody>
      </p:sp>
      <p:sp>
        <p:nvSpPr>
          <p:cNvPr id="26" name="Rectangle 6"/>
          <p:cNvSpPr/>
          <p:nvPr/>
        </p:nvSpPr>
        <p:spPr>
          <a:xfrm>
            <a:off x="3615257" y="3160278"/>
            <a:ext cx="7569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1"/>
                </a:solidFill>
                <a:cs typeface="+mn-ea"/>
                <a:sym typeface="+mn-lt"/>
              </a:rPr>
              <a:t>1</a:t>
            </a:r>
            <a:endParaRPr lang="en-US" sz="8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943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tx2">
              <a:lumMod val="10000"/>
              <a:lumOff val="9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6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1" latinLnBrk="1" hangingPunct="1"/>
            <a:endParaRPr lang="en-US" sz="3200" dirty="0">
              <a:cs typeface="+mn-ea"/>
              <a:sym typeface="+mn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3632471" y="1086336"/>
            <a:ext cx="4905287" cy="4905287"/>
          </a:xfrm>
          <a:prstGeom prst="ellipse">
            <a:avLst/>
          </a:prstGeom>
          <a:ln w="25400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tIns="182880" bIns="0" rtlCol="0" anchor="ctr"/>
          <a:lstStyle/>
          <a:p>
            <a:pPr algn="ctr" latinLnBrk="1"/>
            <a:endParaRPr lang="en-US" sz="138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484914" y="2158691"/>
            <a:ext cx="3222172" cy="3222172"/>
            <a:chOff x="952500" y="2579105"/>
            <a:chExt cx="3222172" cy="3222172"/>
          </a:xfrm>
        </p:grpSpPr>
        <p:sp>
          <p:nvSpPr>
            <p:cNvPr id="17" name="Chord 16"/>
            <p:cNvSpPr/>
            <p:nvPr/>
          </p:nvSpPr>
          <p:spPr>
            <a:xfrm>
              <a:off x="952500" y="2579105"/>
              <a:ext cx="3222172" cy="3222172"/>
            </a:xfrm>
            <a:prstGeom prst="chord">
              <a:avLst>
                <a:gd name="adj1" fmla="val 1149643"/>
                <a:gd name="adj2" fmla="val 9666837"/>
              </a:avLst>
            </a:prstGeom>
            <a:solidFill>
              <a:schemeClr val="tx1"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latinLnBrk="1" hangingPunct="1"/>
              <a:endParaRPr lang="en-US" sz="3200" dirty="0">
                <a:cs typeface="+mn-ea"/>
                <a:sym typeface="+mn-lt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1055914" y="4455038"/>
              <a:ext cx="3037114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1364110" y="4900054"/>
              <a:ext cx="2398952" cy="5466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3600" dirty="0" smtClean="0">
                  <a:solidFill>
                    <a:srgbClr val="FFFFFF"/>
                  </a:solidFill>
                  <a:cs typeface="+mn-ea"/>
                  <a:sym typeface="+mn-lt"/>
                </a:rPr>
                <a:t>PART ONE</a:t>
              </a:r>
              <a:endParaRPr lang="en-US" sz="900" dirty="0" smtClea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3671823" y="2131160"/>
            <a:ext cx="4870124" cy="1737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6600" dirty="0" smtClean="0">
                <a:solidFill>
                  <a:srgbClr val="FFFFFF"/>
                </a:solidFill>
                <a:cs typeface="+mn-ea"/>
                <a:sym typeface="+mn-lt"/>
              </a:rPr>
              <a:t>YOUR </a:t>
            </a:r>
          </a:p>
          <a:p>
            <a:pPr algn="ctr">
              <a:lnSpc>
                <a:spcPct val="80000"/>
              </a:lnSpc>
            </a:pPr>
            <a:r>
              <a:rPr lang="en-US" sz="6600" dirty="0" smtClean="0">
                <a:solidFill>
                  <a:srgbClr val="FFFFFF"/>
                </a:solidFill>
                <a:cs typeface="+mn-ea"/>
                <a:sym typeface="+mn-lt"/>
              </a:rPr>
              <a:t>TITLE HERE</a:t>
            </a:r>
          </a:p>
        </p:txBody>
      </p:sp>
      <p:sp>
        <p:nvSpPr>
          <p:cNvPr id="30" name="Oval 29"/>
          <p:cNvSpPr/>
          <p:nvPr/>
        </p:nvSpPr>
        <p:spPr>
          <a:xfrm>
            <a:off x="7162082" y="918460"/>
            <a:ext cx="659738" cy="659738"/>
          </a:xfrm>
          <a:prstGeom prst="ellipse">
            <a:avLst/>
          </a:prstGeom>
          <a:solidFill>
            <a:srgbClr val="FFFFFF"/>
          </a:solidFill>
          <a:ln w="25400"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91440" rIns="0" bIns="0" rtlCol="0" anchor="ctr"/>
          <a:lstStyle/>
          <a:p>
            <a:pPr algn="ctr" latinLnBrk="1"/>
            <a:r>
              <a:rPr lang="en-US" sz="4800" b="1" dirty="0" smtClean="0">
                <a:solidFill>
                  <a:schemeClr val="accent1"/>
                </a:solidFill>
                <a:cs typeface="+mn-ea"/>
                <a:sym typeface="+mn-lt"/>
              </a:rPr>
              <a:t>2</a:t>
            </a:r>
            <a:endParaRPr 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519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ark04 Red light color">
      <a:dk1>
        <a:srgbClr val="222222"/>
      </a:dk1>
      <a:lt1>
        <a:srgbClr val="FFFFFF"/>
      </a:lt1>
      <a:dk2>
        <a:srgbClr val="222222"/>
      </a:dk2>
      <a:lt2>
        <a:srgbClr val="FFFFFF"/>
      </a:lt2>
      <a:accent1>
        <a:srgbClr val="E52828"/>
      </a:accent1>
      <a:accent2>
        <a:srgbClr val="EC4242"/>
      </a:accent2>
      <a:accent3>
        <a:srgbClr val="F05959"/>
      </a:accent3>
      <a:accent4>
        <a:srgbClr val="F27070"/>
      </a:accent4>
      <a:accent5>
        <a:srgbClr val="F68585"/>
      </a:accent5>
      <a:accent6>
        <a:srgbClr val="F99898"/>
      </a:accent6>
      <a:hlink>
        <a:srgbClr val="0563C1"/>
      </a:hlink>
      <a:folHlink>
        <a:srgbClr val="954F72"/>
      </a:folHlink>
    </a:clrScheme>
    <a:fontScheme name="Temp">
      <a:majorFont>
        <a:latin typeface="Calibri" panose="020F0302020204030204"/>
        <a:ea typeface="微软雅黑"/>
        <a:cs typeface=""/>
      </a:majorFont>
      <a:minorFont>
        <a:latin typeface="Calibri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13957</TotalTime>
  <Words>733</Words>
  <Application>Microsoft Office PowerPoint</Application>
  <PresentationFormat>宽屏</PresentationFormat>
  <Paragraphs>303</Paragraphs>
  <Slides>29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宋体</vt:lpstr>
      <vt:lpstr>微软雅黑</vt:lpstr>
      <vt:lpstr>Arial</vt:lpstr>
      <vt:lpstr>Bebas Neue</vt:lpstr>
      <vt:lpstr>Calibri</vt:lpstr>
      <vt:lpstr>Impact</vt:lpstr>
      <vt:lpstr>Source Sans Pro</vt:lpstr>
      <vt:lpstr>Office Theme</vt:lpstr>
      <vt:lpstr>PowerPoint 演示文稿</vt:lpstr>
      <vt:lpstr>CONTENTS</vt:lpstr>
      <vt:lpstr>PowerPoint 演示文稿</vt:lpstr>
      <vt:lpstr>DIAGRAM SAMPLE HRER</vt:lpstr>
      <vt:lpstr>TEXT LIST ADD YOUR TITLE</vt:lpstr>
      <vt:lpstr>TEXT LIST YOUR TITLE</vt:lpstr>
      <vt:lpstr>The Best EFFICIENCY</vt:lpstr>
      <vt:lpstr>TEXT YOUR TITLE HERE</vt:lpstr>
      <vt:lpstr>PowerPoint 演示文稿</vt:lpstr>
      <vt:lpstr>CHART SAMPLE TITL HERE</vt:lpstr>
      <vt:lpstr>STEPS SAMPLE YOUR TITLE HERE</vt:lpstr>
      <vt:lpstr>BAR CHART SAMPLE</vt:lpstr>
      <vt:lpstr>PowerPoint 演示文稿</vt:lpstr>
      <vt:lpstr>TEXT LIST YOUR TITLE</vt:lpstr>
      <vt:lpstr>PowerPoint 演示文稿</vt:lpstr>
      <vt:lpstr>TEXT  YOUR  TITLE HERE</vt:lpstr>
      <vt:lpstr>Best Devices Mockup</vt:lpstr>
      <vt:lpstr>STATS WE ARE PROUD OF</vt:lpstr>
      <vt:lpstr>YOUR TITLE HERE PLEASE</vt:lpstr>
      <vt:lpstr>YOUR TITLE HERE PLEASE</vt:lpstr>
      <vt:lpstr>our PROJECT TABLE</vt:lpstr>
      <vt:lpstr>PowerPoint 演示文稿</vt:lpstr>
      <vt:lpstr>CHART SMART ART</vt:lpstr>
      <vt:lpstr>CHART SMART ART</vt:lpstr>
      <vt:lpstr>MAP AND DATA</vt:lpstr>
      <vt:lpstr>Best Devices Mockup</vt:lpstr>
      <vt:lpstr>Best Devices Mockup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大目演示</dc:creator>
  <cp:keywords>www.51pptmoban.com</cp:keywords>
  <cp:lastModifiedBy>YANGS</cp:lastModifiedBy>
  <cp:revision>142</cp:revision>
  <cp:lastPrinted>2016-03-30T01:29:59Z</cp:lastPrinted>
  <dcterms:created xsi:type="dcterms:W3CDTF">2016-03-16T06:48:42Z</dcterms:created>
  <dcterms:modified xsi:type="dcterms:W3CDTF">2017-10-24T12:57:43Z</dcterms:modified>
</cp:coreProperties>
</file>