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22.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503" r:id="rId2"/>
    <p:sldId id="501" r:id="rId3"/>
    <p:sldId id="525" r:id="rId4"/>
    <p:sldId id="440" r:id="rId5"/>
    <p:sldId id="512" r:id="rId6"/>
    <p:sldId id="509" r:id="rId7"/>
    <p:sldId id="484" r:id="rId8"/>
    <p:sldId id="477" r:id="rId9"/>
    <p:sldId id="513" r:id="rId10"/>
    <p:sldId id="522" r:id="rId11"/>
    <p:sldId id="489" r:id="rId12"/>
    <p:sldId id="486" r:id="rId13"/>
    <p:sldId id="476" r:id="rId14"/>
    <p:sldId id="519" r:id="rId15"/>
    <p:sldId id="491" r:id="rId16"/>
    <p:sldId id="475" r:id="rId17"/>
    <p:sldId id="517" r:id="rId18"/>
    <p:sldId id="319" r:id="rId19"/>
    <p:sldId id="357" r:id="rId20"/>
    <p:sldId id="494" r:id="rId21"/>
    <p:sldId id="515" r:id="rId22"/>
    <p:sldId id="452" r:id="rId23"/>
    <p:sldId id="524" r:id="rId24"/>
    <p:sldId id="317" r:id="rId25"/>
    <p:sldId id="498" r:id="rId26"/>
    <p:sldId id="526" r:id="rId27"/>
    <p:sldId id="527" r:id="rId28"/>
  </p:sldIdLst>
  <p:sldSz cx="12192000" cy="6858000"/>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34" userDrawn="1">
          <p15:clr>
            <a:srgbClr val="A4A3A4"/>
          </p15:clr>
        </p15:guide>
        <p15:guide id="3" orient="horz" pos="2659" userDrawn="1">
          <p15:clr>
            <a:srgbClr val="A4A3A4"/>
          </p15:clr>
        </p15:guide>
        <p15:guide id="4" orient="horz" pos="572" userDrawn="1">
          <p15:clr>
            <a:srgbClr val="A4A3A4"/>
          </p15:clr>
        </p15:guide>
        <p15:guide id="5" orient="horz" pos="1661" userDrawn="1">
          <p15:clr>
            <a:srgbClr val="A4A3A4"/>
          </p15:clr>
        </p15:guide>
        <p15:guide id="6" orient="horz" pos="4020" userDrawn="1">
          <p15:clr>
            <a:srgbClr val="A4A3A4"/>
          </p15:clr>
        </p15:guide>
        <p15:guide id="7" orient="horz" pos="3385" userDrawn="1">
          <p15:clr>
            <a:srgbClr val="A4A3A4"/>
          </p15:clr>
        </p15:guide>
        <p15:guide id="8" orient="horz" pos="2160" userDrawn="1">
          <p15:clr>
            <a:srgbClr val="A4A3A4"/>
          </p15:clr>
        </p15:guide>
        <p15:guide id="9" pos="5927" userDrawn="1">
          <p15:clr>
            <a:srgbClr val="A4A3A4"/>
          </p15:clr>
        </p15:guide>
        <p15:guide id="10" pos="2525" userDrawn="1">
          <p15:clr>
            <a:srgbClr val="A4A3A4"/>
          </p15:clr>
        </p15:guide>
        <p15:guide id="11" pos="4929" userDrawn="1">
          <p15:clr>
            <a:srgbClr val="A4A3A4"/>
          </p15:clr>
        </p15:guide>
        <p15:guide id="12" pos="2751" userDrawn="1">
          <p15:clr>
            <a:srgbClr val="A4A3A4"/>
          </p15:clr>
        </p15:guide>
        <p15:guide id="14" pos="7423" userDrawn="1">
          <p15:clr>
            <a:srgbClr val="A4A3A4"/>
          </p15:clr>
        </p15:guide>
        <p15:guide id="15" pos="272" userDrawn="1">
          <p15:clr>
            <a:srgbClr val="A4A3A4"/>
          </p15:clr>
        </p15:guide>
        <p15:guide id="16" pos="3840" userDrawn="1">
          <p15:clr>
            <a:srgbClr val="A4A3A4"/>
          </p15:clr>
        </p15:guide>
        <p15:guide id="17" pos="17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FC"/>
    <a:srgbClr val="3F5E74"/>
    <a:srgbClr val="1F3E57"/>
    <a:srgbClr val="F2B600"/>
    <a:srgbClr val="2980B9"/>
    <a:srgbClr val="74B5E0"/>
    <a:srgbClr val="F9F9F9"/>
    <a:srgbClr val="112336"/>
    <a:srgbClr val="537387"/>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12" autoAdjust="0"/>
    <p:restoredTop sz="92010" autoAdjust="0"/>
  </p:normalViewPr>
  <p:slideViewPr>
    <p:cSldViewPr>
      <p:cViewPr varScale="1">
        <p:scale>
          <a:sx n="68" d="100"/>
          <a:sy n="68" d="100"/>
        </p:scale>
        <p:origin x="912" y="72"/>
      </p:cViewPr>
      <p:guideLst>
        <p:guide orient="horz" pos="1434"/>
        <p:guide orient="horz" pos="2659"/>
        <p:guide orient="horz" pos="572"/>
        <p:guide orient="horz" pos="1661"/>
        <p:guide orient="horz" pos="4020"/>
        <p:guide orient="horz" pos="3385"/>
        <p:guide orient="horz" pos="2160"/>
        <p:guide pos="5927"/>
        <p:guide pos="2525"/>
        <p:guide pos="4929"/>
        <p:guide pos="2751"/>
        <p:guide pos="7423"/>
        <p:guide pos="272"/>
        <p:guide pos="3840"/>
        <p:guide pos="1753"/>
      </p:guideLst>
    </p:cSldViewPr>
  </p:slideViewPr>
  <p:outlineViewPr>
    <p:cViewPr>
      <p:scale>
        <a:sx n="33" d="100"/>
        <a:sy n="33" d="100"/>
      </p:scale>
      <p:origin x="0" y="-2846"/>
    </p:cViewPr>
  </p:outlineViewPr>
  <p:notesTextViewPr>
    <p:cViewPr>
      <p:scale>
        <a:sx n="1" d="1"/>
        <a:sy n="1" d="1"/>
      </p:scale>
      <p:origin x="0" y="0"/>
    </p:cViewPr>
  </p:notesTextViewPr>
  <p:sorterViewPr>
    <p:cViewPr>
      <p:scale>
        <a:sx n="78" d="100"/>
        <a:sy n="78" d="100"/>
      </p:scale>
      <p:origin x="0" y="-189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2980B9">
                  <a:lumMod val="40000"/>
                  <a:lumOff val="60000"/>
                </a:srgbClr>
              </a:solidFill>
              <a:ln>
                <a:noFill/>
              </a:ln>
            </c:spPr>
          </c:dPt>
          <c:dPt>
            <c:idx val="1"/>
            <c:bubble3D val="0"/>
            <c:spPr>
              <a:solidFill>
                <a:srgbClr val="FFD143"/>
              </a:solidFill>
              <a:ln>
                <a:noFill/>
              </a:ln>
            </c:spPr>
          </c:dPt>
          <c:dPt>
            <c:idx val="2"/>
            <c:bubble3D val="0"/>
            <c:spPr>
              <a:solidFill>
                <a:srgbClr val="2980B9">
                  <a:lumMod val="75000"/>
                </a:srgbClr>
              </a:solidFill>
              <a:ln>
                <a:noFill/>
              </a:ln>
            </c:spPr>
          </c:dPt>
          <c:dPt>
            <c:idx val="3"/>
            <c:bubble3D val="0"/>
            <c:spPr>
              <a:solidFill>
                <a:srgbClr val="2980B9"/>
              </a:solidFill>
              <a:ln>
                <a:noFill/>
              </a:ln>
            </c:spPr>
          </c:dPt>
          <c:dPt>
            <c:idx val="4"/>
            <c:bubble3D val="0"/>
            <c:spPr>
              <a:solidFill>
                <a:srgbClr val="2980B9">
                  <a:lumMod val="60000"/>
                  <a:lumOff val="40000"/>
                </a:srgbClr>
              </a:solidFill>
              <a:ln>
                <a:noFill/>
              </a:ln>
            </c:spPr>
          </c:dPt>
          <c:cat>
            <c:strRef>
              <c:f>Sheet1!$A$2:$A$6</c:f>
              <c:strCache>
                <c:ptCount val="5"/>
                <c:pt idx="0">
                  <c:v>1st Qtr</c:v>
                </c:pt>
                <c:pt idx="1">
                  <c:v>2nd Qtr</c:v>
                </c:pt>
                <c:pt idx="2">
                  <c:v>3rd Qtr</c:v>
                </c:pt>
                <c:pt idx="3">
                  <c:v>4th Qtr</c:v>
                </c:pt>
                <c:pt idx="4">
                  <c:v>5</c:v>
                </c:pt>
              </c:strCache>
            </c:strRef>
          </c:cat>
          <c:val>
            <c:numRef>
              <c:f>Sheet1!$B$2:$B$6</c:f>
              <c:numCache>
                <c:formatCode>General</c:formatCode>
                <c:ptCount val="5"/>
                <c:pt idx="0">
                  <c:v>3</c:v>
                </c:pt>
                <c:pt idx="1">
                  <c:v>3</c:v>
                </c:pt>
                <c:pt idx="2">
                  <c:v>3</c:v>
                </c:pt>
                <c:pt idx="3">
                  <c:v>3</c:v>
                </c:pt>
                <c:pt idx="4">
                  <c:v>3</c:v>
                </c:pt>
              </c:numCache>
            </c:numRef>
          </c:val>
        </c:ser>
        <c:dLbls>
          <c:showLegendKey val="0"/>
          <c:showVal val="0"/>
          <c:showCatName val="0"/>
          <c:showSerName val="0"/>
          <c:showPercent val="0"/>
          <c:showBubbleSize val="0"/>
          <c:showLeaderLines val="0"/>
        </c:dLbls>
        <c:firstSliceAng val="0"/>
      </c:pieChart>
      <c:spPr>
        <a:noFill/>
        <a:ln w="25393">
          <a:noFill/>
        </a:ln>
      </c:spPr>
    </c:plotArea>
    <c:plotVisOnly val="1"/>
    <c:dispBlanksAs val="zero"/>
    <c:showDLblsOverMax val="0"/>
  </c:chart>
  <c:spPr>
    <a:noFill/>
    <a:ln>
      <a:noFill/>
    </a:ln>
  </c:spPr>
  <c:txPr>
    <a:bodyPr/>
    <a:lstStyle/>
    <a:p>
      <a:pPr>
        <a:defRPr sz="1800" b="0" i="0" u="none" strike="noStrike" baseline="0">
          <a:solidFill>
            <a:srgbClr val="000000"/>
          </a:solidFill>
          <a:latin typeface="+mn-lt"/>
          <a:ea typeface="+mn-ea"/>
          <a:cs typeface="+mn-ea"/>
          <a:sym typeface="+mn-lt"/>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3942834190582027E-5"/>
          <c:y val="0.16789705573816346"/>
          <c:w val="0.99993605716580947"/>
          <c:h val="0.71081737253844091"/>
        </c:manualLayout>
      </c:layout>
      <c:areaChart>
        <c:grouping val="standard"/>
        <c:varyColors val="0"/>
        <c:ser>
          <c:idx val="2"/>
          <c:order val="0"/>
          <c:tx>
            <c:strRef>
              <c:f>Sheet1!$B$1</c:f>
              <c:strCache>
                <c:ptCount val="1"/>
                <c:pt idx="0">
                  <c:v>Series 1</c:v>
                </c:pt>
              </c:strCache>
            </c:strRef>
          </c:tx>
          <c:spPr>
            <a:solidFill>
              <a:srgbClr val="2980B9"/>
            </a:solidFill>
            <a:ln>
              <a:solidFill>
                <a:srgbClr val="F9F9F9"/>
              </a:solidFill>
            </a:ln>
          </c:spPr>
          <c:cat>
            <c:numRef>
              <c:f>Sheet1!$A$2:$A$8</c:f>
              <c:numCache>
                <c:formatCode>yyyy/m/d</c:formatCode>
                <c:ptCount val="7"/>
                <c:pt idx="0">
                  <c:v>37377</c:v>
                </c:pt>
                <c:pt idx="1">
                  <c:v>37408</c:v>
                </c:pt>
                <c:pt idx="2">
                  <c:v>37438</c:v>
                </c:pt>
                <c:pt idx="3">
                  <c:v>37469</c:v>
                </c:pt>
                <c:pt idx="4">
                  <c:v>37500</c:v>
                </c:pt>
                <c:pt idx="5">
                  <c:v>37530</c:v>
                </c:pt>
                <c:pt idx="6">
                  <c:v>37561</c:v>
                </c:pt>
              </c:numCache>
            </c:numRef>
          </c:cat>
          <c:val>
            <c:numRef>
              <c:f>Sheet1!$B$2:$B$8</c:f>
              <c:numCache>
                <c:formatCode>General</c:formatCode>
                <c:ptCount val="7"/>
                <c:pt idx="0">
                  <c:v>3</c:v>
                </c:pt>
                <c:pt idx="1">
                  <c:v>5</c:v>
                </c:pt>
                <c:pt idx="2">
                  <c:v>9</c:v>
                </c:pt>
                <c:pt idx="3">
                  <c:v>8</c:v>
                </c:pt>
                <c:pt idx="4">
                  <c:v>13</c:v>
                </c:pt>
                <c:pt idx="5">
                  <c:v>7</c:v>
                </c:pt>
                <c:pt idx="6">
                  <c:v>3</c:v>
                </c:pt>
              </c:numCache>
            </c:numRef>
          </c:val>
        </c:ser>
        <c:dLbls>
          <c:showLegendKey val="0"/>
          <c:showVal val="0"/>
          <c:showCatName val="0"/>
          <c:showSerName val="0"/>
          <c:showPercent val="0"/>
          <c:showBubbleSize val="0"/>
        </c:dLbls>
        <c:axId val="-204774704"/>
        <c:axId val="-204765456"/>
      </c:areaChart>
      <c:lineChart>
        <c:grouping val="standard"/>
        <c:varyColors val="0"/>
        <c:ser>
          <c:idx val="0"/>
          <c:order val="1"/>
          <c:tx>
            <c:v>辅助列</c:v>
          </c:tx>
          <c:spPr>
            <a:ln w="63500">
              <a:solidFill>
                <a:srgbClr val="2980B9">
                  <a:lumMod val="20000"/>
                  <a:lumOff val="80000"/>
                </a:srgbClr>
              </a:solidFill>
            </a:ln>
          </c:spPr>
          <c:marker>
            <c:symbol val="circle"/>
            <c:size val="18"/>
            <c:spPr>
              <a:noFill/>
              <a:ln>
                <a:solidFill>
                  <a:srgbClr val="2980B9">
                    <a:lumMod val="20000"/>
                    <a:lumOff val="80000"/>
                  </a:srgbClr>
                </a:solidFill>
              </a:ln>
            </c:spPr>
          </c:marker>
          <c:dLbls>
            <c:dLbl>
              <c:idx val="0"/>
              <c:layout>
                <c:manualLayout>
                  <c:x val="-2.7279516641809886E-3"/>
                  <c:y val="-8.5220225190572832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4"/>
              <c:delete val="1"/>
              <c:extLs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800"/>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Sheet1!$A$2:$A$8</c:f>
              <c:numCache>
                <c:formatCode>yyyy/m/d</c:formatCode>
                <c:ptCount val="7"/>
                <c:pt idx="0">
                  <c:v>37377</c:v>
                </c:pt>
                <c:pt idx="1">
                  <c:v>37408</c:v>
                </c:pt>
                <c:pt idx="2">
                  <c:v>37438</c:v>
                </c:pt>
                <c:pt idx="3">
                  <c:v>37469</c:v>
                </c:pt>
                <c:pt idx="4">
                  <c:v>37500</c:v>
                </c:pt>
                <c:pt idx="5">
                  <c:v>37530</c:v>
                </c:pt>
                <c:pt idx="6">
                  <c:v>37561</c:v>
                </c:pt>
              </c:numCache>
            </c:numRef>
          </c:cat>
          <c:val>
            <c:numRef>
              <c:f>Sheet1!$B$2:$B$8</c:f>
              <c:numCache>
                <c:formatCode>General</c:formatCode>
                <c:ptCount val="7"/>
                <c:pt idx="0">
                  <c:v>3</c:v>
                </c:pt>
                <c:pt idx="1">
                  <c:v>5</c:v>
                </c:pt>
                <c:pt idx="2">
                  <c:v>9</c:v>
                </c:pt>
                <c:pt idx="3">
                  <c:v>8</c:v>
                </c:pt>
                <c:pt idx="4">
                  <c:v>13</c:v>
                </c:pt>
                <c:pt idx="5">
                  <c:v>7</c:v>
                </c:pt>
                <c:pt idx="6">
                  <c:v>3</c:v>
                </c:pt>
              </c:numCache>
            </c:numRef>
          </c:val>
          <c:smooth val="0"/>
        </c:ser>
        <c:dLbls>
          <c:showLegendKey val="0"/>
          <c:showVal val="0"/>
          <c:showCatName val="0"/>
          <c:showSerName val="0"/>
          <c:showPercent val="0"/>
          <c:showBubbleSize val="0"/>
        </c:dLbls>
        <c:marker val="1"/>
        <c:smooth val="0"/>
        <c:axId val="-204774704"/>
        <c:axId val="-204765456"/>
      </c:lineChart>
      <c:dateAx>
        <c:axId val="-204774704"/>
        <c:scaling>
          <c:orientation val="minMax"/>
        </c:scaling>
        <c:delete val="1"/>
        <c:axPos val="b"/>
        <c:numFmt formatCode="yyyy/m/d" sourceLinked="1"/>
        <c:majorTickMark val="out"/>
        <c:minorTickMark val="none"/>
        <c:tickLblPos val="none"/>
        <c:crossAx val="-204765456"/>
        <c:crosses val="autoZero"/>
        <c:auto val="1"/>
        <c:lblOffset val="100"/>
        <c:baseTimeUnit val="months"/>
      </c:dateAx>
      <c:valAx>
        <c:axId val="-204765456"/>
        <c:scaling>
          <c:orientation val="minMax"/>
        </c:scaling>
        <c:delete val="1"/>
        <c:axPos val="l"/>
        <c:numFmt formatCode="General" sourceLinked="1"/>
        <c:majorTickMark val="out"/>
        <c:minorTickMark val="none"/>
        <c:tickLblPos val="none"/>
        <c:crossAx val="-204774704"/>
        <c:crosses val="autoZero"/>
        <c:crossBetween val="between"/>
      </c:valAx>
      <c:spPr>
        <a:noFill/>
        <a:ln>
          <a:noFill/>
        </a:ln>
      </c:spPr>
    </c:plotArea>
    <c:plotVisOnly val="1"/>
    <c:dispBlanksAs val="zero"/>
    <c:showDLblsOverMax val="0"/>
  </c:chart>
  <c:txPr>
    <a:bodyPr/>
    <a:lstStyle/>
    <a:p>
      <a:pPr>
        <a:defRPr sz="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743933174980584E-2"/>
          <c:y val="0.10323977872347227"/>
          <c:w val="0.86588210762584361"/>
          <c:h val="0.74530290914021957"/>
        </c:manualLayout>
      </c:layout>
      <c:barChart>
        <c:barDir val="col"/>
        <c:grouping val="clustered"/>
        <c:varyColors val="0"/>
        <c:ser>
          <c:idx val="1"/>
          <c:order val="0"/>
          <c:tx>
            <c:strRef>
              <c:f>Sheet1!$B$1</c:f>
              <c:strCache>
                <c:ptCount val="1"/>
                <c:pt idx="0">
                  <c:v>Design</c:v>
                </c:pt>
              </c:strCache>
            </c:strRef>
          </c:tx>
          <c:spPr>
            <a:solidFill>
              <a:srgbClr val="F9F9F9"/>
            </a:solidFill>
            <a:ln>
              <a:noFill/>
            </a:ln>
          </c:spPr>
          <c:invertIfNegative val="0"/>
          <c:dPt>
            <c:idx val="3"/>
            <c:invertIfNegative val="0"/>
            <c:bubble3D val="0"/>
          </c:dPt>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97865808"/>
        <c:axId val="-97874512"/>
      </c:barChart>
      <c:catAx>
        <c:axId val="-97865808"/>
        <c:scaling>
          <c:orientation val="minMax"/>
        </c:scaling>
        <c:delete val="0"/>
        <c:axPos val="b"/>
        <c:numFmt formatCode="General" sourceLinked="0"/>
        <c:majorTickMark val="none"/>
        <c:minorTickMark val="none"/>
        <c:tickLblPos val="nextTo"/>
        <c:spPr>
          <a:noFill/>
          <a:ln>
            <a:noFill/>
          </a:ln>
        </c:spPr>
        <c:txPr>
          <a:bodyPr/>
          <a:lstStyle/>
          <a:p>
            <a:pPr>
              <a:defRPr sz="1600">
                <a:solidFill>
                  <a:schemeClr val="bg2"/>
                </a:solidFill>
                <a:latin typeface="Arial" pitchFamily="34" charset="0"/>
                <a:cs typeface="Arial" pitchFamily="34" charset="0"/>
              </a:defRPr>
            </a:pPr>
            <a:endParaRPr lang="zh-CN"/>
          </a:p>
        </c:txPr>
        <c:crossAx val="-97874512"/>
        <c:crosses val="autoZero"/>
        <c:auto val="1"/>
        <c:lblAlgn val="ctr"/>
        <c:lblOffset val="100"/>
        <c:noMultiLvlLbl val="0"/>
      </c:catAx>
      <c:valAx>
        <c:axId val="-97874512"/>
        <c:scaling>
          <c:orientation val="minMax"/>
        </c:scaling>
        <c:delete val="1"/>
        <c:axPos val="l"/>
        <c:numFmt formatCode="General" sourceLinked="1"/>
        <c:majorTickMark val="out"/>
        <c:minorTickMark val="none"/>
        <c:tickLblPos val="none"/>
        <c:crossAx val="-97865808"/>
        <c:crosses val="autoZero"/>
        <c:crossBetween val="between"/>
      </c:valAx>
    </c:plotArea>
    <c:plotVisOnly val="1"/>
    <c:dispBlanksAs val="gap"/>
    <c:showDLblsOverMax val="0"/>
  </c:chart>
  <c:spPr>
    <a:ln>
      <a:noFill/>
    </a:ln>
  </c:spPr>
  <c:txPr>
    <a:bodyPr/>
    <a:lstStyle/>
    <a:p>
      <a:pPr>
        <a:defRPr sz="800">
          <a:solidFill>
            <a:schemeClr val="bg1">
              <a:lumMod val="75000"/>
            </a:schemeClr>
          </a:solidFill>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4743933174980584E-2"/>
          <c:y val="0.10323977872347227"/>
          <c:w val="0.86588210762584361"/>
          <c:h val="0.74530290914021957"/>
        </c:manualLayout>
      </c:layout>
      <c:barChart>
        <c:barDir val="col"/>
        <c:grouping val="clustered"/>
        <c:varyColors val="0"/>
        <c:ser>
          <c:idx val="1"/>
          <c:order val="0"/>
          <c:tx>
            <c:strRef>
              <c:f>Sheet1!$B$1</c:f>
              <c:strCache>
                <c:ptCount val="1"/>
                <c:pt idx="0">
                  <c:v>Design</c:v>
                </c:pt>
              </c:strCache>
            </c:strRef>
          </c:tx>
          <c:spPr>
            <a:solidFill>
              <a:srgbClr val="FFD143">
                <a:lumMod val="75000"/>
              </a:srgbClr>
            </a:solidFill>
            <a:ln>
              <a:noFill/>
            </a:ln>
          </c:spPr>
          <c:invertIfNegative val="0"/>
          <c:dPt>
            <c:idx val="3"/>
            <c:invertIfNegative val="0"/>
            <c:bubble3D val="0"/>
          </c:dPt>
          <c:cat>
            <c:strRef>
              <c:f>Sheet1!$A$2:$A$5</c:f>
              <c:strCache>
                <c:ptCount val="4"/>
                <c:pt idx="0">
                  <c:v>January</c:v>
                </c:pt>
                <c:pt idx="1">
                  <c:v>February</c:v>
                </c:pt>
                <c:pt idx="2">
                  <c:v>March</c:v>
                </c:pt>
                <c:pt idx="3">
                  <c:v>April</c:v>
                </c:pt>
              </c:strCache>
            </c:strRef>
          </c:cat>
          <c:val>
            <c:numRef>
              <c:f>Sheet1!$B$2:$B$5</c:f>
              <c:numCache>
                <c:formatCode>General</c:formatCode>
                <c:ptCount val="4"/>
                <c:pt idx="0">
                  <c:v>4.3</c:v>
                </c:pt>
                <c:pt idx="1">
                  <c:v>2.5</c:v>
                </c:pt>
                <c:pt idx="2">
                  <c:v>3.5</c:v>
                </c:pt>
                <c:pt idx="3">
                  <c:v>4.5</c:v>
                </c:pt>
              </c:numCache>
            </c:numRef>
          </c:val>
        </c:ser>
        <c:dLbls>
          <c:showLegendKey val="0"/>
          <c:showVal val="0"/>
          <c:showCatName val="0"/>
          <c:showSerName val="0"/>
          <c:showPercent val="0"/>
          <c:showBubbleSize val="0"/>
        </c:dLbls>
        <c:gapWidth val="150"/>
        <c:axId val="-97866896"/>
        <c:axId val="-97873424"/>
      </c:barChart>
      <c:catAx>
        <c:axId val="-97866896"/>
        <c:scaling>
          <c:orientation val="minMax"/>
        </c:scaling>
        <c:delete val="0"/>
        <c:axPos val="b"/>
        <c:numFmt formatCode="General" sourceLinked="0"/>
        <c:majorTickMark val="none"/>
        <c:minorTickMark val="none"/>
        <c:tickLblPos val="nextTo"/>
        <c:spPr>
          <a:noFill/>
          <a:ln>
            <a:noFill/>
          </a:ln>
        </c:spPr>
        <c:txPr>
          <a:bodyPr/>
          <a:lstStyle/>
          <a:p>
            <a:pPr>
              <a:defRPr sz="1600">
                <a:solidFill>
                  <a:schemeClr val="bg2"/>
                </a:solidFill>
                <a:latin typeface="Arial" pitchFamily="34" charset="0"/>
                <a:cs typeface="Arial" pitchFamily="34" charset="0"/>
              </a:defRPr>
            </a:pPr>
            <a:endParaRPr lang="zh-CN"/>
          </a:p>
        </c:txPr>
        <c:crossAx val="-97873424"/>
        <c:crosses val="autoZero"/>
        <c:auto val="1"/>
        <c:lblAlgn val="ctr"/>
        <c:lblOffset val="100"/>
        <c:noMultiLvlLbl val="0"/>
      </c:catAx>
      <c:valAx>
        <c:axId val="-97873424"/>
        <c:scaling>
          <c:orientation val="minMax"/>
        </c:scaling>
        <c:delete val="1"/>
        <c:axPos val="l"/>
        <c:majorGridlines>
          <c:spPr>
            <a:ln>
              <a:solidFill>
                <a:schemeClr val="bg1">
                  <a:lumMod val="50000"/>
                  <a:alpha val="6000"/>
                </a:schemeClr>
              </a:solidFill>
            </a:ln>
          </c:spPr>
        </c:majorGridlines>
        <c:numFmt formatCode="General" sourceLinked="1"/>
        <c:majorTickMark val="out"/>
        <c:minorTickMark val="none"/>
        <c:tickLblPos val="none"/>
        <c:crossAx val="-97866896"/>
        <c:crosses val="autoZero"/>
        <c:crossBetween val="between"/>
      </c:valAx>
    </c:plotArea>
    <c:plotVisOnly val="1"/>
    <c:dispBlanksAs val="gap"/>
    <c:showDLblsOverMax val="0"/>
  </c:chart>
  <c:spPr>
    <a:ln>
      <a:noFill/>
    </a:ln>
  </c:spPr>
  <c:txPr>
    <a:bodyPr/>
    <a:lstStyle/>
    <a:p>
      <a:pPr>
        <a:defRPr sz="800">
          <a:solidFill>
            <a:schemeClr val="bg1">
              <a:lumMod val="75000"/>
            </a:schemeClr>
          </a:solidFill>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968826006965056"/>
          <c:y val="4.6577518193349758E-2"/>
          <c:w val="0.76676304295746978"/>
          <c:h val="0.91108364001959918"/>
        </c:manualLayout>
      </c:layout>
      <c:barChart>
        <c:barDir val="bar"/>
        <c:grouping val="clustered"/>
        <c:varyColors val="0"/>
        <c:ser>
          <c:idx val="2"/>
          <c:order val="0"/>
          <c:tx>
            <c:strRef>
              <c:f>Sheet1!$B$1</c:f>
              <c:strCache>
                <c:ptCount val="1"/>
                <c:pt idx="0">
                  <c:v>Series 1</c:v>
                </c:pt>
              </c:strCache>
            </c:strRef>
          </c:tx>
          <c:spPr>
            <a:solidFill>
              <a:srgbClr val="FFD143">
                <a:lumMod val="75000"/>
              </a:srgbClr>
            </a:solidFill>
          </c:spPr>
          <c:invertIfNegative val="0"/>
          <c:cat>
            <c:strRef>
              <c:f>Sheet1!$A$2:$A$6</c:f>
              <c:strCache>
                <c:ptCount val="5"/>
                <c:pt idx="0">
                  <c:v>United States</c:v>
                </c:pt>
                <c:pt idx="1">
                  <c:v>Brazil</c:v>
                </c:pt>
                <c:pt idx="2">
                  <c:v>China</c:v>
                </c:pt>
                <c:pt idx="3">
                  <c:v>United Kingdom</c:v>
                </c:pt>
                <c:pt idx="4">
                  <c:v>Australia</c:v>
                </c:pt>
              </c:strCache>
            </c:strRef>
          </c:cat>
          <c:val>
            <c:numRef>
              <c:f>Sheet1!$B$2:$B$6</c:f>
              <c:numCache>
                <c:formatCode>General</c:formatCode>
                <c:ptCount val="5"/>
                <c:pt idx="0">
                  <c:v>15</c:v>
                </c:pt>
                <c:pt idx="1">
                  <c:v>23</c:v>
                </c:pt>
                <c:pt idx="2">
                  <c:v>48</c:v>
                </c:pt>
                <c:pt idx="3">
                  <c:v>52</c:v>
                </c:pt>
                <c:pt idx="4">
                  <c:v>60</c:v>
                </c:pt>
              </c:numCache>
            </c:numRef>
          </c:val>
        </c:ser>
        <c:dLbls>
          <c:showLegendKey val="0"/>
          <c:showVal val="0"/>
          <c:showCatName val="0"/>
          <c:showSerName val="0"/>
          <c:showPercent val="0"/>
          <c:showBubbleSize val="0"/>
        </c:dLbls>
        <c:gapWidth val="150"/>
        <c:axId val="-97851120"/>
        <c:axId val="-97871248"/>
      </c:barChart>
      <c:catAx>
        <c:axId val="-97851120"/>
        <c:scaling>
          <c:orientation val="minMax"/>
        </c:scaling>
        <c:delete val="0"/>
        <c:axPos val="l"/>
        <c:numFmt formatCode="General" sourceLinked="1"/>
        <c:majorTickMark val="none"/>
        <c:minorTickMark val="none"/>
        <c:tickLblPos val="nextTo"/>
        <c:spPr>
          <a:ln>
            <a:noFill/>
          </a:ln>
        </c:spPr>
        <c:txPr>
          <a:bodyPr/>
          <a:lstStyle/>
          <a:p>
            <a:pPr>
              <a:defRPr sz="1400">
                <a:solidFill>
                  <a:schemeClr val="bg2">
                    <a:lumMod val="90000"/>
                  </a:schemeClr>
                </a:solidFill>
              </a:defRPr>
            </a:pPr>
            <a:endParaRPr lang="zh-CN"/>
          </a:p>
        </c:txPr>
        <c:crossAx val="-97871248"/>
        <c:crosses val="autoZero"/>
        <c:auto val="1"/>
        <c:lblAlgn val="ctr"/>
        <c:lblOffset val="100"/>
        <c:noMultiLvlLbl val="0"/>
      </c:catAx>
      <c:valAx>
        <c:axId val="-97871248"/>
        <c:scaling>
          <c:orientation val="minMax"/>
        </c:scaling>
        <c:delete val="0"/>
        <c:axPos val="b"/>
        <c:numFmt formatCode="General" sourceLinked="1"/>
        <c:majorTickMark val="out"/>
        <c:minorTickMark val="none"/>
        <c:tickLblPos val="none"/>
        <c:spPr>
          <a:solidFill>
            <a:srgbClr val="F9F9F9"/>
          </a:solidFill>
          <a:ln>
            <a:solidFill>
              <a:srgbClr val="778B8C">
                <a:lumMod val="60000"/>
                <a:lumOff val="40000"/>
              </a:srgbClr>
            </a:solidFill>
          </a:ln>
        </c:spPr>
        <c:txPr>
          <a:bodyPr/>
          <a:lstStyle/>
          <a:p>
            <a:pPr>
              <a:defRPr sz="600">
                <a:solidFill>
                  <a:schemeClr val="bg1">
                    <a:lumMod val="65000"/>
                  </a:schemeClr>
                </a:solidFill>
              </a:defRPr>
            </a:pPr>
            <a:endParaRPr lang="zh-CN"/>
          </a:p>
        </c:txPr>
        <c:crossAx val="-97851120"/>
        <c:crosses val="autoZero"/>
        <c:crossBetween val="between"/>
      </c:valAx>
      <c:spPr>
        <a:noFill/>
        <a:ln>
          <a:noFill/>
        </a:ln>
      </c:spPr>
    </c:plotArea>
    <c:plotVisOnly val="1"/>
    <c:dispBlanksAs val="zero"/>
    <c:showDLblsOverMax val="0"/>
  </c:chart>
  <c:txPr>
    <a:bodyPr/>
    <a:lstStyle/>
    <a:p>
      <a:pPr>
        <a:defRPr sz="800"/>
      </a:pPr>
      <a:endParaRPr lang="zh-CN"/>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052239-6C6F-472F-B175-F0FADCEE2BD3}" type="datetimeFigureOut">
              <a:rPr lang="en-US" smtClean="0"/>
              <a:pPr/>
              <a:t>8/17/2017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FF5570-FE69-4FDF-99DA-8CDE436443CD}" type="slidenum">
              <a:rPr lang="en-US" smtClean="0"/>
              <a:pPr/>
              <a:t>‹#›</a:t>
            </a:fld>
            <a:endParaRPr lang="en-US" dirty="0"/>
          </a:p>
        </p:txBody>
      </p:sp>
    </p:spTree>
    <p:extLst>
      <p:ext uri="{BB962C8B-B14F-4D97-AF65-F5344CB8AC3E}">
        <p14:creationId xmlns:p14="http://schemas.microsoft.com/office/powerpoint/2010/main" val="1880055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封面</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a:t>
            </a:fld>
            <a:endParaRPr lang="en-US" dirty="0"/>
          </a:p>
        </p:txBody>
      </p:sp>
    </p:spTree>
    <p:extLst>
      <p:ext uri="{BB962C8B-B14F-4D97-AF65-F5344CB8AC3E}">
        <p14:creationId xmlns:p14="http://schemas.microsoft.com/office/powerpoint/2010/main" val="42910613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上下</a:t>
            </a:r>
            <a:r>
              <a:rPr lang="en-US" altLang="zh-CN" dirty="0" smtClean="0"/>
              <a:t>-</a:t>
            </a:r>
            <a:r>
              <a:rPr lang="zh-CN" altLang="en-US" dirty="0" smtClean="0"/>
              <a:t>并列</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10</a:t>
            </a:fld>
            <a:endParaRPr lang="en-US" dirty="0"/>
          </a:p>
        </p:txBody>
      </p:sp>
    </p:spTree>
    <p:extLst>
      <p:ext uri="{BB962C8B-B14F-4D97-AF65-F5344CB8AC3E}">
        <p14:creationId xmlns:p14="http://schemas.microsoft.com/office/powerpoint/2010/main" val="1950137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对角线重心</a:t>
            </a:r>
            <a:r>
              <a:rPr lang="en-US" altLang="zh-CN" dirty="0" smtClean="0"/>
              <a:t>-</a:t>
            </a:r>
            <a:r>
              <a:rPr lang="zh-CN" altLang="en-US" dirty="0" smtClean="0"/>
              <a:t>分类 </a:t>
            </a:r>
            <a:r>
              <a:rPr lang="en-US" altLang="zh-CN" dirty="0" smtClean="0"/>
              <a:t>| </a:t>
            </a:r>
            <a:r>
              <a:rPr lang="zh-CN" altLang="en-US" dirty="0" smtClean="0"/>
              <a:t>圆形其实是一个饼图，更改数据可以增减分类数</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11</a:t>
            </a:fld>
            <a:endParaRPr lang="en-US" dirty="0"/>
          </a:p>
        </p:txBody>
      </p:sp>
    </p:spTree>
    <p:extLst>
      <p:ext uri="{BB962C8B-B14F-4D97-AF65-F5344CB8AC3E}">
        <p14:creationId xmlns:p14="http://schemas.microsoft.com/office/powerpoint/2010/main" val="39571693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全图排版</a:t>
            </a:r>
            <a:r>
              <a:rPr lang="en-US" altLang="zh-CN" dirty="0" smtClean="0"/>
              <a:t>-</a:t>
            </a:r>
            <a:r>
              <a:rPr lang="zh-CN" altLang="en-US" dirty="0" smtClean="0"/>
              <a:t>总分</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12</a:t>
            </a:fld>
            <a:endParaRPr lang="en-US" dirty="0"/>
          </a:p>
        </p:txBody>
      </p:sp>
    </p:spTree>
    <p:extLst>
      <p:ext uri="{BB962C8B-B14F-4D97-AF65-F5344CB8AC3E}">
        <p14:creationId xmlns:p14="http://schemas.microsoft.com/office/powerpoint/2010/main" val="3615329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上下</a:t>
            </a:r>
            <a:r>
              <a:rPr lang="en-US" altLang="zh-CN" dirty="0" smtClean="0"/>
              <a:t>-</a:t>
            </a:r>
            <a:r>
              <a:rPr lang="zh-CN" altLang="en-US" dirty="0" smtClean="0"/>
              <a:t>数据</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13</a:t>
            </a:fld>
            <a:endParaRPr lang="en-US" dirty="0"/>
          </a:p>
        </p:txBody>
      </p:sp>
    </p:spTree>
    <p:extLst>
      <p:ext uri="{BB962C8B-B14F-4D97-AF65-F5344CB8AC3E}">
        <p14:creationId xmlns:p14="http://schemas.microsoft.com/office/powerpoint/2010/main" val="555452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全图</a:t>
            </a:r>
            <a:r>
              <a:rPr lang="en-US" altLang="zh-CN" dirty="0" smtClean="0"/>
              <a:t>--</a:t>
            </a:r>
            <a:r>
              <a:rPr lang="en-US" altLang="zh-CN" dirty="0" err="1" smtClean="0"/>
              <a:t>swot</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14</a:t>
            </a:fld>
            <a:endParaRPr lang="en-US" dirty="0"/>
          </a:p>
        </p:txBody>
      </p:sp>
    </p:spTree>
    <p:extLst>
      <p:ext uri="{BB962C8B-B14F-4D97-AF65-F5344CB8AC3E}">
        <p14:creationId xmlns:p14="http://schemas.microsoft.com/office/powerpoint/2010/main" val="15485763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15</a:t>
            </a:fld>
            <a:endParaRPr lang="en-US" dirty="0"/>
          </a:p>
        </p:txBody>
      </p:sp>
    </p:spTree>
    <p:extLst>
      <p:ext uri="{BB962C8B-B14F-4D97-AF65-F5344CB8AC3E}">
        <p14:creationId xmlns:p14="http://schemas.microsoft.com/office/powerpoint/2010/main" val="3597474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上下</a:t>
            </a:r>
            <a:r>
              <a:rPr lang="en-US" altLang="zh-CN" dirty="0" smtClean="0"/>
              <a:t>-</a:t>
            </a:r>
            <a:r>
              <a:rPr lang="zh-CN" altLang="en-US" dirty="0" smtClean="0"/>
              <a:t>总分</a:t>
            </a:r>
            <a:r>
              <a:rPr lang="en-US" altLang="zh-CN" dirty="0" smtClean="0"/>
              <a:t>/</a:t>
            </a:r>
            <a:r>
              <a:rPr lang="zh-CN" altLang="en-US" dirty="0" smtClean="0"/>
              <a:t>并列</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16</a:t>
            </a:fld>
            <a:endParaRPr lang="en-US" dirty="0"/>
          </a:p>
        </p:txBody>
      </p:sp>
    </p:spTree>
    <p:extLst>
      <p:ext uri="{BB962C8B-B14F-4D97-AF65-F5344CB8AC3E}">
        <p14:creationId xmlns:p14="http://schemas.microsoft.com/office/powerpoint/2010/main" val="1142039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左右</a:t>
            </a:r>
            <a:r>
              <a:rPr lang="en-US" altLang="zh-CN" dirty="0" smtClean="0"/>
              <a:t>-</a:t>
            </a:r>
            <a:r>
              <a:rPr lang="zh-CN" altLang="en-US" dirty="0" smtClean="0"/>
              <a:t>地图</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17</a:t>
            </a:fld>
            <a:endParaRPr lang="en-US" dirty="0"/>
          </a:p>
        </p:txBody>
      </p:sp>
    </p:spTree>
    <p:extLst>
      <p:ext uri="{BB962C8B-B14F-4D97-AF65-F5344CB8AC3E}">
        <p14:creationId xmlns:p14="http://schemas.microsoft.com/office/powerpoint/2010/main" val="2124026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倾斜</a:t>
            </a:r>
            <a:r>
              <a:rPr lang="en-US" altLang="zh-CN" dirty="0" smtClean="0"/>
              <a:t>-</a:t>
            </a:r>
            <a:r>
              <a:rPr lang="zh-CN" altLang="en-US" dirty="0" smtClean="0"/>
              <a:t>互联</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18</a:t>
            </a:fld>
            <a:endParaRPr lang="en-US" dirty="0"/>
          </a:p>
        </p:txBody>
      </p:sp>
    </p:spTree>
    <p:extLst>
      <p:ext uri="{BB962C8B-B14F-4D97-AF65-F5344CB8AC3E}">
        <p14:creationId xmlns:p14="http://schemas.microsoft.com/office/powerpoint/2010/main" val="20547742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S</a:t>
            </a:r>
            <a:r>
              <a:rPr lang="zh-CN" altLang="en-US" dirty="0" smtClean="0"/>
              <a:t>型</a:t>
            </a:r>
            <a:r>
              <a:rPr lang="en-US" altLang="zh-CN" dirty="0" smtClean="0"/>
              <a:t>——</a:t>
            </a:r>
            <a:r>
              <a:rPr lang="zh-CN" altLang="en-US" dirty="0" smtClean="0"/>
              <a:t>流程</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19</a:t>
            </a:fld>
            <a:endParaRPr lang="en-US" dirty="0"/>
          </a:p>
        </p:txBody>
      </p:sp>
    </p:spTree>
    <p:extLst>
      <p:ext uri="{BB962C8B-B14F-4D97-AF65-F5344CB8AC3E}">
        <p14:creationId xmlns:p14="http://schemas.microsoft.com/office/powerpoint/2010/main" val="1316873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封面</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a:t>
            </a:fld>
            <a:endParaRPr lang="en-US" dirty="0"/>
          </a:p>
        </p:txBody>
      </p:sp>
    </p:spTree>
    <p:extLst>
      <p:ext uri="{BB962C8B-B14F-4D97-AF65-F5344CB8AC3E}">
        <p14:creationId xmlns:p14="http://schemas.microsoft.com/office/powerpoint/2010/main" val="2479721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en-US" dirty="0" smtClean="0"/>
              <a:t>过渡页</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20</a:t>
            </a:fld>
            <a:endParaRPr lang="en-US" dirty="0"/>
          </a:p>
        </p:txBody>
      </p:sp>
    </p:spTree>
    <p:extLst>
      <p:ext uri="{BB962C8B-B14F-4D97-AF65-F5344CB8AC3E}">
        <p14:creationId xmlns:p14="http://schemas.microsoft.com/office/powerpoint/2010/main" val="23804152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左右</a:t>
            </a:r>
            <a:r>
              <a:rPr lang="en-US" altLang="zh-CN" dirty="0" smtClean="0"/>
              <a:t>-</a:t>
            </a:r>
            <a:r>
              <a:rPr lang="zh-CN" altLang="en-US" dirty="0" smtClean="0"/>
              <a:t>对比</a:t>
            </a:r>
            <a:r>
              <a:rPr lang="en-US" altLang="zh-CN" dirty="0" smtClean="0"/>
              <a:t>/</a:t>
            </a:r>
            <a:r>
              <a:rPr lang="zh-CN" altLang="en-US" dirty="0" smtClean="0"/>
              <a:t>数据</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21</a:t>
            </a:fld>
            <a:endParaRPr lang="en-US" dirty="0"/>
          </a:p>
        </p:txBody>
      </p:sp>
    </p:spTree>
    <p:extLst>
      <p:ext uri="{BB962C8B-B14F-4D97-AF65-F5344CB8AC3E}">
        <p14:creationId xmlns:p14="http://schemas.microsoft.com/office/powerpoint/2010/main" val="108639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左右</a:t>
            </a:r>
            <a:r>
              <a:rPr lang="en-US" altLang="zh-CN" dirty="0" smtClean="0"/>
              <a:t>-</a:t>
            </a:r>
            <a:r>
              <a:rPr lang="zh-CN" altLang="en-US" dirty="0" smtClean="0"/>
              <a:t>数据</a:t>
            </a:r>
          </a:p>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22</a:t>
            </a:fld>
            <a:endParaRPr lang="en-US" dirty="0"/>
          </a:p>
        </p:txBody>
      </p:sp>
    </p:spTree>
    <p:extLst>
      <p:ext uri="{BB962C8B-B14F-4D97-AF65-F5344CB8AC3E}">
        <p14:creationId xmlns:p14="http://schemas.microsoft.com/office/powerpoint/2010/main" val="15615160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对称</a:t>
            </a:r>
            <a:r>
              <a:rPr lang="en-US" altLang="zh-CN" dirty="0" smtClean="0"/>
              <a:t>-</a:t>
            </a:r>
            <a:r>
              <a:rPr lang="zh-CN" altLang="en-US" dirty="0" smtClean="0"/>
              <a:t>并列</a:t>
            </a:r>
          </a:p>
          <a:p>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23</a:t>
            </a:fld>
            <a:endParaRPr lang="en-US" dirty="0"/>
          </a:p>
        </p:txBody>
      </p:sp>
    </p:spTree>
    <p:extLst>
      <p:ext uri="{BB962C8B-B14F-4D97-AF65-F5344CB8AC3E}">
        <p14:creationId xmlns:p14="http://schemas.microsoft.com/office/powerpoint/2010/main" val="11509444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并列</a:t>
            </a:r>
            <a:r>
              <a:rPr lang="en-US" altLang="zh-CN" dirty="0" smtClean="0"/>
              <a:t>-</a:t>
            </a:r>
            <a:r>
              <a:rPr lang="zh-CN" altLang="en-US" dirty="0" smtClean="0"/>
              <a:t>上下</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24</a:t>
            </a:fld>
            <a:endParaRPr lang="en-US" dirty="0"/>
          </a:p>
        </p:txBody>
      </p:sp>
    </p:spTree>
    <p:extLst>
      <p:ext uri="{BB962C8B-B14F-4D97-AF65-F5344CB8AC3E}">
        <p14:creationId xmlns:p14="http://schemas.microsoft.com/office/powerpoint/2010/main" val="9466821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结束页</a:t>
            </a:r>
            <a:endParaRPr lang="zh-CN" altLang="en-US" dirty="0"/>
          </a:p>
        </p:txBody>
      </p:sp>
      <p:sp>
        <p:nvSpPr>
          <p:cNvPr id="4" name="灯片编号占位符 3"/>
          <p:cNvSpPr>
            <a:spLocks noGrp="1"/>
          </p:cNvSpPr>
          <p:nvPr>
            <p:ph type="sldNum" sz="quarter" idx="10"/>
          </p:nvPr>
        </p:nvSpPr>
        <p:spPr/>
        <p:txBody>
          <a:bodyPr/>
          <a:lstStyle/>
          <a:p>
            <a:fld id="{6F783877-5077-439F-91F7-D6A76581A2C5}" type="slidenum">
              <a:rPr lang="zh-CN" altLang="en-US" smtClean="0"/>
              <a:t>25</a:t>
            </a:fld>
            <a:endParaRPr lang="zh-CN" altLang="en-US"/>
          </a:p>
        </p:txBody>
      </p:sp>
    </p:spTree>
    <p:extLst>
      <p:ext uri="{BB962C8B-B14F-4D97-AF65-F5344CB8AC3E}">
        <p14:creationId xmlns:p14="http://schemas.microsoft.com/office/powerpoint/2010/main" val="2080680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5037F21-BFF0-492E-8C52-5C45840D9A6D}"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118147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目录</a:t>
            </a:r>
            <a:r>
              <a:rPr lang="en-US" altLang="zh-CN" dirty="0" smtClean="0"/>
              <a:t>-</a:t>
            </a:r>
            <a:r>
              <a:rPr lang="zh-CN" altLang="en-US" dirty="0" smtClean="0"/>
              <a:t>每章概要</a:t>
            </a:r>
            <a:endParaRPr lang="zh-CN" altLang="en-US" dirty="0"/>
          </a:p>
        </p:txBody>
      </p:sp>
      <p:sp>
        <p:nvSpPr>
          <p:cNvPr id="4" name="灯片编号占位符 3"/>
          <p:cNvSpPr>
            <a:spLocks noGrp="1"/>
          </p:cNvSpPr>
          <p:nvPr>
            <p:ph type="sldNum" sz="quarter" idx="10"/>
          </p:nvPr>
        </p:nvSpPr>
        <p:spPr/>
        <p:txBody>
          <a:bodyPr/>
          <a:lstStyle/>
          <a:p>
            <a:fld id="{6F783877-5077-439F-91F7-D6A76581A2C5}" type="slidenum">
              <a:rPr lang="zh-CN" altLang="en-US" smtClean="0"/>
              <a:t>3</a:t>
            </a:fld>
            <a:endParaRPr lang="zh-CN" altLang="en-US"/>
          </a:p>
        </p:txBody>
      </p:sp>
    </p:spTree>
    <p:extLst>
      <p:ext uri="{BB962C8B-B14F-4D97-AF65-F5344CB8AC3E}">
        <p14:creationId xmlns:p14="http://schemas.microsoft.com/office/powerpoint/2010/main" val="1780171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en-US" dirty="0" smtClean="0"/>
              <a:t>过渡页</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4</a:t>
            </a:fld>
            <a:endParaRPr lang="en-US" dirty="0"/>
          </a:p>
        </p:txBody>
      </p:sp>
    </p:spTree>
    <p:extLst>
      <p:ext uri="{BB962C8B-B14F-4D97-AF65-F5344CB8AC3E}">
        <p14:creationId xmlns:p14="http://schemas.microsoft.com/office/powerpoint/2010/main" val="1123458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左右排版</a:t>
            </a:r>
            <a:r>
              <a:rPr lang="en-US" altLang="zh-CN" dirty="0" smtClean="0"/>
              <a:t>——</a:t>
            </a:r>
            <a:r>
              <a:rPr lang="zh-CN" altLang="en-US" dirty="0" smtClean="0"/>
              <a:t>图文；图片采用占位符设计，删除图片后，直接点击即可插入新的图片</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5</a:t>
            </a:fld>
            <a:endParaRPr lang="en-US" dirty="0"/>
          </a:p>
        </p:txBody>
      </p:sp>
    </p:spTree>
    <p:extLst>
      <p:ext uri="{BB962C8B-B14F-4D97-AF65-F5344CB8AC3E}">
        <p14:creationId xmlns:p14="http://schemas.microsoft.com/office/powerpoint/2010/main" val="4008565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en-US" dirty="0" smtClean="0"/>
              <a:t>对角线排版</a:t>
            </a:r>
            <a:r>
              <a:rPr lang="en-US" altLang="zh-CN" dirty="0" smtClean="0"/>
              <a:t>-</a:t>
            </a:r>
            <a:r>
              <a:rPr lang="zh-CN" altLang="en-US" dirty="0" smtClean="0"/>
              <a:t>并列</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6</a:t>
            </a:fld>
            <a:endParaRPr lang="en-US" dirty="0"/>
          </a:p>
        </p:txBody>
      </p:sp>
    </p:spTree>
    <p:extLst>
      <p:ext uri="{BB962C8B-B14F-4D97-AF65-F5344CB8AC3E}">
        <p14:creationId xmlns:p14="http://schemas.microsoft.com/office/powerpoint/2010/main" val="333771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左右排版</a:t>
            </a:r>
            <a:r>
              <a:rPr lang="en-US" altLang="zh-CN" dirty="0" smtClean="0"/>
              <a:t>-</a:t>
            </a:r>
            <a:r>
              <a:rPr lang="zh-CN" altLang="en-US" dirty="0" smtClean="0"/>
              <a:t>独一强调</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7</a:t>
            </a:fld>
            <a:endParaRPr lang="en-US" dirty="0"/>
          </a:p>
        </p:txBody>
      </p:sp>
    </p:spTree>
    <p:extLst>
      <p:ext uri="{BB962C8B-B14F-4D97-AF65-F5344CB8AC3E}">
        <p14:creationId xmlns:p14="http://schemas.microsoft.com/office/powerpoint/2010/main" val="432886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r>
              <a:rPr lang="zh-CN" altLang="en-US" dirty="0" smtClean="0"/>
              <a:t>过渡页</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8</a:t>
            </a:fld>
            <a:endParaRPr lang="en-US" dirty="0"/>
          </a:p>
        </p:txBody>
      </p:sp>
    </p:spTree>
    <p:extLst>
      <p:ext uri="{BB962C8B-B14F-4D97-AF65-F5344CB8AC3E}">
        <p14:creationId xmlns:p14="http://schemas.microsoft.com/office/powerpoint/2010/main" val="4149912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左右排版</a:t>
            </a:r>
            <a:r>
              <a:rPr lang="en-US" altLang="zh-CN" dirty="0" smtClean="0"/>
              <a:t>-</a:t>
            </a:r>
            <a:r>
              <a:rPr lang="zh-CN" altLang="en-US" dirty="0" smtClean="0"/>
              <a:t>独一强调</a:t>
            </a:r>
            <a:endParaRPr lang="zh-CN" altLang="en-US" dirty="0"/>
          </a:p>
        </p:txBody>
      </p:sp>
      <p:sp>
        <p:nvSpPr>
          <p:cNvPr id="4" name="灯片编号占位符 3"/>
          <p:cNvSpPr>
            <a:spLocks noGrp="1"/>
          </p:cNvSpPr>
          <p:nvPr>
            <p:ph type="sldNum" sz="quarter" idx="10"/>
          </p:nvPr>
        </p:nvSpPr>
        <p:spPr/>
        <p:txBody>
          <a:bodyPr/>
          <a:lstStyle/>
          <a:p>
            <a:fld id="{E4FF5570-FE69-4FDF-99DA-8CDE436443CD}" type="slidenum">
              <a:rPr lang="en-US" smtClean="0"/>
              <a:pPr/>
              <a:t>9</a:t>
            </a:fld>
            <a:endParaRPr lang="en-US" dirty="0"/>
          </a:p>
        </p:txBody>
      </p:sp>
    </p:spTree>
    <p:extLst>
      <p:ext uri="{BB962C8B-B14F-4D97-AF65-F5344CB8AC3E}">
        <p14:creationId xmlns:p14="http://schemas.microsoft.com/office/powerpoint/2010/main" val="1824942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平行四边形 1"/>
          <p:cNvSpPr/>
          <p:nvPr userDrawn="1"/>
        </p:nvSpPr>
        <p:spPr>
          <a:xfrm>
            <a:off x="0" y="0"/>
            <a:ext cx="12192000" cy="6858000"/>
          </a:xfrm>
          <a:prstGeom prst="parallelogram">
            <a:avLst>
              <a:gd name="adj" fmla="val 0"/>
            </a:avLst>
          </a:prstGeom>
          <a:gradFill flip="none" rotWithShape="1">
            <a:gsLst>
              <a:gs pos="71000">
                <a:srgbClr val="537387"/>
              </a:gs>
              <a:gs pos="42000">
                <a:srgbClr val="12304A"/>
              </a:gs>
              <a:gs pos="0">
                <a:srgbClr val="111D2D"/>
              </a:gs>
              <a:gs pos="100000">
                <a:srgbClr val="7091A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649598797"/>
      </p:ext>
    </p:extLst>
  </p:cSld>
  <p:clrMapOvr>
    <a:masterClrMapping/>
  </p:clrMapOvr>
  <p:transition spd="med">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9"/>
            <a:ext cx="7315200" cy="8048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2351871589"/>
      </p:ext>
    </p:extLst>
  </p:cSld>
  <p:clrMapOvr>
    <a:masterClrMapping/>
  </p:clrMapOvr>
  <p:transition spd="med">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600202"/>
            <a:ext cx="109728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3724041517"/>
      </p:ext>
    </p:extLst>
  </p:cSld>
  <p:clrMapOvr>
    <a:masterClrMapping/>
  </p:clrMapOvr>
  <p:transition spd="med">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06375"/>
            <a:ext cx="2743200" cy="4387851"/>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06375"/>
            <a:ext cx="8026400" cy="4387851"/>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2559192811"/>
      </p:ext>
    </p:extLst>
  </p:cSld>
  <p:clrMapOvr>
    <a:masterClrMapping/>
  </p:clrMapOvr>
  <p:transition spd="med">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09295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3310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平行四边形 1"/>
          <p:cNvSpPr/>
          <p:nvPr userDrawn="1"/>
        </p:nvSpPr>
        <p:spPr>
          <a:xfrm>
            <a:off x="0" y="0"/>
            <a:ext cx="12192000" cy="6858000"/>
          </a:xfrm>
          <a:prstGeom prst="parallelogram">
            <a:avLst>
              <a:gd name="adj" fmla="val 0"/>
            </a:avLst>
          </a:prstGeom>
          <a:gradFill flip="none" rotWithShape="1">
            <a:gsLst>
              <a:gs pos="71000">
                <a:srgbClr val="52575D"/>
              </a:gs>
              <a:gs pos="42000">
                <a:srgbClr val="303136"/>
              </a:gs>
              <a:gs pos="0">
                <a:srgbClr val="2B2C30"/>
              </a:gs>
              <a:gs pos="100000">
                <a:srgbClr val="5D606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3920040007"/>
      </p:ext>
    </p:extLst>
  </p:cSld>
  <p:clrMapOvr>
    <a:masterClrMapping/>
  </p:clrMapOvr>
  <p:transition spd="med">
    <p:random/>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a:lstStyle/>
          <a:p>
            <a:fld id="{929B87AE-DC39-41D7-B03D-3955095A0F53}" type="datetimeFigureOut">
              <a:rPr lang="zh-CN" altLang="en-US" smtClean="0"/>
              <a:t>2017/8/17</a:t>
            </a:fld>
            <a:endParaRPr lang="zh-CN" altLang="en-US"/>
          </a:p>
        </p:txBody>
      </p:sp>
      <p:sp>
        <p:nvSpPr>
          <p:cNvPr id="3" name="Footer Placeholder 2"/>
          <p:cNvSpPr>
            <a:spLocks noGrp="1"/>
          </p:cNvSpPr>
          <p:nvPr>
            <p:ph type="ftr" sz="quarter" idx="11"/>
          </p:nvPr>
        </p:nvSpPr>
        <p:spPr>
          <a:xfrm>
            <a:off x="4038600" y="6356351"/>
            <a:ext cx="4114800"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0600" y="6356351"/>
            <a:ext cx="2743200" cy="365125"/>
          </a:xfrm>
          <a:prstGeom prst="rect">
            <a:avLst/>
          </a:prstGeom>
        </p:spPr>
        <p:txBody>
          <a:bodyPr/>
          <a:lstStyle/>
          <a:p>
            <a:fld id="{DD257070-14DE-4D53-9074-0FF85F57BC58}" type="slidenum">
              <a:rPr lang="zh-CN" altLang="en-US" smtClean="0"/>
              <a:t>‹#›</a:t>
            </a:fld>
            <a:endParaRPr lang="zh-CN" altLang="en-US"/>
          </a:p>
        </p:txBody>
      </p:sp>
    </p:spTree>
    <p:extLst>
      <p:ext uri="{BB962C8B-B14F-4D97-AF65-F5344CB8AC3E}">
        <p14:creationId xmlns:p14="http://schemas.microsoft.com/office/powerpoint/2010/main" val="948852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平行四边形 1"/>
          <p:cNvSpPr/>
          <p:nvPr userDrawn="1"/>
        </p:nvSpPr>
        <p:spPr>
          <a:xfrm>
            <a:off x="0" y="0"/>
            <a:ext cx="12192000" cy="6858000"/>
          </a:xfrm>
          <a:prstGeom prst="parallelogram">
            <a:avLst>
              <a:gd name="adj" fmla="val 0"/>
            </a:avLst>
          </a:prstGeom>
          <a:gradFill flip="none" rotWithShape="1">
            <a:gsLst>
              <a:gs pos="71000">
                <a:srgbClr val="537387"/>
              </a:gs>
              <a:gs pos="42000">
                <a:srgbClr val="12304A"/>
              </a:gs>
              <a:gs pos="0">
                <a:srgbClr val="111D2D"/>
              </a:gs>
              <a:gs pos="100000">
                <a:srgbClr val="7091A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图片占位符 3"/>
          <p:cNvSpPr>
            <a:spLocks noGrp="1"/>
          </p:cNvSpPr>
          <p:nvPr>
            <p:ph type="pic" sz="quarter" idx="10"/>
          </p:nvPr>
        </p:nvSpPr>
        <p:spPr>
          <a:xfrm>
            <a:off x="6096000" y="0"/>
            <a:ext cx="6096000" cy="6858000"/>
          </a:xfrm>
          <a:prstGeom prst="rect">
            <a:avLst/>
          </a:prstGeom>
        </p:spPr>
        <p:txBody>
          <a:bodyPr/>
          <a:lstStyle/>
          <a:p>
            <a:endParaRPr lang="zh-CN" altLang="en-US"/>
          </a:p>
        </p:txBody>
      </p:sp>
    </p:spTree>
    <p:extLst>
      <p:ext uri="{BB962C8B-B14F-4D97-AF65-F5344CB8AC3E}">
        <p14:creationId xmlns:p14="http://schemas.microsoft.com/office/powerpoint/2010/main" val="582661671"/>
      </p:ext>
    </p:extLst>
  </p:cSld>
  <p:clrMapOvr>
    <a:masterClrMapping/>
  </p:clrMapOvr>
  <p:transition spd="med">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页自定义版式1">
    <p:spTree>
      <p:nvGrpSpPr>
        <p:cNvPr id="1" name=""/>
        <p:cNvGrpSpPr/>
        <p:nvPr/>
      </p:nvGrpSpPr>
      <p:grpSpPr>
        <a:xfrm>
          <a:off x="0" y="0"/>
          <a:ext cx="0" cy="0"/>
          <a:chOff x="0" y="0"/>
          <a:chExt cx="0" cy="0"/>
        </a:xfrm>
      </p:grpSpPr>
      <p:grpSp>
        <p:nvGrpSpPr>
          <p:cNvPr id="3" name="组合 2"/>
          <p:cNvGrpSpPr/>
          <p:nvPr userDrawn="1"/>
        </p:nvGrpSpPr>
        <p:grpSpPr>
          <a:xfrm>
            <a:off x="297455" y="118179"/>
            <a:ext cx="8817781" cy="6562092"/>
            <a:chOff x="223091" y="118179"/>
            <a:chExt cx="6613336" cy="6562092"/>
          </a:xfrm>
        </p:grpSpPr>
        <p:sp>
          <p:nvSpPr>
            <p:cNvPr id="4" name="Oval 5"/>
            <p:cNvSpPr/>
            <p:nvPr/>
          </p:nvSpPr>
          <p:spPr>
            <a:xfrm>
              <a:off x="1355706" y="199749"/>
              <a:ext cx="1624993" cy="1622536"/>
            </a:xfrm>
            <a:prstGeom prst="dodecagon">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5" name="椭圆 4"/>
            <p:cNvSpPr/>
            <p:nvPr/>
          </p:nvSpPr>
          <p:spPr>
            <a:xfrm rot="18906804">
              <a:off x="1459797" y="1662018"/>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6" name="等腰三角形 5"/>
            <p:cNvSpPr/>
            <p:nvPr/>
          </p:nvSpPr>
          <p:spPr>
            <a:xfrm flipV="1">
              <a:off x="1077720" y="3243981"/>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7" name="等腰三角形 6"/>
            <p:cNvSpPr/>
            <p:nvPr/>
          </p:nvSpPr>
          <p:spPr>
            <a:xfrm flipV="1">
              <a:off x="1777859" y="3218219"/>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 name="等腰三角形 7"/>
            <p:cNvSpPr/>
            <p:nvPr/>
          </p:nvSpPr>
          <p:spPr>
            <a:xfrm flipV="1">
              <a:off x="2338881" y="3264106"/>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等腰三角形 8"/>
            <p:cNvSpPr/>
            <p:nvPr/>
          </p:nvSpPr>
          <p:spPr>
            <a:xfrm flipV="1">
              <a:off x="1798761" y="3852572"/>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flipV="1">
              <a:off x="1260473" y="3920329"/>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等腰三角形 10"/>
            <p:cNvSpPr/>
            <p:nvPr/>
          </p:nvSpPr>
          <p:spPr>
            <a:xfrm flipV="1">
              <a:off x="1788187" y="4511492"/>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2" name="椭圆 11"/>
            <p:cNvSpPr/>
            <p:nvPr/>
          </p:nvSpPr>
          <p:spPr>
            <a:xfrm>
              <a:off x="644676" y="1526002"/>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3" name="椭圆 12"/>
            <p:cNvSpPr/>
            <p:nvPr/>
          </p:nvSpPr>
          <p:spPr>
            <a:xfrm>
              <a:off x="1620335" y="2486703"/>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4" name="椭圆 13"/>
            <p:cNvSpPr/>
            <p:nvPr/>
          </p:nvSpPr>
          <p:spPr>
            <a:xfrm>
              <a:off x="2940379" y="1334660"/>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5" name="椭圆 14"/>
            <p:cNvSpPr/>
            <p:nvPr/>
          </p:nvSpPr>
          <p:spPr>
            <a:xfrm>
              <a:off x="4159945" y="1207569"/>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6" name="椭圆 15"/>
            <p:cNvSpPr/>
            <p:nvPr/>
          </p:nvSpPr>
          <p:spPr>
            <a:xfrm>
              <a:off x="821163" y="229542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7" name="椭圆 16"/>
            <p:cNvSpPr/>
            <p:nvPr/>
          </p:nvSpPr>
          <p:spPr>
            <a:xfrm>
              <a:off x="2478924" y="2397380"/>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8" name="等腰三角形 17"/>
            <p:cNvSpPr/>
            <p:nvPr/>
          </p:nvSpPr>
          <p:spPr>
            <a:xfrm flipV="1">
              <a:off x="648504" y="3342096"/>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9" name="等腰三角形 18"/>
            <p:cNvSpPr/>
            <p:nvPr/>
          </p:nvSpPr>
          <p:spPr>
            <a:xfrm flipV="1">
              <a:off x="2309261" y="4003519"/>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等腰三角形 19"/>
            <p:cNvSpPr/>
            <p:nvPr/>
          </p:nvSpPr>
          <p:spPr>
            <a:xfrm flipV="1">
              <a:off x="2823006" y="3344374"/>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椭圆 20"/>
            <p:cNvSpPr/>
            <p:nvPr/>
          </p:nvSpPr>
          <p:spPr>
            <a:xfrm>
              <a:off x="4480129" y="33938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2" name="椭圆 21"/>
            <p:cNvSpPr/>
            <p:nvPr/>
          </p:nvSpPr>
          <p:spPr>
            <a:xfrm>
              <a:off x="3302971" y="170510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3" name="椭圆 22"/>
            <p:cNvSpPr/>
            <p:nvPr/>
          </p:nvSpPr>
          <p:spPr>
            <a:xfrm>
              <a:off x="5313142" y="118179"/>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4" name="椭圆 23"/>
            <p:cNvSpPr/>
            <p:nvPr/>
          </p:nvSpPr>
          <p:spPr>
            <a:xfrm>
              <a:off x="3459686" y="43702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5" name="椭圆 24"/>
            <p:cNvSpPr/>
            <p:nvPr/>
          </p:nvSpPr>
          <p:spPr>
            <a:xfrm>
              <a:off x="6113804" y="269428"/>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6" name="椭圆 25"/>
            <p:cNvSpPr/>
            <p:nvPr/>
          </p:nvSpPr>
          <p:spPr>
            <a:xfrm>
              <a:off x="4992958" y="763601"/>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7" name="椭圆 26"/>
            <p:cNvSpPr/>
            <p:nvPr/>
          </p:nvSpPr>
          <p:spPr>
            <a:xfrm>
              <a:off x="223091" y="1009810"/>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8" name="椭圆 27"/>
            <p:cNvSpPr/>
            <p:nvPr/>
          </p:nvSpPr>
          <p:spPr>
            <a:xfrm>
              <a:off x="515407" y="202002"/>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9" name="Rectangle 20"/>
            <p:cNvSpPr/>
            <p:nvPr/>
          </p:nvSpPr>
          <p:spPr>
            <a:xfrm flipH="1">
              <a:off x="2181296" y="5110379"/>
              <a:ext cx="632339"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0" name="Rectangle 20"/>
            <p:cNvSpPr/>
            <p:nvPr/>
          </p:nvSpPr>
          <p:spPr>
            <a:xfrm flipH="1">
              <a:off x="1442172" y="5121864"/>
              <a:ext cx="665230" cy="23610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1" name="Rectangle 20"/>
            <p:cNvSpPr/>
            <p:nvPr/>
          </p:nvSpPr>
          <p:spPr>
            <a:xfrm flipH="1">
              <a:off x="1571274" y="5450781"/>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2" name="Rectangle 20"/>
            <p:cNvSpPr/>
            <p:nvPr/>
          </p:nvSpPr>
          <p:spPr>
            <a:xfrm flipH="1">
              <a:off x="2190667" y="5780423"/>
              <a:ext cx="632339"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3" name="Rectangle 20"/>
            <p:cNvSpPr/>
            <p:nvPr/>
          </p:nvSpPr>
          <p:spPr>
            <a:xfrm flipH="1">
              <a:off x="1451543" y="5791908"/>
              <a:ext cx="665230" cy="23610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4" name="Rectangle 20"/>
            <p:cNvSpPr/>
            <p:nvPr/>
          </p:nvSpPr>
          <p:spPr>
            <a:xfrm flipH="1">
              <a:off x="1037597" y="6108301"/>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5" name="Rectangle 20"/>
            <p:cNvSpPr/>
            <p:nvPr/>
          </p:nvSpPr>
          <p:spPr>
            <a:xfrm flipH="1">
              <a:off x="1821106" y="6456691"/>
              <a:ext cx="803681"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6" name="Rectangle 20"/>
            <p:cNvSpPr/>
            <p:nvPr/>
          </p:nvSpPr>
          <p:spPr>
            <a:xfrm flipH="1">
              <a:off x="786312" y="6450429"/>
              <a:ext cx="757473" cy="22984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7" name="Rectangle 20"/>
            <p:cNvSpPr/>
            <p:nvPr/>
          </p:nvSpPr>
          <p:spPr>
            <a:xfrm flipH="1">
              <a:off x="2190665" y="6108301"/>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8" name="Rectangle 20"/>
            <p:cNvSpPr/>
            <p:nvPr/>
          </p:nvSpPr>
          <p:spPr>
            <a:xfrm flipH="1">
              <a:off x="2843808" y="6456691"/>
              <a:ext cx="777626"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grpSp>
    </p:spTree>
    <p:extLst>
      <p:ext uri="{BB962C8B-B14F-4D97-AF65-F5344CB8AC3E}">
        <p14:creationId xmlns:p14="http://schemas.microsoft.com/office/powerpoint/2010/main" val="4234246230"/>
      </p:ext>
    </p:extLst>
  </p:cSld>
  <p:clrMapOvr>
    <a:masterClrMapping/>
  </p:clrMapOvr>
  <p:transition spd="med">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页自定义版式2">
    <p:spTree>
      <p:nvGrpSpPr>
        <p:cNvPr id="1" name=""/>
        <p:cNvGrpSpPr/>
        <p:nvPr/>
      </p:nvGrpSpPr>
      <p:grpSpPr>
        <a:xfrm>
          <a:off x="0" y="0"/>
          <a:ext cx="0" cy="0"/>
          <a:chOff x="0" y="0"/>
          <a:chExt cx="0" cy="0"/>
        </a:xfrm>
      </p:grpSpPr>
      <p:grpSp>
        <p:nvGrpSpPr>
          <p:cNvPr id="4" name="组合 3"/>
          <p:cNvGrpSpPr/>
          <p:nvPr userDrawn="1"/>
        </p:nvGrpSpPr>
        <p:grpSpPr>
          <a:xfrm>
            <a:off x="335361" y="260649"/>
            <a:ext cx="10774716" cy="6319283"/>
            <a:chOff x="323850" y="88489"/>
            <a:chExt cx="8081037" cy="6319283"/>
          </a:xfrm>
        </p:grpSpPr>
        <p:sp>
          <p:nvSpPr>
            <p:cNvPr id="6" name="Oval 5"/>
            <p:cNvSpPr/>
            <p:nvPr/>
          </p:nvSpPr>
          <p:spPr>
            <a:xfrm>
              <a:off x="740747" y="88489"/>
              <a:ext cx="1810789" cy="1808051"/>
            </a:xfrm>
            <a:prstGeom prst="dodecagon">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7" name="椭圆 6"/>
            <p:cNvSpPr/>
            <p:nvPr/>
          </p:nvSpPr>
          <p:spPr>
            <a:xfrm rot="18906804">
              <a:off x="2131844" y="171088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8" name="等腰三角形 7"/>
            <p:cNvSpPr/>
            <p:nvPr/>
          </p:nvSpPr>
          <p:spPr>
            <a:xfrm flipV="1">
              <a:off x="883497" y="2562993"/>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等腰三角形 8"/>
            <p:cNvSpPr/>
            <p:nvPr/>
          </p:nvSpPr>
          <p:spPr>
            <a:xfrm flipV="1">
              <a:off x="323850" y="3411140"/>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等腰三角形 9"/>
            <p:cNvSpPr/>
            <p:nvPr/>
          </p:nvSpPr>
          <p:spPr>
            <a:xfrm flipV="1">
              <a:off x="2157769" y="3509009"/>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等腰三角形 10"/>
            <p:cNvSpPr/>
            <p:nvPr/>
          </p:nvSpPr>
          <p:spPr>
            <a:xfrm flipV="1">
              <a:off x="2536310" y="4062945"/>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2" name="等腰三角形 11"/>
            <p:cNvSpPr/>
            <p:nvPr/>
          </p:nvSpPr>
          <p:spPr>
            <a:xfrm flipV="1">
              <a:off x="3755116" y="1527601"/>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3" name="等腰三角形 12"/>
            <p:cNvSpPr/>
            <p:nvPr/>
          </p:nvSpPr>
          <p:spPr>
            <a:xfrm flipV="1">
              <a:off x="945751" y="4196594"/>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4" name="等腰三角形 13"/>
            <p:cNvSpPr/>
            <p:nvPr/>
          </p:nvSpPr>
          <p:spPr>
            <a:xfrm flipV="1">
              <a:off x="1625367" y="4726387"/>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等腰三角形 14"/>
            <p:cNvSpPr/>
            <p:nvPr/>
          </p:nvSpPr>
          <p:spPr>
            <a:xfrm flipV="1">
              <a:off x="2811381" y="5169748"/>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椭圆 15"/>
            <p:cNvSpPr/>
            <p:nvPr/>
          </p:nvSpPr>
          <p:spPr>
            <a:xfrm>
              <a:off x="2624987" y="810581"/>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7" name="椭圆 16"/>
            <p:cNvSpPr/>
            <p:nvPr/>
          </p:nvSpPr>
          <p:spPr>
            <a:xfrm>
              <a:off x="668954" y="1508155"/>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8" name="椭圆 17"/>
            <p:cNvSpPr/>
            <p:nvPr/>
          </p:nvSpPr>
          <p:spPr>
            <a:xfrm>
              <a:off x="1630679" y="2480134"/>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19" name="椭圆 18"/>
            <p:cNvSpPr/>
            <p:nvPr/>
          </p:nvSpPr>
          <p:spPr>
            <a:xfrm>
              <a:off x="5058282" y="1468272"/>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0" name="椭圆 19"/>
            <p:cNvSpPr/>
            <p:nvPr/>
          </p:nvSpPr>
          <p:spPr>
            <a:xfrm>
              <a:off x="1630679" y="3293206"/>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1" name="椭圆 20"/>
            <p:cNvSpPr/>
            <p:nvPr/>
          </p:nvSpPr>
          <p:spPr>
            <a:xfrm>
              <a:off x="2467299" y="2407050"/>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22" name="Rectangle 20"/>
            <p:cNvSpPr/>
            <p:nvPr/>
          </p:nvSpPr>
          <p:spPr>
            <a:xfrm flipH="1">
              <a:off x="4352306" y="4986298"/>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23" name="Rectangle 20"/>
            <p:cNvSpPr/>
            <p:nvPr/>
          </p:nvSpPr>
          <p:spPr>
            <a:xfrm flipH="1">
              <a:off x="6511164" y="5294136"/>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24" name="Rectangle 20"/>
            <p:cNvSpPr/>
            <p:nvPr/>
          </p:nvSpPr>
          <p:spPr>
            <a:xfrm flipH="1">
              <a:off x="5269914" y="5195615"/>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25" name="Rectangle 20"/>
            <p:cNvSpPr/>
            <p:nvPr/>
          </p:nvSpPr>
          <p:spPr>
            <a:xfrm flipH="1">
              <a:off x="4330478" y="6184193"/>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26" name="等腰三角形 25"/>
            <p:cNvSpPr/>
            <p:nvPr/>
          </p:nvSpPr>
          <p:spPr>
            <a:xfrm flipV="1">
              <a:off x="3210244" y="1851607"/>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7" name="Rectangle 20"/>
            <p:cNvSpPr/>
            <p:nvPr/>
          </p:nvSpPr>
          <p:spPr>
            <a:xfrm flipH="1">
              <a:off x="3361339" y="5145731"/>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28" name="等腰三角形 27"/>
            <p:cNvSpPr/>
            <p:nvPr/>
          </p:nvSpPr>
          <p:spPr>
            <a:xfrm flipV="1">
              <a:off x="3320488" y="5809312"/>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9" name="等腰三角形 28"/>
            <p:cNvSpPr/>
            <p:nvPr/>
          </p:nvSpPr>
          <p:spPr>
            <a:xfrm flipV="1">
              <a:off x="4165341" y="4218057"/>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0" name="等腰三角形 29"/>
            <p:cNvSpPr/>
            <p:nvPr/>
          </p:nvSpPr>
          <p:spPr>
            <a:xfrm flipV="1">
              <a:off x="4878661" y="4398142"/>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1" name="等腰三角形 30"/>
            <p:cNvSpPr/>
            <p:nvPr/>
          </p:nvSpPr>
          <p:spPr>
            <a:xfrm flipV="1">
              <a:off x="5501278" y="4675378"/>
              <a:ext cx="757082" cy="591163"/>
            </a:xfrm>
            <a:prstGeom prst="triangle">
              <a:avLst>
                <a:gd name="adj" fmla="val 48025"/>
              </a:avLst>
            </a:prstGeom>
            <a:solidFill>
              <a:srgbClr val="1B6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32" name="椭圆 31"/>
            <p:cNvSpPr/>
            <p:nvPr/>
          </p:nvSpPr>
          <p:spPr>
            <a:xfrm>
              <a:off x="4118701" y="59244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33" name="椭圆 32"/>
            <p:cNvSpPr/>
            <p:nvPr/>
          </p:nvSpPr>
          <p:spPr>
            <a:xfrm>
              <a:off x="4502514" y="369366"/>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34" name="椭圆 33"/>
            <p:cNvSpPr/>
            <p:nvPr/>
          </p:nvSpPr>
          <p:spPr>
            <a:xfrm>
              <a:off x="3235222" y="4248336"/>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35" name="椭圆 34"/>
            <p:cNvSpPr/>
            <p:nvPr/>
          </p:nvSpPr>
          <p:spPr>
            <a:xfrm>
              <a:off x="7155507" y="953759"/>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36" name="Rectangle 20"/>
            <p:cNvSpPr/>
            <p:nvPr/>
          </p:nvSpPr>
          <p:spPr>
            <a:xfrm flipH="1">
              <a:off x="3902880" y="5655736"/>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7" name="Rectangle 20"/>
            <p:cNvSpPr/>
            <p:nvPr/>
          </p:nvSpPr>
          <p:spPr>
            <a:xfrm flipH="1">
              <a:off x="7351373" y="5485335"/>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8" name="Rectangle 20"/>
            <p:cNvSpPr/>
            <p:nvPr/>
          </p:nvSpPr>
          <p:spPr>
            <a:xfrm flipH="1">
              <a:off x="6876256" y="5980104"/>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39" name="Rectangle 20"/>
            <p:cNvSpPr/>
            <p:nvPr/>
          </p:nvSpPr>
          <p:spPr>
            <a:xfrm flipH="1">
              <a:off x="5636900" y="5929394"/>
              <a:ext cx="1053514" cy="22357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a:ea typeface="微软雅黑"/>
                <a:sym typeface="Arial"/>
              </a:endParaRPr>
            </a:p>
          </p:txBody>
        </p:sp>
        <p:sp>
          <p:nvSpPr>
            <p:cNvPr id="40" name="椭圆 39"/>
            <p:cNvSpPr/>
            <p:nvPr/>
          </p:nvSpPr>
          <p:spPr>
            <a:xfrm>
              <a:off x="3320619" y="233369"/>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41" name="椭圆 40"/>
            <p:cNvSpPr/>
            <p:nvPr/>
          </p:nvSpPr>
          <p:spPr>
            <a:xfrm>
              <a:off x="6098563" y="231136"/>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sp>
          <p:nvSpPr>
            <p:cNvPr id="42" name="椭圆 41"/>
            <p:cNvSpPr/>
            <p:nvPr/>
          </p:nvSpPr>
          <p:spPr>
            <a:xfrm>
              <a:off x="5835599" y="1129897"/>
              <a:ext cx="722623" cy="722623"/>
            </a:xfrm>
            <a:prstGeom prst="ellipse">
              <a:avLst/>
            </a:prstGeom>
            <a:solidFill>
              <a:srgbClr val="5AAAE4">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kern="1200" dirty="0"/>
            </a:p>
          </p:txBody>
        </p:sp>
      </p:grpSp>
    </p:spTree>
    <p:extLst>
      <p:ext uri="{BB962C8B-B14F-4D97-AF65-F5344CB8AC3E}">
        <p14:creationId xmlns:p14="http://schemas.microsoft.com/office/powerpoint/2010/main" val="3783857830"/>
      </p:ext>
    </p:extLst>
  </p:cSld>
  <p:clrMapOvr>
    <a:masterClrMapping/>
  </p:clrMapOvr>
  <p:transition spd="med">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09600" y="1600202"/>
            <a:ext cx="109728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5" name="Footer Placeholder 4"/>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2062187195"/>
      </p:ext>
    </p:extLst>
  </p:cSld>
  <p:clrMapOvr>
    <a:masterClrMapping/>
  </p:clrMapOvr>
  <p:transition spd="med">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smtClean="0"/>
              <a:t>Click to edit Master title style</a:t>
            </a:r>
            <a:endParaRPr lang="en-US"/>
          </a:p>
        </p:txBody>
      </p:sp>
      <p:sp>
        <p:nvSpPr>
          <p:cNvPr id="5" name="Date Placeholder 4"/>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
        <p:nvSpPr>
          <p:cNvPr id="8" name="Text Placeholder 2"/>
          <p:cNvSpPr>
            <a:spLocks noGrp="1"/>
          </p:cNvSpPr>
          <p:nvPr>
            <p:ph idx="1"/>
          </p:nvPr>
        </p:nvSpPr>
        <p:spPr>
          <a:xfrm>
            <a:off x="609600" y="1600202"/>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0619689"/>
      </p:ext>
    </p:extLst>
  </p:cSld>
  <p:clrMapOvr>
    <a:masterClrMapping/>
  </p:clrMapOvr>
  <p:transition spd="med">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4"/>
            <a:ext cx="5386917" cy="639763"/>
          </a:xfrm>
          <a:prstGeom prst="rect">
            <a:avLst/>
          </a:prstGeom>
        </p:spPr>
        <p:txBody>
          <a:bodyPr anchor="b"/>
          <a:lstStyle>
            <a:lvl1pPr marL="0" indent="0">
              <a:buNone/>
              <a:defRPr sz="1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4"/>
            <a:ext cx="5389033" cy="639763"/>
          </a:xfrm>
          <a:prstGeom prst="rect">
            <a:avLst/>
          </a:prstGeom>
        </p:spPr>
        <p:txBody>
          <a:bodyPr anchor="b"/>
          <a:lstStyle>
            <a:lvl1pPr marL="0" indent="0">
              <a:buNone/>
              <a:defRPr sz="16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a:prstGeom prst="rect">
            <a:avLst/>
          </a:prstGeo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8" name="Footer Placeholder 7"/>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890218180"/>
      </p:ext>
    </p:extLst>
  </p:cSld>
  <p:clrMapOvr>
    <a:masterClrMapping/>
  </p:clrMapOvr>
  <p:transition spd="med">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4" name="Footer Placeholder 3"/>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
        <p:nvSpPr>
          <p:cNvPr id="6" name="TextBox 5"/>
          <p:cNvSpPr txBox="1"/>
          <p:nvPr userDrawn="1"/>
        </p:nvSpPr>
        <p:spPr>
          <a:xfrm>
            <a:off x="623394" y="1604797"/>
            <a:ext cx="184731" cy="369332"/>
          </a:xfrm>
          <a:prstGeom prst="rect">
            <a:avLst/>
          </a:prstGeom>
          <a:noFill/>
        </p:spPr>
        <p:txBody>
          <a:bodyPr wrap="none" rtlCol="0">
            <a:spAutoFit/>
          </a:bodyPr>
          <a:lstStyle/>
          <a:p>
            <a:endParaRPr lang="en-US" sz="1800" dirty="0"/>
          </a:p>
        </p:txBody>
      </p:sp>
      <p:sp>
        <p:nvSpPr>
          <p:cNvPr id="7" name="TextBox 6"/>
          <p:cNvSpPr txBox="1"/>
          <p:nvPr userDrawn="1"/>
        </p:nvSpPr>
        <p:spPr>
          <a:xfrm>
            <a:off x="623392" y="1508788"/>
            <a:ext cx="10945216" cy="276999"/>
          </a:xfrm>
          <a:prstGeom prst="rect">
            <a:avLst/>
          </a:prstGeom>
          <a:noFill/>
        </p:spPr>
        <p:txBody>
          <a:bodyPr wrap="square" rtlCol="0">
            <a:spAutoFit/>
          </a:bodyPr>
          <a:lstStyle/>
          <a:p>
            <a:r>
              <a:rPr lang="en-US" sz="1200" dirty="0" smtClean="0">
                <a:solidFill>
                  <a:schemeClr val="bg1">
                    <a:lumMod val="65000"/>
                  </a:schemeClr>
                </a:solidFill>
              </a:rPr>
              <a:t>Test</a:t>
            </a:r>
            <a:endParaRPr lang="en-US" sz="1200" dirty="0">
              <a:solidFill>
                <a:schemeClr val="bg1">
                  <a:lumMod val="65000"/>
                </a:schemeClr>
              </a:solidFill>
            </a:endParaRPr>
          </a:p>
        </p:txBody>
      </p:sp>
    </p:spTree>
    <p:extLst>
      <p:ext uri="{BB962C8B-B14F-4D97-AF65-F5344CB8AC3E}">
        <p14:creationId xmlns:p14="http://schemas.microsoft.com/office/powerpoint/2010/main" val="3215384198"/>
      </p:ext>
    </p:extLst>
  </p:cSld>
  <p:clrMapOvr>
    <a:masterClrMapping/>
  </p:clrMapOvr>
  <p:transition spd="med">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1"/>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3"/>
            <a:ext cx="6815667" cy="5853113"/>
          </a:xfrm>
          <a:prstGeom prst="rect">
            <a:avLst/>
          </a:prstGeom>
        </p:spPr>
        <p:txBody>
          <a:bodyPr>
            <a:normAutofit/>
          </a:bodyPr>
          <a:lstStyle>
            <a:lvl1pPr>
              <a:defRPr sz="1800"/>
            </a:lvl1pPr>
            <a:lvl2pPr>
              <a:defRPr sz="1600"/>
            </a:lvl2pPr>
            <a:lvl3pPr>
              <a:defRPr sz="1400"/>
            </a:lvl3pPr>
            <a:lvl4pPr>
              <a:defRPr sz="12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09600" y="6356352"/>
            <a:ext cx="2844800" cy="365125"/>
          </a:xfrm>
          <a:prstGeom prst="rect">
            <a:avLst/>
          </a:prstGeom>
        </p:spPr>
        <p:txBody>
          <a:bodyPr/>
          <a:lstStyle/>
          <a:p>
            <a:fld id="{69F42ADB-7D30-4CDA-A166-333DE990463F}" type="datetimeFigureOut">
              <a:rPr lang="en-US" smtClean="0"/>
              <a:pPr/>
              <a:t>8/17/2017</a:t>
            </a:fld>
            <a:endParaRPr lang="en-US" dirty="0"/>
          </a:p>
        </p:txBody>
      </p:sp>
      <p:sp>
        <p:nvSpPr>
          <p:cNvPr id="6" name="Footer Placeholder 5"/>
          <p:cNvSpPr>
            <a:spLocks noGrp="1"/>
          </p:cNvSpPr>
          <p:nvPr>
            <p:ph type="ftr" sz="quarter" idx="11"/>
          </p:nvPr>
        </p:nvSpPr>
        <p:spPr>
          <a:xfrm>
            <a:off x="4165600" y="6356352"/>
            <a:ext cx="38608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737600" y="6356352"/>
            <a:ext cx="2844800" cy="365125"/>
          </a:xfrm>
          <a:prstGeom prst="rect">
            <a:avLst/>
          </a:prstGeom>
        </p:spPr>
        <p:txBody>
          <a:bodyPr/>
          <a:lstStyle/>
          <a:p>
            <a:fld id="{B10D5614-B734-4280-8F57-1D4947433C97}" type="slidenum">
              <a:rPr lang="en-US" smtClean="0"/>
              <a:pPr/>
              <a:t>‹#›</a:t>
            </a:fld>
            <a:endParaRPr lang="en-US" dirty="0"/>
          </a:p>
        </p:txBody>
      </p:sp>
    </p:spTree>
    <p:extLst>
      <p:ext uri="{BB962C8B-B14F-4D97-AF65-F5344CB8AC3E}">
        <p14:creationId xmlns:p14="http://schemas.microsoft.com/office/powerpoint/2010/main" val="2311581967"/>
      </p:ext>
    </p:extLst>
  </p:cSld>
  <p:clrMapOvr>
    <a:masterClrMapping/>
  </p:clrMapOvr>
  <p:transition spd="med">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316742"/>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1" r:id="rId3"/>
    <p:sldLayoutId id="2147483662" r:id="rId4"/>
    <p:sldLayoutId id="2147483650" r:id="rId5"/>
    <p:sldLayoutId id="2147483652" r:id="rId6"/>
    <p:sldLayoutId id="2147483653" r:id="rId7"/>
    <p:sldLayoutId id="2147483654" r:id="rId8"/>
    <p:sldLayoutId id="2147483656" r:id="rId9"/>
    <p:sldLayoutId id="2147483657" r:id="rId10"/>
    <p:sldLayoutId id="2147483658" r:id="rId11"/>
    <p:sldLayoutId id="2147483659" r:id="rId12"/>
    <p:sldLayoutId id="2147483663" r:id="rId13"/>
    <p:sldLayoutId id="2147483665" r:id="rId14"/>
    <p:sldLayoutId id="2147483668" r:id="rId15"/>
    <p:sldLayoutId id="2147483669" r:id="rId16"/>
  </p:sldLayoutIdLst>
  <p:transition spd="med">
    <p:random/>
  </p:transition>
  <p:timing>
    <p:tnLst>
      <p:par>
        <p:cTn id="1" dur="indefinite" restart="never" nodeType="tmRoot"/>
      </p:par>
    </p:tnLst>
  </p:timing>
  <p:txStyles>
    <p:title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hyperlink" Target="http://www.51pptmoban.com/" TargetMode="Externa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1.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ontent Placeholder 2"/>
          <p:cNvSpPr txBox="1">
            <a:spLocks/>
          </p:cNvSpPr>
          <p:nvPr/>
        </p:nvSpPr>
        <p:spPr>
          <a:xfrm>
            <a:off x="6824858" y="4221088"/>
            <a:ext cx="4380790" cy="446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err="1">
                <a:solidFill>
                  <a:schemeClr val="bg2"/>
                </a:solidFill>
                <a:cs typeface="+mn-ea"/>
                <a:sym typeface="+mn-lt"/>
              </a:rPr>
              <a:t>Lorem</a:t>
            </a:r>
            <a:r>
              <a:rPr lang="en-US" sz="1200" dirty="0">
                <a:solidFill>
                  <a:schemeClr val="bg2"/>
                </a:solidFill>
                <a:cs typeface="+mn-ea"/>
                <a:sym typeface="+mn-lt"/>
              </a:rPr>
              <a:t> </a:t>
            </a:r>
            <a:r>
              <a:rPr lang="en-US" sz="1200" dirty="0" err="1">
                <a:solidFill>
                  <a:schemeClr val="bg2"/>
                </a:solidFill>
                <a:cs typeface="+mn-ea"/>
                <a:sym typeface="+mn-lt"/>
              </a:rPr>
              <a:t>ipsum</a:t>
            </a:r>
            <a:r>
              <a:rPr lang="en-US" sz="1200" dirty="0">
                <a:solidFill>
                  <a:schemeClr val="bg2"/>
                </a:solidFill>
                <a:cs typeface="+mn-ea"/>
                <a:sym typeface="+mn-lt"/>
              </a:rPr>
              <a:t> dolor sit </a:t>
            </a:r>
            <a:r>
              <a:rPr lang="en-US" sz="1200" dirty="0" err="1">
                <a:solidFill>
                  <a:schemeClr val="bg2"/>
                </a:solidFill>
                <a:cs typeface="+mn-ea"/>
                <a:sym typeface="+mn-lt"/>
              </a:rPr>
              <a:t>amet</a:t>
            </a:r>
            <a:r>
              <a:rPr lang="en-US" sz="1200" dirty="0">
                <a:solidFill>
                  <a:schemeClr val="bg2"/>
                </a:solidFill>
                <a:cs typeface="+mn-ea"/>
                <a:sym typeface="+mn-lt"/>
              </a:rPr>
              <a:t>, </a:t>
            </a:r>
            <a:r>
              <a:rPr lang="en-US" sz="1200" dirty="0" err="1">
                <a:solidFill>
                  <a:schemeClr val="bg2"/>
                </a:solidFill>
                <a:cs typeface="+mn-ea"/>
                <a:sym typeface="+mn-lt"/>
              </a:rPr>
              <a:t>consectetur</a:t>
            </a:r>
            <a:r>
              <a:rPr lang="en-US" sz="1200" dirty="0">
                <a:solidFill>
                  <a:schemeClr val="bg2"/>
                </a:solidFill>
                <a:cs typeface="+mn-ea"/>
                <a:sym typeface="+mn-lt"/>
              </a:rPr>
              <a:t> </a:t>
            </a:r>
            <a:r>
              <a:rPr lang="en-US" sz="1200" dirty="0" err="1">
                <a:solidFill>
                  <a:schemeClr val="bg2"/>
                </a:solidFill>
                <a:cs typeface="+mn-ea"/>
                <a:sym typeface="+mn-lt"/>
              </a:rPr>
              <a:t>adipiscing</a:t>
            </a:r>
            <a:r>
              <a:rPr lang="en-US" sz="1200" dirty="0">
                <a:solidFill>
                  <a:schemeClr val="bg2"/>
                </a:solidFill>
                <a:cs typeface="+mn-ea"/>
                <a:sym typeface="+mn-lt"/>
              </a:rPr>
              <a:t> </a:t>
            </a:r>
            <a:r>
              <a:rPr lang="en-US" sz="1200" dirty="0" err="1">
                <a:solidFill>
                  <a:schemeClr val="bg2"/>
                </a:solidFill>
                <a:cs typeface="+mn-ea"/>
                <a:sym typeface="+mn-lt"/>
              </a:rPr>
              <a:t>elit</a:t>
            </a:r>
            <a:r>
              <a:rPr lang="en-US" sz="1200" dirty="0">
                <a:solidFill>
                  <a:schemeClr val="bg2"/>
                </a:solidFill>
                <a:cs typeface="+mn-ea"/>
                <a:sym typeface="+mn-lt"/>
              </a:rPr>
              <a:t>. </a:t>
            </a:r>
            <a:r>
              <a:rPr lang="en-US" sz="1200" dirty="0" err="1">
                <a:solidFill>
                  <a:schemeClr val="bg2"/>
                </a:solidFill>
                <a:cs typeface="+mn-ea"/>
                <a:sym typeface="+mn-lt"/>
              </a:rPr>
              <a:t>Curabitur</a:t>
            </a:r>
            <a:r>
              <a:rPr lang="en-US" sz="1200" dirty="0">
                <a:solidFill>
                  <a:schemeClr val="bg2"/>
                </a:solidFill>
                <a:cs typeface="+mn-ea"/>
                <a:sym typeface="+mn-lt"/>
              </a:rPr>
              <a:t> </a:t>
            </a:r>
            <a:r>
              <a:rPr lang="en-US" sz="1200" dirty="0" err="1">
                <a:solidFill>
                  <a:schemeClr val="bg2"/>
                </a:solidFill>
                <a:cs typeface="+mn-ea"/>
                <a:sym typeface="+mn-lt"/>
              </a:rPr>
              <a:t>elementum</a:t>
            </a:r>
            <a:r>
              <a:rPr lang="en-US" sz="1200" dirty="0">
                <a:solidFill>
                  <a:schemeClr val="bg2"/>
                </a:solidFill>
                <a:cs typeface="+mn-ea"/>
                <a:sym typeface="+mn-lt"/>
              </a:rPr>
              <a:t> </a:t>
            </a:r>
            <a:r>
              <a:rPr lang="en-US" sz="1200" dirty="0" err="1">
                <a:solidFill>
                  <a:schemeClr val="bg2"/>
                </a:solidFill>
                <a:cs typeface="+mn-ea"/>
                <a:sym typeface="+mn-lt"/>
              </a:rPr>
              <a:t>posuere</a:t>
            </a:r>
            <a:r>
              <a:rPr lang="en-US" sz="1200" dirty="0">
                <a:solidFill>
                  <a:schemeClr val="bg2"/>
                </a:solidFill>
                <a:cs typeface="+mn-ea"/>
                <a:sym typeface="+mn-lt"/>
              </a:rPr>
              <a:t> </a:t>
            </a:r>
            <a:r>
              <a:rPr lang="en-US" sz="1200" dirty="0" err="1">
                <a:solidFill>
                  <a:schemeClr val="bg2"/>
                </a:solidFill>
                <a:cs typeface="+mn-ea"/>
                <a:sym typeface="+mn-lt"/>
              </a:rPr>
              <a:t>pretium</a:t>
            </a:r>
            <a:r>
              <a:rPr lang="en-US" sz="1200" dirty="0">
                <a:solidFill>
                  <a:schemeClr val="bg2"/>
                </a:solidFill>
                <a:cs typeface="+mn-ea"/>
                <a:sym typeface="+mn-lt"/>
              </a:rPr>
              <a:t>. </a:t>
            </a:r>
            <a:r>
              <a:rPr lang="en-US" sz="1200" dirty="0" err="1">
                <a:solidFill>
                  <a:schemeClr val="bg2"/>
                </a:solidFill>
                <a:cs typeface="+mn-ea"/>
                <a:sym typeface="+mn-lt"/>
              </a:rPr>
              <a:t>Quisque</a:t>
            </a:r>
            <a:r>
              <a:rPr lang="en-US" sz="1200" dirty="0">
                <a:solidFill>
                  <a:schemeClr val="bg2"/>
                </a:solidFill>
                <a:cs typeface="+mn-ea"/>
                <a:sym typeface="+mn-lt"/>
              </a:rPr>
              <a:t> </a:t>
            </a:r>
            <a:r>
              <a:rPr lang="en-US" sz="1200" dirty="0" err="1">
                <a:solidFill>
                  <a:schemeClr val="bg2"/>
                </a:solidFill>
                <a:cs typeface="+mn-ea"/>
                <a:sym typeface="+mn-lt"/>
              </a:rPr>
              <a:t>nibh</a:t>
            </a:r>
            <a:r>
              <a:rPr lang="en-US" sz="1200" dirty="0">
                <a:solidFill>
                  <a:schemeClr val="bg2"/>
                </a:solidFill>
                <a:cs typeface="+mn-ea"/>
                <a:sym typeface="+mn-lt"/>
              </a:rPr>
              <a:t> dolor, </a:t>
            </a:r>
            <a:r>
              <a:rPr lang="en-US" sz="1200" dirty="0" err="1">
                <a:solidFill>
                  <a:schemeClr val="bg2"/>
                </a:solidFill>
                <a:cs typeface="+mn-ea"/>
                <a:sym typeface="+mn-lt"/>
              </a:rPr>
              <a:t>dignissim</a:t>
            </a:r>
            <a:r>
              <a:rPr lang="en-US" sz="1200" dirty="0">
                <a:solidFill>
                  <a:schemeClr val="bg2"/>
                </a:solidFill>
                <a:cs typeface="+mn-ea"/>
                <a:sym typeface="+mn-lt"/>
              </a:rPr>
              <a:t> </a:t>
            </a:r>
            <a:r>
              <a:rPr lang="en-US" sz="1200" dirty="0" smtClean="0">
                <a:solidFill>
                  <a:schemeClr val="bg2"/>
                </a:solidFill>
                <a:cs typeface="+mn-ea"/>
                <a:sym typeface="+mn-lt"/>
              </a:rPr>
              <a:t>ac</a:t>
            </a:r>
            <a:endParaRPr lang="en-US" sz="1200" dirty="0">
              <a:solidFill>
                <a:schemeClr val="bg2"/>
              </a:solidFill>
              <a:cs typeface="+mn-ea"/>
              <a:sym typeface="+mn-lt"/>
            </a:endParaRPr>
          </a:p>
        </p:txBody>
      </p:sp>
      <p:sp>
        <p:nvSpPr>
          <p:cNvPr id="9" name="Title 13"/>
          <p:cNvSpPr txBox="1">
            <a:spLocks/>
          </p:cNvSpPr>
          <p:nvPr/>
        </p:nvSpPr>
        <p:spPr>
          <a:xfrm>
            <a:off x="2216346" y="2824206"/>
            <a:ext cx="9707605"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8800" b="1" dirty="0">
                <a:solidFill>
                  <a:schemeClr val="bg2"/>
                </a:solidFill>
                <a:latin typeface="Arial"/>
                <a:ea typeface="微软雅黑"/>
                <a:sym typeface="Arial"/>
              </a:rPr>
              <a:t>商务</a:t>
            </a:r>
            <a:r>
              <a:rPr lang="zh-CN" altLang="en-US" sz="8800" b="1" dirty="0" smtClean="0">
                <a:solidFill>
                  <a:schemeClr val="bg2"/>
                </a:solidFill>
                <a:latin typeface="Arial"/>
                <a:ea typeface="微软雅黑"/>
                <a:sym typeface="Arial"/>
              </a:rPr>
              <a:t>工作汇报演示</a:t>
            </a:r>
            <a:endParaRPr lang="en-US" sz="8800" b="1" dirty="0">
              <a:solidFill>
                <a:schemeClr val="bg2"/>
              </a:solidFill>
              <a:latin typeface="Arial"/>
              <a:ea typeface="微软雅黑"/>
              <a:sym typeface="Arial"/>
            </a:endParaRPr>
          </a:p>
        </p:txBody>
      </p:sp>
      <p:grpSp>
        <p:nvGrpSpPr>
          <p:cNvPr id="3" name="组合 2"/>
          <p:cNvGrpSpPr/>
          <p:nvPr/>
        </p:nvGrpSpPr>
        <p:grpSpPr>
          <a:xfrm>
            <a:off x="9870515" y="2112588"/>
            <a:ext cx="1236236" cy="379538"/>
            <a:chOff x="9449023" y="3628944"/>
            <a:chExt cx="1236236" cy="379538"/>
          </a:xfrm>
        </p:grpSpPr>
        <p:sp>
          <p:nvSpPr>
            <p:cNvPr id="29" name="文本框 28"/>
            <p:cNvSpPr txBox="1"/>
            <p:nvPr/>
          </p:nvSpPr>
          <p:spPr>
            <a:xfrm>
              <a:off x="9467182" y="3628944"/>
              <a:ext cx="1199918" cy="349749"/>
            </a:xfrm>
            <a:prstGeom prst="roundRect">
              <a:avLst>
                <a:gd name="adj" fmla="val 25158"/>
              </a:avLst>
            </a:prstGeom>
            <a:solidFill>
              <a:srgbClr val="FFC000"/>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sp>
          <p:nvSpPr>
            <p:cNvPr id="2" name="矩形 1"/>
            <p:cNvSpPr/>
            <p:nvPr/>
          </p:nvSpPr>
          <p:spPr>
            <a:xfrm>
              <a:off x="9449023" y="3639150"/>
              <a:ext cx="1236236" cy="369332"/>
            </a:xfrm>
            <a:prstGeom prst="rect">
              <a:avLst/>
            </a:prstGeom>
          </p:spPr>
          <p:txBody>
            <a:bodyPr wrap="none">
              <a:spAutoFit/>
            </a:bodyPr>
            <a:lstStyle/>
            <a:p>
              <a:pPr lvl="0" algn="ctr">
                <a:defRPr/>
              </a:pPr>
              <a:r>
                <a:rPr lang="en-US" altLang="zh-CN" kern="0" dirty="0">
                  <a:solidFill>
                    <a:prstClr val="white"/>
                  </a:solidFill>
                  <a:latin typeface="Aharoni" panose="02010803020104030203" pitchFamily="2" charset="-79"/>
                  <a:ea typeface="宋体" panose="02010600030101010101" pitchFamily="2" charset="-122"/>
                  <a:cs typeface="Aharoni" panose="02010803020104030203" pitchFamily="2" charset="-79"/>
                </a:rPr>
                <a:t>ABOOBEE</a:t>
              </a:r>
              <a:endParaRPr lang="zh-CN" altLang="en-US" kern="0" dirty="0">
                <a:solidFill>
                  <a:prstClr val="white"/>
                </a:solidFill>
                <a:latin typeface="Aharoni" panose="02010803020104030203" pitchFamily="2" charset="-79"/>
                <a:ea typeface="宋体" panose="02010600030101010101" pitchFamily="2" charset="-122"/>
                <a:cs typeface="Aharoni" panose="02010803020104030203" pitchFamily="2" charset="-79"/>
              </a:endParaRPr>
            </a:p>
          </p:txBody>
        </p:sp>
      </p:grpSp>
      <p:sp>
        <p:nvSpPr>
          <p:cNvPr id="33" name="Freeform 112"/>
          <p:cNvSpPr>
            <a:spLocks noEditPoints="1"/>
          </p:cNvSpPr>
          <p:nvPr/>
        </p:nvSpPr>
        <p:spPr bwMode="auto">
          <a:xfrm>
            <a:off x="1091444" y="692696"/>
            <a:ext cx="432048" cy="489059"/>
          </a:xfrm>
          <a:custGeom>
            <a:avLst/>
            <a:gdLst/>
            <a:ahLst/>
            <a:cxnLst>
              <a:cxn ang="0">
                <a:pos x="223" y="71"/>
              </a:cxn>
              <a:cxn ang="0">
                <a:pos x="225" y="61"/>
              </a:cxn>
              <a:cxn ang="0">
                <a:pos x="195" y="43"/>
              </a:cxn>
              <a:cxn ang="0">
                <a:pos x="163" y="23"/>
              </a:cxn>
              <a:cxn ang="0">
                <a:pos x="133" y="5"/>
              </a:cxn>
              <a:cxn ang="0">
                <a:pos x="101" y="5"/>
              </a:cxn>
              <a:cxn ang="0">
                <a:pos x="71" y="23"/>
              </a:cxn>
              <a:cxn ang="0">
                <a:pos x="39" y="43"/>
              </a:cxn>
              <a:cxn ang="0">
                <a:pos x="9" y="61"/>
              </a:cxn>
              <a:cxn ang="0">
                <a:pos x="11" y="71"/>
              </a:cxn>
              <a:cxn ang="0">
                <a:pos x="33" y="71"/>
              </a:cxn>
              <a:cxn ang="0">
                <a:pos x="33" y="238"/>
              </a:cxn>
              <a:cxn ang="0">
                <a:pos x="29" y="238"/>
              </a:cxn>
              <a:cxn ang="0">
                <a:pos x="14" y="248"/>
              </a:cxn>
              <a:cxn ang="0">
                <a:pos x="14" y="255"/>
              </a:cxn>
              <a:cxn ang="0">
                <a:pos x="29" y="265"/>
              </a:cxn>
              <a:cxn ang="0">
                <a:pos x="212" y="265"/>
              </a:cxn>
              <a:cxn ang="0">
                <a:pos x="226" y="255"/>
              </a:cxn>
              <a:cxn ang="0">
                <a:pos x="226" y="248"/>
              </a:cxn>
              <a:cxn ang="0">
                <a:pos x="212" y="238"/>
              </a:cxn>
              <a:cxn ang="0">
                <a:pos x="205" y="238"/>
              </a:cxn>
              <a:cxn ang="0">
                <a:pos x="205" y="71"/>
              </a:cxn>
              <a:cxn ang="0">
                <a:pos x="223" y="71"/>
              </a:cxn>
              <a:cxn ang="0">
                <a:pos x="69" y="71"/>
              </a:cxn>
              <a:cxn ang="0">
                <a:pos x="98" y="71"/>
              </a:cxn>
              <a:cxn ang="0">
                <a:pos x="101" y="71"/>
              </a:cxn>
              <a:cxn ang="0">
                <a:pos x="101" y="238"/>
              </a:cxn>
              <a:cxn ang="0">
                <a:pos x="69" y="238"/>
              </a:cxn>
              <a:cxn ang="0">
                <a:pos x="69" y="71"/>
              </a:cxn>
              <a:cxn ang="0">
                <a:pos x="169" y="238"/>
              </a:cxn>
              <a:cxn ang="0">
                <a:pos x="137" y="238"/>
              </a:cxn>
              <a:cxn ang="0">
                <a:pos x="137" y="71"/>
              </a:cxn>
              <a:cxn ang="0">
                <a:pos x="169" y="71"/>
              </a:cxn>
              <a:cxn ang="0">
                <a:pos x="169" y="238"/>
              </a:cxn>
            </a:cxnLst>
            <a:rect l="0" t="0" r="r" b="b"/>
            <a:pathLst>
              <a:path w="234" h="265">
                <a:moveTo>
                  <a:pt x="223" y="71"/>
                </a:moveTo>
                <a:cubicBezTo>
                  <a:pt x="233" y="71"/>
                  <a:pt x="234" y="66"/>
                  <a:pt x="225" y="61"/>
                </a:cubicBezTo>
                <a:cubicBezTo>
                  <a:pt x="195" y="43"/>
                  <a:pt x="195" y="43"/>
                  <a:pt x="195" y="43"/>
                </a:cubicBezTo>
                <a:cubicBezTo>
                  <a:pt x="186" y="37"/>
                  <a:pt x="172" y="29"/>
                  <a:pt x="163" y="23"/>
                </a:cubicBezTo>
                <a:cubicBezTo>
                  <a:pt x="133" y="5"/>
                  <a:pt x="133" y="5"/>
                  <a:pt x="133" y="5"/>
                </a:cubicBezTo>
                <a:cubicBezTo>
                  <a:pt x="124" y="0"/>
                  <a:pt x="110" y="0"/>
                  <a:pt x="101" y="5"/>
                </a:cubicBezTo>
                <a:cubicBezTo>
                  <a:pt x="71" y="23"/>
                  <a:pt x="71" y="23"/>
                  <a:pt x="71" y="23"/>
                </a:cubicBezTo>
                <a:cubicBezTo>
                  <a:pt x="62" y="29"/>
                  <a:pt x="48" y="37"/>
                  <a:pt x="39" y="43"/>
                </a:cubicBezTo>
                <a:cubicBezTo>
                  <a:pt x="9" y="61"/>
                  <a:pt x="9" y="61"/>
                  <a:pt x="9" y="61"/>
                </a:cubicBezTo>
                <a:cubicBezTo>
                  <a:pt x="0" y="66"/>
                  <a:pt x="1" y="71"/>
                  <a:pt x="11" y="71"/>
                </a:cubicBezTo>
                <a:cubicBezTo>
                  <a:pt x="33" y="71"/>
                  <a:pt x="33" y="71"/>
                  <a:pt x="33" y="71"/>
                </a:cubicBezTo>
                <a:cubicBezTo>
                  <a:pt x="33" y="238"/>
                  <a:pt x="33" y="238"/>
                  <a:pt x="33" y="238"/>
                </a:cubicBezTo>
                <a:cubicBezTo>
                  <a:pt x="29" y="238"/>
                  <a:pt x="29" y="238"/>
                  <a:pt x="29" y="238"/>
                </a:cubicBezTo>
                <a:cubicBezTo>
                  <a:pt x="21" y="238"/>
                  <a:pt x="14" y="242"/>
                  <a:pt x="14" y="248"/>
                </a:cubicBezTo>
                <a:cubicBezTo>
                  <a:pt x="14" y="255"/>
                  <a:pt x="14" y="255"/>
                  <a:pt x="14" y="255"/>
                </a:cubicBezTo>
                <a:cubicBezTo>
                  <a:pt x="14" y="261"/>
                  <a:pt x="21" y="265"/>
                  <a:pt x="29" y="265"/>
                </a:cubicBezTo>
                <a:cubicBezTo>
                  <a:pt x="212" y="265"/>
                  <a:pt x="212" y="265"/>
                  <a:pt x="212" y="265"/>
                </a:cubicBezTo>
                <a:cubicBezTo>
                  <a:pt x="219" y="265"/>
                  <a:pt x="226" y="261"/>
                  <a:pt x="226" y="255"/>
                </a:cubicBezTo>
                <a:cubicBezTo>
                  <a:pt x="226" y="248"/>
                  <a:pt x="226" y="248"/>
                  <a:pt x="226" y="248"/>
                </a:cubicBezTo>
                <a:cubicBezTo>
                  <a:pt x="226" y="242"/>
                  <a:pt x="219" y="238"/>
                  <a:pt x="212" y="238"/>
                </a:cubicBezTo>
                <a:cubicBezTo>
                  <a:pt x="205" y="238"/>
                  <a:pt x="205" y="238"/>
                  <a:pt x="205" y="238"/>
                </a:cubicBezTo>
                <a:cubicBezTo>
                  <a:pt x="205" y="71"/>
                  <a:pt x="205" y="71"/>
                  <a:pt x="205" y="71"/>
                </a:cubicBezTo>
                <a:lnTo>
                  <a:pt x="223" y="71"/>
                </a:lnTo>
                <a:close/>
                <a:moveTo>
                  <a:pt x="69" y="71"/>
                </a:moveTo>
                <a:cubicBezTo>
                  <a:pt x="98" y="71"/>
                  <a:pt x="98" y="71"/>
                  <a:pt x="98" y="71"/>
                </a:cubicBezTo>
                <a:cubicBezTo>
                  <a:pt x="99" y="71"/>
                  <a:pt x="100" y="71"/>
                  <a:pt x="101" y="71"/>
                </a:cubicBezTo>
                <a:cubicBezTo>
                  <a:pt x="101" y="238"/>
                  <a:pt x="101" y="238"/>
                  <a:pt x="101" y="238"/>
                </a:cubicBezTo>
                <a:cubicBezTo>
                  <a:pt x="69" y="238"/>
                  <a:pt x="69" y="238"/>
                  <a:pt x="69" y="238"/>
                </a:cubicBezTo>
                <a:lnTo>
                  <a:pt x="69" y="71"/>
                </a:lnTo>
                <a:close/>
                <a:moveTo>
                  <a:pt x="169" y="238"/>
                </a:moveTo>
                <a:cubicBezTo>
                  <a:pt x="137" y="238"/>
                  <a:pt x="137" y="238"/>
                  <a:pt x="137" y="238"/>
                </a:cubicBezTo>
                <a:cubicBezTo>
                  <a:pt x="137" y="71"/>
                  <a:pt x="137" y="71"/>
                  <a:pt x="137" y="71"/>
                </a:cubicBezTo>
                <a:cubicBezTo>
                  <a:pt x="169" y="71"/>
                  <a:pt x="169" y="71"/>
                  <a:pt x="169" y="71"/>
                </a:cubicBezTo>
                <a:lnTo>
                  <a:pt x="169" y="238"/>
                </a:lnTo>
                <a:close/>
              </a:path>
            </a:pathLst>
          </a:custGeom>
          <a:solidFill>
            <a:srgbClr val="F1F0E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Content Placeholder 2"/>
          <p:cNvSpPr txBox="1">
            <a:spLocks/>
          </p:cNvSpPr>
          <p:nvPr/>
        </p:nvSpPr>
        <p:spPr>
          <a:xfrm>
            <a:off x="695400" y="1268760"/>
            <a:ext cx="1224136" cy="2880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50" dirty="0" err="1">
                <a:solidFill>
                  <a:schemeClr val="bg2"/>
                </a:solidFill>
                <a:cs typeface="+mn-ea"/>
                <a:sym typeface="+mn-lt"/>
              </a:rPr>
              <a:t>Lorem</a:t>
            </a:r>
            <a:r>
              <a:rPr lang="en-US" sz="1050" dirty="0">
                <a:solidFill>
                  <a:schemeClr val="bg2"/>
                </a:solidFill>
                <a:cs typeface="+mn-ea"/>
                <a:sym typeface="+mn-lt"/>
              </a:rPr>
              <a:t> </a:t>
            </a:r>
            <a:r>
              <a:rPr lang="en-US" sz="1050" dirty="0" err="1" smtClean="0">
                <a:solidFill>
                  <a:schemeClr val="bg2"/>
                </a:solidFill>
                <a:cs typeface="+mn-ea"/>
                <a:sym typeface="+mn-lt"/>
              </a:rPr>
              <a:t>ipsum</a:t>
            </a:r>
            <a:endParaRPr lang="en-US" sz="1050" dirty="0">
              <a:solidFill>
                <a:schemeClr val="bg2"/>
              </a:solidFill>
              <a:cs typeface="+mn-ea"/>
              <a:sym typeface="+mn-lt"/>
            </a:endParaRPr>
          </a:p>
        </p:txBody>
      </p:sp>
      <p:sp>
        <p:nvSpPr>
          <p:cNvPr id="10" name="Content Placeholder 2"/>
          <p:cNvSpPr txBox="1">
            <a:spLocks/>
          </p:cNvSpPr>
          <p:nvPr/>
        </p:nvSpPr>
        <p:spPr>
          <a:xfrm>
            <a:off x="9659818" y="6237312"/>
            <a:ext cx="1416466" cy="2160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900" dirty="0" smtClean="0">
                <a:solidFill>
                  <a:schemeClr val="bg2"/>
                </a:solidFill>
                <a:cs typeface="+mn-ea"/>
                <a:sym typeface="+mn-lt"/>
              </a:rPr>
              <a:t>菁华楼</a:t>
            </a:r>
            <a:r>
              <a:rPr lang="en-US" altLang="zh-CN" sz="900" dirty="0" smtClean="0">
                <a:solidFill>
                  <a:schemeClr val="bg2"/>
                </a:solidFill>
                <a:cs typeface="+mn-ea"/>
                <a:sym typeface="+mn-lt"/>
              </a:rPr>
              <a:t>5</a:t>
            </a:r>
            <a:r>
              <a:rPr lang="zh-CN" altLang="en-US" sz="900" dirty="0" smtClean="0">
                <a:solidFill>
                  <a:schemeClr val="bg2"/>
                </a:solidFill>
                <a:cs typeface="+mn-ea"/>
                <a:sym typeface="+mn-lt"/>
              </a:rPr>
              <a:t>楼报告厅</a:t>
            </a:r>
            <a:endParaRPr lang="en-US" sz="900" dirty="0">
              <a:solidFill>
                <a:schemeClr val="bg2"/>
              </a:solidFill>
              <a:cs typeface="+mn-ea"/>
              <a:sym typeface="+mn-lt"/>
            </a:endParaRPr>
          </a:p>
        </p:txBody>
      </p:sp>
      <p:sp>
        <p:nvSpPr>
          <p:cNvPr id="11" name="Content Placeholder 2"/>
          <p:cNvSpPr txBox="1">
            <a:spLocks/>
          </p:cNvSpPr>
          <p:nvPr/>
        </p:nvSpPr>
        <p:spPr>
          <a:xfrm>
            <a:off x="815259" y="6237312"/>
            <a:ext cx="1416466" cy="21602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050" dirty="0" smtClean="0">
                <a:solidFill>
                  <a:schemeClr val="bg2"/>
                </a:solidFill>
                <a:cs typeface="+mn-ea"/>
                <a:sym typeface="+mn-lt"/>
              </a:rPr>
              <a:t>2016.3.10</a:t>
            </a:r>
            <a:endParaRPr lang="en-US" sz="1050" dirty="0">
              <a:solidFill>
                <a:schemeClr val="bg2"/>
              </a:solidFill>
              <a:cs typeface="+mn-ea"/>
              <a:sym typeface="+mn-lt"/>
            </a:endParaRPr>
          </a:p>
        </p:txBody>
      </p:sp>
    </p:spTree>
    <p:extLst>
      <p:ext uri="{BB962C8B-B14F-4D97-AF65-F5344CB8AC3E}">
        <p14:creationId xmlns:p14="http://schemas.microsoft.com/office/powerpoint/2010/main" val="11655799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46"/>
          <p:cNvSpPr txBox="1"/>
          <p:nvPr/>
        </p:nvSpPr>
        <p:spPr>
          <a:xfrm>
            <a:off x="978475" y="5269328"/>
            <a:ext cx="2618111" cy="400110"/>
          </a:xfrm>
          <a:prstGeom prst="rect">
            <a:avLst/>
          </a:prstGeom>
          <a:noFill/>
        </p:spPr>
        <p:txBody>
          <a:bodyPr wrap="square" rtlCol="0" anchor="ctr">
            <a:spAutoFit/>
          </a:bodyPr>
          <a:lstStyle/>
          <a:p>
            <a:pPr algn="ctr"/>
            <a:r>
              <a:rPr lang="en-US" sz="2000" b="1" dirty="0">
                <a:solidFill>
                  <a:schemeClr val="bg2"/>
                </a:solidFill>
              </a:rPr>
              <a:t>Web</a:t>
            </a:r>
          </a:p>
        </p:txBody>
      </p:sp>
      <p:sp>
        <p:nvSpPr>
          <p:cNvPr id="5" name="平行四边形 4"/>
          <p:cNvSpPr/>
          <p:nvPr/>
        </p:nvSpPr>
        <p:spPr>
          <a:xfrm>
            <a:off x="1500976" y="3378355"/>
            <a:ext cx="2006504" cy="1602556"/>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78" name="TextBox 77"/>
          <p:cNvSpPr txBox="1"/>
          <p:nvPr/>
        </p:nvSpPr>
        <p:spPr>
          <a:xfrm>
            <a:off x="3432572" y="5269328"/>
            <a:ext cx="2618112" cy="400110"/>
          </a:xfrm>
          <a:prstGeom prst="rect">
            <a:avLst/>
          </a:prstGeom>
          <a:noFill/>
        </p:spPr>
        <p:txBody>
          <a:bodyPr wrap="square" rtlCol="0" anchor="ctr">
            <a:spAutoFit/>
          </a:bodyPr>
          <a:lstStyle/>
          <a:p>
            <a:pPr algn="ctr"/>
            <a:r>
              <a:rPr lang="en-US" sz="2000" b="1" dirty="0" err="1">
                <a:solidFill>
                  <a:schemeClr val="bg2"/>
                </a:solidFill>
              </a:rPr>
              <a:t>Surpport</a:t>
            </a:r>
            <a:r>
              <a:rPr lang="en-US" sz="2000" b="1" dirty="0">
                <a:solidFill>
                  <a:schemeClr val="bg2"/>
                </a:solidFill>
              </a:rPr>
              <a:t> </a:t>
            </a:r>
          </a:p>
        </p:txBody>
      </p:sp>
      <p:sp>
        <p:nvSpPr>
          <p:cNvPr id="91" name="TextBox 90"/>
          <p:cNvSpPr txBox="1"/>
          <p:nvPr/>
        </p:nvSpPr>
        <p:spPr>
          <a:xfrm>
            <a:off x="5829059" y="5269328"/>
            <a:ext cx="2618112" cy="400110"/>
          </a:xfrm>
          <a:prstGeom prst="rect">
            <a:avLst/>
          </a:prstGeom>
          <a:noFill/>
        </p:spPr>
        <p:txBody>
          <a:bodyPr wrap="square" rtlCol="0" anchor="ctr">
            <a:spAutoFit/>
          </a:bodyPr>
          <a:lstStyle/>
          <a:p>
            <a:pPr algn="ctr"/>
            <a:r>
              <a:rPr lang="en-US" sz="2000" b="1" dirty="0">
                <a:solidFill>
                  <a:schemeClr val="bg2"/>
                </a:solidFill>
              </a:rPr>
              <a:t>Mobile</a:t>
            </a:r>
          </a:p>
        </p:txBody>
      </p:sp>
      <p:sp>
        <p:nvSpPr>
          <p:cNvPr id="98" name="TextBox 97"/>
          <p:cNvSpPr txBox="1"/>
          <p:nvPr/>
        </p:nvSpPr>
        <p:spPr>
          <a:xfrm>
            <a:off x="8086400" y="5269328"/>
            <a:ext cx="2618112" cy="400110"/>
          </a:xfrm>
          <a:prstGeom prst="rect">
            <a:avLst/>
          </a:prstGeom>
          <a:noFill/>
        </p:spPr>
        <p:txBody>
          <a:bodyPr wrap="square" rtlCol="0" anchor="ctr">
            <a:spAutoFit/>
          </a:bodyPr>
          <a:lstStyle/>
          <a:p>
            <a:pPr algn="ctr"/>
            <a:r>
              <a:rPr lang="en-US" sz="2000" b="1" dirty="0">
                <a:solidFill>
                  <a:schemeClr val="bg2"/>
                </a:solidFill>
              </a:rPr>
              <a:t>SEO</a:t>
            </a:r>
          </a:p>
        </p:txBody>
      </p:sp>
      <p:grpSp>
        <p:nvGrpSpPr>
          <p:cNvPr id="16" name="组合 15"/>
          <p:cNvGrpSpPr/>
          <p:nvPr/>
        </p:nvGrpSpPr>
        <p:grpSpPr>
          <a:xfrm>
            <a:off x="8504781" y="3374531"/>
            <a:ext cx="2006504" cy="1602556"/>
            <a:chOff x="8504781" y="3515898"/>
            <a:chExt cx="2006504" cy="1602556"/>
          </a:xfrm>
        </p:grpSpPr>
        <p:sp>
          <p:nvSpPr>
            <p:cNvPr id="61" name="平行四边形 60"/>
            <p:cNvSpPr/>
            <p:nvPr/>
          </p:nvSpPr>
          <p:spPr>
            <a:xfrm>
              <a:off x="8504781" y="3515898"/>
              <a:ext cx="2006504" cy="1602556"/>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nvGrpSpPr>
            <p:cNvPr id="2" name="Group 1"/>
            <p:cNvGrpSpPr/>
            <p:nvPr/>
          </p:nvGrpSpPr>
          <p:grpSpPr>
            <a:xfrm>
              <a:off x="9180693" y="3932994"/>
              <a:ext cx="786061" cy="780504"/>
              <a:chOff x="6334125" y="2758281"/>
              <a:chExt cx="449263" cy="446087"/>
            </a:xfrm>
            <a:solidFill>
              <a:schemeClr val="bg2"/>
            </a:solidFill>
          </p:grpSpPr>
          <p:sp>
            <p:nvSpPr>
              <p:cNvPr id="40" name="Freeform 155"/>
              <p:cNvSpPr>
                <a:spLocks noEditPoints="1"/>
              </p:cNvSpPr>
              <p:nvPr/>
            </p:nvSpPr>
            <p:spPr bwMode="auto">
              <a:xfrm>
                <a:off x="6334125" y="2764631"/>
                <a:ext cx="441325" cy="439737"/>
              </a:xfrm>
              <a:custGeom>
                <a:avLst/>
                <a:gdLst>
                  <a:gd name="T0" fmla="*/ 420 w 420"/>
                  <a:gd name="T1" fmla="*/ 68 h 420"/>
                  <a:gd name="T2" fmla="*/ 415 w 420"/>
                  <a:gd name="T3" fmla="*/ 56 h 420"/>
                  <a:gd name="T4" fmla="*/ 363 w 420"/>
                  <a:gd name="T5" fmla="*/ 5 h 420"/>
                  <a:gd name="T6" fmla="*/ 352 w 420"/>
                  <a:gd name="T7" fmla="*/ 0 h 420"/>
                  <a:gd name="T8" fmla="*/ 340 w 420"/>
                  <a:gd name="T9" fmla="*/ 5 h 420"/>
                  <a:gd name="T10" fmla="*/ 5 w 420"/>
                  <a:gd name="T11" fmla="*/ 340 h 420"/>
                  <a:gd name="T12" fmla="*/ 0 w 420"/>
                  <a:gd name="T13" fmla="*/ 352 h 420"/>
                  <a:gd name="T14" fmla="*/ 5 w 420"/>
                  <a:gd name="T15" fmla="*/ 363 h 420"/>
                  <a:gd name="T16" fmla="*/ 56 w 420"/>
                  <a:gd name="T17" fmla="*/ 415 h 420"/>
                  <a:gd name="T18" fmla="*/ 68 w 420"/>
                  <a:gd name="T19" fmla="*/ 420 h 420"/>
                  <a:gd name="T20" fmla="*/ 80 w 420"/>
                  <a:gd name="T21" fmla="*/ 415 h 420"/>
                  <a:gd name="T22" fmla="*/ 415 w 420"/>
                  <a:gd name="T23" fmla="*/ 80 h 420"/>
                  <a:gd name="T24" fmla="*/ 420 w 420"/>
                  <a:gd name="T25" fmla="*/ 68 h 420"/>
                  <a:gd name="T26" fmla="*/ 303 w 420"/>
                  <a:gd name="T27" fmla="*/ 144 h 420"/>
                  <a:gd name="T28" fmla="*/ 275 w 420"/>
                  <a:gd name="T29" fmla="*/ 117 h 420"/>
                  <a:gd name="T30" fmla="*/ 352 w 420"/>
                  <a:gd name="T31" fmla="*/ 40 h 420"/>
                  <a:gd name="T32" fmla="*/ 380 w 420"/>
                  <a:gd name="T33" fmla="*/ 68 h 420"/>
                  <a:gd name="T34" fmla="*/ 303 w 420"/>
                  <a:gd name="T35" fmla="*/ 144 h 420"/>
                  <a:gd name="T36" fmla="*/ 303 w 420"/>
                  <a:gd name="T37" fmla="*/ 144 h 420"/>
                  <a:gd name="T38" fmla="*/ 303 w 420"/>
                  <a:gd name="T39" fmla="*/ 144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0" h="420">
                    <a:moveTo>
                      <a:pt x="420" y="68"/>
                    </a:moveTo>
                    <a:cubicBezTo>
                      <a:pt x="420" y="63"/>
                      <a:pt x="418" y="59"/>
                      <a:pt x="415" y="56"/>
                    </a:cubicBezTo>
                    <a:cubicBezTo>
                      <a:pt x="363" y="5"/>
                      <a:pt x="363" y="5"/>
                      <a:pt x="363" y="5"/>
                    </a:cubicBezTo>
                    <a:cubicBezTo>
                      <a:pt x="360" y="2"/>
                      <a:pt x="356" y="0"/>
                      <a:pt x="352" y="0"/>
                    </a:cubicBezTo>
                    <a:cubicBezTo>
                      <a:pt x="347" y="0"/>
                      <a:pt x="343" y="2"/>
                      <a:pt x="340" y="5"/>
                    </a:cubicBezTo>
                    <a:cubicBezTo>
                      <a:pt x="5" y="340"/>
                      <a:pt x="5" y="340"/>
                      <a:pt x="5" y="340"/>
                    </a:cubicBezTo>
                    <a:cubicBezTo>
                      <a:pt x="2" y="343"/>
                      <a:pt x="0" y="347"/>
                      <a:pt x="0" y="352"/>
                    </a:cubicBezTo>
                    <a:cubicBezTo>
                      <a:pt x="0" y="356"/>
                      <a:pt x="2" y="360"/>
                      <a:pt x="5" y="363"/>
                    </a:cubicBezTo>
                    <a:cubicBezTo>
                      <a:pt x="56" y="415"/>
                      <a:pt x="56" y="415"/>
                      <a:pt x="56" y="415"/>
                    </a:cubicBezTo>
                    <a:cubicBezTo>
                      <a:pt x="59" y="418"/>
                      <a:pt x="63" y="420"/>
                      <a:pt x="68" y="420"/>
                    </a:cubicBezTo>
                    <a:cubicBezTo>
                      <a:pt x="73" y="420"/>
                      <a:pt x="77" y="418"/>
                      <a:pt x="80" y="415"/>
                    </a:cubicBezTo>
                    <a:cubicBezTo>
                      <a:pt x="415" y="80"/>
                      <a:pt x="415" y="80"/>
                      <a:pt x="415" y="80"/>
                    </a:cubicBezTo>
                    <a:cubicBezTo>
                      <a:pt x="418" y="77"/>
                      <a:pt x="420" y="73"/>
                      <a:pt x="420" y="68"/>
                    </a:cubicBezTo>
                    <a:close/>
                    <a:moveTo>
                      <a:pt x="303" y="144"/>
                    </a:moveTo>
                    <a:cubicBezTo>
                      <a:pt x="275" y="117"/>
                      <a:pt x="275" y="117"/>
                      <a:pt x="275" y="117"/>
                    </a:cubicBezTo>
                    <a:cubicBezTo>
                      <a:pt x="352" y="40"/>
                      <a:pt x="352" y="40"/>
                      <a:pt x="352" y="40"/>
                    </a:cubicBezTo>
                    <a:cubicBezTo>
                      <a:pt x="380" y="68"/>
                      <a:pt x="380" y="68"/>
                      <a:pt x="380" y="68"/>
                    </a:cubicBezTo>
                    <a:lnTo>
                      <a:pt x="303" y="144"/>
                    </a:lnTo>
                    <a:close/>
                    <a:moveTo>
                      <a:pt x="303" y="144"/>
                    </a:moveTo>
                    <a:cubicBezTo>
                      <a:pt x="303" y="144"/>
                      <a:pt x="303" y="144"/>
                      <a:pt x="303" y="1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1" name="Freeform 156"/>
              <p:cNvSpPr>
                <a:spLocks noEditPoints="1"/>
              </p:cNvSpPr>
              <p:nvPr/>
            </p:nvSpPr>
            <p:spPr bwMode="auto">
              <a:xfrm>
                <a:off x="6361113" y="2758281"/>
                <a:ext cx="71438" cy="69850"/>
              </a:xfrm>
              <a:custGeom>
                <a:avLst/>
                <a:gdLst>
                  <a:gd name="T0" fmla="*/ 23 w 45"/>
                  <a:gd name="T1" fmla="*/ 44 h 44"/>
                  <a:gd name="T2" fmla="*/ 28 w 45"/>
                  <a:gd name="T3" fmla="*/ 27 h 44"/>
                  <a:gd name="T4" fmla="*/ 45 w 45"/>
                  <a:gd name="T5" fmla="*/ 21 h 44"/>
                  <a:gd name="T6" fmla="*/ 28 w 45"/>
                  <a:gd name="T7" fmla="*/ 17 h 44"/>
                  <a:gd name="T8" fmla="*/ 23 w 45"/>
                  <a:gd name="T9" fmla="*/ 0 h 44"/>
                  <a:gd name="T10" fmla="*/ 17 w 45"/>
                  <a:gd name="T11" fmla="*/ 17 h 44"/>
                  <a:gd name="T12" fmla="*/ 0 w 45"/>
                  <a:gd name="T13" fmla="*/ 21 h 44"/>
                  <a:gd name="T14" fmla="*/ 17 w 45"/>
                  <a:gd name="T15" fmla="*/ 27 h 44"/>
                  <a:gd name="T16" fmla="*/ 23 w 45"/>
                  <a:gd name="T17" fmla="*/ 44 h 44"/>
                  <a:gd name="T18" fmla="*/ 23 w 45"/>
                  <a:gd name="T19" fmla="*/ 44 h 44"/>
                  <a:gd name="T20" fmla="*/ 23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23" y="44"/>
                    </a:moveTo>
                    <a:lnTo>
                      <a:pt x="28" y="27"/>
                    </a:lnTo>
                    <a:lnTo>
                      <a:pt x="45" y="21"/>
                    </a:lnTo>
                    <a:lnTo>
                      <a:pt x="28" y="17"/>
                    </a:lnTo>
                    <a:lnTo>
                      <a:pt x="23" y="0"/>
                    </a:lnTo>
                    <a:lnTo>
                      <a:pt x="17" y="17"/>
                    </a:lnTo>
                    <a:lnTo>
                      <a:pt x="0" y="21"/>
                    </a:lnTo>
                    <a:lnTo>
                      <a:pt x="17" y="27"/>
                    </a:lnTo>
                    <a:lnTo>
                      <a:pt x="23" y="44"/>
                    </a:lnTo>
                    <a:close/>
                    <a:moveTo>
                      <a:pt x="23" y="44"/>
                    </a:moveTo>
                    <a:lnTo>
                      <a:pt x="23"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2" name="Freeform 157"/>
              <p:cNvSpPr>
                <a:spLocks noEditPoints="1"/>
              </p:cNvSpPr>
              <p:nvPr/>
            </p:nvSpPr>
            <p:spPr bwMode="auto">
              <a:xfrm>
                <a:off x="6361113" y="2758281"/>
                <a:ext cx="71438" cy="69850"/>
              </a:xfrm>
              <a:custGeom>
                <a:avLst/>
                <a:gdLst>
                  <a:gd name="T0" fmla="*/ 23 w 45"/>
                  <a:gd name="T1" fmla="*/ 44 h 44"/>
                  <a:gd name="T2" fmla="*/ 28 w 45"/>
                  <a:gd name="T3" fmla="*/ 27 h 44"/>
                  <a:gd name="T4" fmla="*/ 45 w 45"/>
                  <a:gd name="T5" fmla="*/ 21 h 44"/>
                  <a:gd name="T6" fmla="*/ 28 w 45"/>
                  <a:gd name="T7" fmla="*/ 17 h 44"/>
                  <a:gd name="T8" fmla="*/ 23 w 45"/>
                  <a:gd name="T9" fmla="*/ 0 h 44"/>
                  <a:gd name="T10" fmla="*/ 17 w 45"/>
                  <a:gd name="T11" fmla="*/ 17 h 44"/>
                  <a:gd name="T12" fmla="*/ 0 w 45"/>
                  <a:gd name="T13" fmla="*/ 21 h 44"/>
                  <a:gd name="T14" fmla="*/ 17 w 45"/>
                  <a:gd name="T15" fmla="*/ 27 h 44"/>
                  <a:gd name="T16" fmla="*/ 23 w 45"/>
                  <a:gd name="T17" fmla="*/ 44 h 44"/>
                  <a:gd name="T18" fmla="*/ 23 w 45"/>
                  <a:gd name="T19" fmla="*/ 44 h 44"/>
                  <a:gd name="T20" fmla="*/ 23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23" y="44"/>
                    </a:moveTo>
                    <a:lnTo>
                      <a:pt x="28" y="27"/>
                    </a:lnTo>
                    <a:lnTo>
                      <a:pt x="45" y="21"/>
                    </a:lnTo>
                    <a:lnTo>
                      <a:pt x="28" y="17"/>
                    </a:lnTo>
                    <a:lnTo>
                      <a:pt x="23" y="0"/>
                    </a:lnTo>
                    <a:lnTo>
                      <a:pt x="17" y="17"/>
                    </a:lnTo>
                    <a:lnTo>
                      <a:pt x="0" y="21"/>
                    </a:lnTo>
                    <a:lnTo>
                      <a:pt x="17" y="27"/>
                    </a:lnTo>
                    <a:lnTo>
                      <a:pt x="23" y="44"/>
                    </a:lnTo>
                    <a:moveTo>
                      <a:pt x="23" y="44"/>
                    </a:moveTo>
                    <a:lnTo>
                      <a:pt x="23" y="4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3" name="Freeform 158"/>
              <p:cNvSpPr>
                <a:spLocks noEditPoints="1"/>
              </p:cNvSpPr>
              <p:nvPr/>
            </p:nvSpPr>
            <p:spPr bwMode="auto">
              <a:xfrm>
                <a:off x="6413500" y="2775744"/>
                <a:ext cx="141288" cy="139700"/>
              </a:xfrm>
              <a:custGeom>
                <a:avLst/>
                <a:gdLst>
                  <a:gd name="T0" fmla="*/ 34 w 89"/>
                  <a:gd name="T1" fmla="*/ 54 h 88"/>
                  <a:gd name="T2" fmla="*/ 45 w 89"/>
                  <a:gd name="T3" fmla="*/ 88 h 88"/>
                  <a:gd name="T4" fmla="*/ 55 w 89"/>
                  <a:gd name="T5" fmla="*/ 54 h 88"/>
                  <a:gd name="T6" fmla="*/ 89 w 89"/>
                  <a:gd name="T7" fmla="*/ 43 h 88"/>
                  <a:gd name="T8" fmla="*/ 55 w 89"/>
                  <a:gd name="T9" fmla="*/ 34 h 88"/>
                  <a:gd name="T10" fmla="*/ 45 w 89"/>
                  <a:gd name="T11" fmla="*/ 0 h 88"/>
                  <a:gd name="T12" fmla="*/ 34 w 89"/>
                  <a:gd name="T13" fmla="*/ 34 h 88"/>
                  <a:gd name="T14" fmla="*/ 0 w 89"/>
                  <a:gd name="T15" fmla="*/ 43 h 88"/>
                  <a:gd name="T16" fmla="*/ 34 w 89"/>
                  <a:gd name="T17" fmla="*/ 54 h 88"/>
                  <a:gd name="T18" fmla="*/ 34 w 89"/>
                  <a:gd name="T19" fmla="*/ 54 h 88"/>
                  <a:gd name="T20" fmla="*/ 34 w 89"/>
                  <a:gd name="T21" fmla="*/ 5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88">
                    <a:moveTo>
                      <a:pt x="34" y="54"/>
                    </a:moveTo>
                    <a:lnTo>
                      <a:pt x="45" y="88"/>
                    </a:lnTo>
                    <a:lnTo>
                      <a:pt x="55" y="54"/>
                    </a:lnTo>
                    <a:lnTo>
                      <a:pt x="89" y="43"/>
                    </a:lnTo>
                    <a:lnTo>
                      <a:pt x="55" y="34"/>
                    </a:lnTo>
                    <a:lnTo>
                      <a:pt x="45" y="0"/>
                    </a:lnTo>
                    <a:lnTo>
                      <a:pt x="34" y="34"/>
                    </a:lnTo>
                    <a:lnTo>
                      <a:pt x="0" y="43"/>
                    </a:lnTo>
                    <a:lnTo>
                      <a:pt x="34" y="54"/>
                    </a:lnTo>
                    <a:close/>
                    <a:moveTo>
                      <a:pt x="34" y="54"/>
                    </a:moveTo>
                    <a:lnTo>
                      <a:pt x="34"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4" name="Freeform 159"/>
              <p:cNvSpPr>
                <a:spLocks noEditPoints="1"/>
              </p:cNvSpPr>
              <p:nvPr/>
            </p:nvSpPr>
            <p:spPr bwMode="auto">
              <a:xfrm>
                <a:off x="6413500" y="2775744"/>
                <a:ext cx="141288" cy="139700"/>
              </a:xfrm>
              <a:custGeom>
                <a:avLst/>
                <a:gdLst>
                  <a:gd name="T0" fmla="*/ 34 w 89"/>
                  <a:gd name="T1" fmla="*/ 54 h 88"/>
                  <a:gd name="T2" fmla="*/ 45 w 89"/>
                  <a:gd name="T3" fmla="*/ 88 h 88"/>
                  <a:gd name="T4" fmla="*/ 55 w 89"/>
                  <a:gd name="T5" fmla="*/ 54 h 88"/>
                  <a:gd name="T6" fmla="*/ 89 w 89"/>
                  <a:gd name="T7" fmla="*/ 43 h 88"/>
                  <a:gd name="T8" fmla="*/ 55 w 89"/>
                  <a:gd name="T9" fmla="*/ 34 h 88"/>
                  <a:gd name="T10" fmla="*/ 45 w 89"/>
                  <a:gd name="T11" fmla="*/ 0 h 88"/>
                  <a:gd name="T12" fmla="*/ 34 w 89"/>
                  <a:gd name="T13" fmla="*/ 34 h 88"/>
                  <a:gd name="T14" fmla="*/ 0 w 89"/>
                  <a:gd name="T15" fmla="*/ 43 h 88"/>
                  <a:gd name="T16" fmla="*/ 34 w 89"/>
                  <a:gd name="T17" fmla="*/ 54 h 88"/>
                  <a:gd name="T18" fmla="*/ 34 w 89"/>
                  <a:gd name="T19" fmla="*/ 54 h 88"/>
                  <a:gd name="T20" fmla="*/ 34 w 89"/>
                  <a:gd name="T21" fmla="*/ 5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88">
                    <a:moveTo>
                      <a:pt x="34" y="54"/>
                    </a:moveTo>
                    <a:lnTo>
                      <a:pt x="45" y="88"/>
                    </a:lnTo>
                    <a:lnTo>
                      <a:pt x="55" y="54"/>
                    </a:lnTo>
                    <a:lnTo>
                      <a:pt x="89" y="43"/>
                    </a:lnTo>
                    <a:lnTo>
                      <a:pt x="55" y="34"/>
                    </a:lnTo>
                    <a:lnTo>
                      <a:pt x="45" y="0"/>
                    </a:lnTo>
                    <a:lnTo>
                      <a:pt x="34" y="34"/>
                    </a:lnTo>
                    <a:lnTo>
                      <a:pt x="0" y="43"/>
                    </a:lnTo>
                    <a:lnTo>
                      <a:pt x="34" y="54"/>
                    </a:lnTo>
                    <a:moveTo>
                      <a:pt x="34" y="54"/>
                    </a:moveTo>
                    <a:lnTo>
                      <a:pt x="34" y="5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5" name="Freeform 160"/>
              <p:cNvSpPr>
                <a:spLocks noEditPoints="1"/>
              </p:cNvSpPr>
              <p:nvPr/>
            </p:nvSpPr>
            <p:spPr bwMode="auto">
              <a:xfrm>
                <a:off x="6711950" y="2932906"/>
                <a:ext cx="71438" cy="69850"/>
              </a:xfrm>
              <a:custGeom>
                <a:avLst/>
                <a:gdLst>
                  <a:gd name="T0" fmla="*/ 27 w 45"/>
                  <a:gd name="T1" fmla="*/ 16 h 44"/>
                  <a:gd name="T2" fmla="*/ 22 w 45"/>
                  <a:gd name="T3" fmla="*/ 0 h 44"/>
                  <a:gd name="T4" fmla="*/ 18 w 45"/>
                  <a:gd name="T5" fmla="*/ 16 h 44"/>
                  <a:gd name="T6" fmla="*/ 0 w 45"/>
                  <a:gd name="T7" fmla="*/ 22 h 44"/>
                  <a:gd name="T8" fmla="*/ 18 w 45"/>
                  <a:gd name="T9" fmla="*/ 27 h 44"/>
                  <a:gd name="T10" fmla="*/ 22 w 45"/>
                  <a:gd name="T11" fmla="*/ 44 h 44"/>
                  <a:gd name="T12" fmla="*/ 27 w 45"/>
                  <a:gd name="T13" fmla="*/ 27 h 44"/>
                  <a:gd name="T14" fmla="*/ 45 w 45"/>
                  <a:gd name="T15" fmla="*/ 22 h 44"/>
                  <a:gd name="T16" fmla="*/ 27 w 45"/>
                  <a:gd name="T17" fmla="*/ 16 h 44"/>
                  <a:gd name="T18" fmla="*/ 27 w 45"/>
                  <a:gd name="T19" fmla="*/ 16 h 44"/>
                  <a:gd name="T20" fmla="*/ 27 w 45"/>
                  <a:gd name="T21" fmla="*/ 1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27" y="16"/>
                    </a:moveTo>
                    <a:lnTo>
                      <a:pt x="22" y="0"/>
                    </a:lnTo>
                    <a:lnTo>
                      <a:pt x="18" y="16"/>
                    </a:lnTo>
                    <a:lnTo>
                      <a:pt x="0" y="22"/>
                    </a:lnTo>
                    <a:lnTo>
                      <a:pt x="18" y="27"/>
                    </a:lnTo>
                    <a:lnTo>
                      <a:pt x="22" y="44"/>
                    </a:lnTo>
                    <a:lnTo>
                      <a:pt x="27" y="27"/>
                    </a:lnTo>
                    <a:lnTo>
                      <a:pt x="45" y="22"/>
                    </a:lnTo>
                    <a:lnTo>
                      <a:pt x="27" y="16"/>
                    </a:lnTo>
                    <a:close/>
                    <a:moveTo>
                      <a:pt x="27" y="16"/>
                    </a:move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49" name="Freeform 161"/>
              <p:cNvSpPr>
                <a:spLocks noEditPoints="1"/>
              </p:cNvSpPr>
              <p:nvPr/>
            </p:nvSpPr>
            <p:spPr bwMode="auto">
              <a:xfrm>
                <a:off x="6711950" y="2932906"/>
                <a:ext cx="71438" cy="69850"/>
              </a:xfrm>
              <a:custGeom>
                <a:avLst/>
                <a:gdLst>
                  <a:gd name="T0" fmla="*/ 27 w 45"/>
                  <a:gd name="T1" fmla="*/ 16 h 44"/>
                  <a:gd name="T2" fmla="*/ 22 w 45"/>
                  <a:gd name="T3" fmla="*/ 0 h 44"/>
                  <a:gd name="T4" fmla="*/ 18 w 45"/>
                  <a:gd name="T5" fmla="*/ 16 h 44"/>
                  <a:gd name="T6" fmla="*/ 0 w 45"/>
                  <a:gd name="T7" fmla="*/ 22 h 44"/>
                  <a:gd name="T8" fmla="*/ 18 w 45"/>
                  <a:gd name="T9" fmla="*/ 27 h 44"/>
                  <a:gd name="T10" fmla="*/ 22 w 45"/>
                  <a:gd name="T11" fmla="*/ 44 h 44"/>
                  <a:gd name="T12" fmla="*/ 27 w 45"/>
                  <a:gd name="T13" fmla="*/ 27 h 44"/>
                  <a:gd name="T14" fmla="*/ 45 w 45"/>
                  <a:gd name="T15" fmla="*/ 22 h 44"/>
                  <a:gd name="T16" fmla="*/ 27 w 45"/>
                  <a:gd name="T17" fmla="*/ 16 h 44"/>
                  <a:gd name="T18" fmla="*/ 27 w 45"/>
                  <a:gd name="T19" fmla="*/ 16 h 44"/>
                  <a:gd name="T20" fmla="*/ 27 w 45"/>
                  <a:gd name="T21" fmla="*/ 1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27" y="16"/>
                    </a:moveTo>
                    <a:lnTo>
                      <a:pt x="22" y="0"/>
                    </a:lnTo>
                    <a:lnTo>
                      <a:pt x="18" y="16"/>
                    </a:lnTo>
                    <a:lnTo>
                      <a:pt x="0" y="22"/>
                    </a:lnTo>
                    <a:lnTo>
                      <a:pt x="18" y="27"/>
                    </a:lnTo>
                    <a:lnTo>
                      <a:pt x="22" y="44"/>
                    </a:lnTo>
                    <a:lnTo>
                      <a:pt x="27" y="27"/>
                    </a:lnTo>
                    <a:lnTo>
                      <a:pt x="45" y="22"/>
                    </a:lnTo>
                    <a:lnTo>
                      <a:pt x="27" y="16"/>
                    </a:lnTo>
                    <a:moveTo>
                      <a:pt x="27" y="16"/>
                    </a:moveTo>
                    <a:lnTo>
                      <a:pt x="27" y="16"/>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0" name="Freeform 162"/>
              <p:cNvSpPr>
                <a:spLocks noEditPoints="1"/>
              </p:cNvSpPr>
              <p:nvPr/>
            </p:nvSpPr>
            <p:spPr bwMode="auto">
              <a:xfrm>
                <a:off x="6537325" y="2758281"/>
                <a:ext cx="69850" cy="69850"/>
              </a:xfrm>
              <a:custGeom>
                <a:avLst/>
                <a:gdLst>
                  <a:gd name="T0" fmla="*/ 22 w 44"/>
                  <a:gd name="T1" fmla="*/ 44 h 44"/>
                  <a:gd name="T2" fmla="*/ 27 w 44"/>
                  <a:gd name="T3" fmla="*/ 27 h 44"/>
                  <a:gd name="T4" fmla="*/ 44 w 44"/>
                  <a:gd name="T5" fmla="*/ 21 h 44"/>
                  <a:gd name="T6" fmla="*/ 27 w 44"/>
                  <a:gd name="T7" fmla="*/ 17 h 44"/>
                  <a:gd name="T8" fmla="*/ 22 w 44"/>
                  <a:gd name="T9" fmla="*/ 0 h 44"/>
                  <a:gd name="T10" fmla="*/ 17 w 44"/>
                  <a:gd name="T11" fmla="*/ 17 h 44"/>
                  <a:gd name="T12" fmla="*/ 0 w 44"/>
                  <a:gd name="T13" fmla="*/ 21 h 44"/>
                  <a:gd name="T14" fmla="*/ 17 w 44"/>
                  <a:gd name="T15" fmla="*/ 27 h 44"/>
                  <a:gd name="T16" fmla="*/ 22 w 44"/>
                  <a:gd name="T17" fmla="*/ 44 h 44"/>
                  <a:gd name="T18" fmla="*/ 22 w 44"/>
                  <a:gd name="T19" fmla="*/ 44 h 44"/>
                  <a:gd name="T20" fmla="*/ 22 w 44"/>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44">
                    <a:moveTo>
                      <a:pt x="22" y="44"/>
                    </a:moveTo>
                    <a:lnTo>
                      <a:pt x="27" y="27"/>
                    </a:lnTo>
                    <a:lnTo>
                      <a:pt x="44" y="21"/>
                    </a:lnTo>
                    <a:lnTo>
                      <a:pt x="27" y="17"/>
                    </a:lnTo>
                    <a:lnTo>
                      <a:pt x="22" y="0"/>
                    </a:lnTo>
                    <a:lnTo>
                      <a:pt x="17" y="17"/>
                    </a:lnTo>
                    <a:lnTo>
                      <a:pt x="0" y="21"/>
                    </a:lnTo>
                    <a:lnTo>
                      <a:pt x="17" y="27"/>
                    </a:lnTo>
                    <a:lnTo>
                      <a:pt x="22" y="44"/>
                    </a:lnTo>
                    <a:close/>
                    <a:moveTo>
                      <a:pt x="22" y="44"/>
                    </a:moveTo>
                    <a:lnTo>
                      <a:pt x="22"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1" name="Freeform 163"/>
              <p:cNvSpPr>
                <a:spLocks noEditPoints="1"/>
              </p:cNvSpPr>
              <p:nvPr/>
            </p:nvSpPr>
            <p:spPr bwMode="auto">
              <a:xfrm>
                <a:off x="6537325" y="2758281"/>
                <a:ext cx="69850" cy="69850"/>
              </a:xfrm>
              <a:custGeom>
                <a:avLst/>
                <a:gdLst>
                  <a:gd name="T0" fmla="*/ 22 w 44"/>
                  <a:gd name="T1" fmla="*/ 44 h 44"/>
                  <a:gd name="T2" fmla="*/ 27 w 44"/>
                  <a:gd name="T3" fmla="*/ 27 h 44"/>
                  <a:gd name="T4" fmla="*/ 44 w 44"/>
                  <a:gd name="T5" fmla="*/ 21 h 44"/>
                  <a:gd name="T6" fmla="*/ 27 w 44"/>
                  <a:gd name="T7" fmla="*/ 17 h 44"/>
                  <a:gd name="T8" fmla="*/ 22 w 44"/>
                  <a:gd name="T9" fmla="*/ 0 h 44"/>
                  <a:gd name="T10" fmla="*/ 17 w 44"/>
                  <a:gd name="T11" fmla="*/ 17 h 44"/>
                  <a:gd name="T12" fmla="*/ 0 w 44"/>
                  <a:gd name="T13" fmla="*/ 21 h 44"/>
                  <a:gd name="T14" fmla="*/ 17 w 44"/>
                  <a:gd name="T15" fmla="*/ 27 h 44"/>
                  <a:gd name="T16" fmla="*/ 22 w 44"/>
                  <a:gd name="T17" fmla="*/ 44 h 44"/>
                  <a:gd name="T18" fmla="*/ 22 w 44"/>
                  <a:gd name="T19" fmla="*/ 44 h 44"/>
                  <a:gd name="T20" fmla="*/ 22 w 44"/>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44">
                    <a:moveTo>
                      <a:pt x="22" y="44"/>
                    </a:moveTo>
                    <a:lnTo>
                      <a:pt x="27" y="27"/>
                    </a:lnTo>
                    <a:lnTo>
                      <a:pt x="44" y="21"/>
                    </a:lnTo>
                    <a:lnTo>
                      <a:pt x="27" y="17"/>
                    </a:lnTo>
                    <a:lnTo>
                      <a:pt x="22" y="0"/>
                    </a:lnTo>
                    <a:lnTo>
                      <a:pt x="17" y="17"/>
                    </a:lnTo>
                    <a:lnTo>
                      <a:pt x="0" y="21"/>
                    </a:lnTo>
                    <a:lnTo>
                      <a:pt x="17" y="27"/>
                    </a:lnTo>
                    <a:lnTo>
                      <a:pt x="22" y="44"/>
                    </a:lnTo>
                    <a:moveTo>
                      <a:pt x="22" y="44"/>
                    </a:moveTo>
                    <a:lnTo>
                      <a:pt x="22" y="44"/>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grpSp>
        <p:nvGrpSpPr>
          <p:cNvPr id="7" name="组合 6"/>
          <p:cNvGrpSpPr/>
          <p:nvPr/>
        </p:nvGrpSpPr>
        <p:grpSpPr>
          <a:xfrm>
            <a:off x="6213546" y="3374531"/>
            <a:ext cx="2006504" cy="1602556"/>
            <a:chOff x="5797836" y="2396631"/>
            <a:chExt cx="2006504" cy="1602556"/>
          </a:xfrm>
        </p:grpSpPr>
        <p:sp>
          <p:nvSpPr>
            <p:cNvPr id="60" name="平行四边形 59"/>
            <p:cNvSpPr/>
            <p:nvPr/>
          </p:nvSpPr>
          <p:spPr>
            <a:xfrm>
              <a:off x="5797836" y="2396631"/>
              <a:ext cx="2006504" cy="1602556"/>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52" name="Freeform 69"/>
            <p:cNvSpPr>
              <a:spLocks noEditPoints="1"/>
            </p:cNvSpPr>
            <p:nvPr/>
          </p:nvSpPr>
          <p:spPr bwMode="auto">
            <a:xfrm>
              <a:off x="6578306" y="2697915"/>
              <a:ext cx="543951" cy="903856"/>
            </a:xfrm>
            <a:custGeom>
              <a:avLst/>
              <a:gdLst>
                <a:gd name="T0" fmla="*/ 190 w 200"/>
                <a:gd name="T1" fmla="*/ 10 h 334"/>
                <a:gd name="T2" fmla="*/ 167 w 200"/>
                <a:gd name="T3" fmla="*/ 0 h 334"/>
                <a:gd name="T4" fmla="*/ 33 w 200"/>
                <a:gd name="T5" fmla="*/ 0 h 334"/>
                <a:gd name="T6" fmla="*/ 10 w 200"/>
                <a:gd name="T7" fmla="*/ 10 h 334"/>
                <a:gd name="T8" fmla="*/ 0 w 200"/>
                <a:gd name="T9" fmla="*/ 33 h 334"/>
                <a:gd name="T10" fmla="*/ 0 w 200"/>
                <a:gd name="T11" fmla="*/ 300 h 334"/>
                <a:gd name="T12" fmla="*/ 10 w 200"/>
                <a:gd name="T13" fmla="*/ 324 h 334"/>
                <a:gd name="T14" fmla="*/ 33 w 200"/>
                <a:gd name="T15" fmla="*/ 334 h 334"/>
                <a:gd name="T16" fmla="*/ 167 w 200"/>
                <a:gd name="T17" fmla="*/ 334 h 334"/>
                <a:gd name="T18" fmla="*/ 190 w 200"/>
                <a:gd name="T19" fmla="*/ 324 h 334"/>
                <a:gd name="T20" fmla="*/ 200 w 200"/>
                <a:gd name="T21" fmla="*/ 300 h 334"/>
                <a:gd name="T22" fmla="*/ 200 w 200"/>
                <a:gd name="T23" fmla="*/ 33 h 334"/>
                <a:gd name="T24" fmla="*/ 190 w 200"/>
                <a:gd name="T25" fmla="*/ 10 h 334"/>
                <a:gd name="T26" fmla="*/ 79 w 200"/>
                <a:gd name="T27" fmla="*/ 33 h 334"/>
                <a:gd name="T28" fmla="*/ 121 w 200"/>
                <a:gd name="T29" fmla="*/ 33 h 334"/>
                <a:gd name="T30" fmla="*/ 125 w 200"/>
                <a:gd name="T31" fmla="*/ 38 h 334"/>
                <a:gd name="T32" fmla="*/ 121 w 200"/>
                <a:gd name="T33" fmla="*/ 42 h 334"/>
                <a:gd name="T34" fmla="*/ 79 w 200"/>
                <a:gd name="T35" fmla="*/ 42 h 334"/>
                <a:gd name="T36" fmla="*/ 75 w 200"/>
                <a:gd name="T37" fmla="*/ 38 h 334"/>
                <a:gd name="T38" fmla="*/ 79 w 200"/>
                <a:gd name="T39" fmla="*/ 33 h 334"/>
                <a:gd name="T40" fmla="*/ 115 w 200"/>
                <a:gd name="T41" fmla="*/ 315 h 334"/>
                <a:gd name="T42" fmla="*/ 100 w 200"/>
                <a:gd name="T43" fmla="*/ 321 h 334"/>
                <a:gd name="T44" fmla="*/ 85 w 200"/>
                <a:gd name="T45" fmla="*/ 315 h 334"/>
                <a:gd name="T46" fmla="*/ 79 w 200"/>
                <a:gd name="T47" fmla="*/ 300 h 334"/>
                <a:gd name="T48" fmla="*/ 85 w 200"/>
                <a:gd name="T49" fmla="*/ 286 h 334"/>
                <a:gd name="T50" fmla="*/ 100 w 200"/>
                <a:gd name="T51" fmla="*/ 279 h 334"/>
                <a:gd name="T52" fmla="*/ 115 w 200"/>
                <a:gd name="T53" fmla="*/ 286 h 334"/>
                <a:gd name="T54" fmla="*/ 121 w 200"/>
                <a:gd name="T55" fmla="*/ 300 h 334"/>
                <a:gd name="T56" fmla="*/ 115 w 200"/>
                <a:gd name="T57" fmla="*/ 315 h 334"/>
                <a:gd name="T58" fmla="*/ 175 w 200"/>
                <a:gd name="T59" fmla="*/ 259 h 334"/>
                <a:gd name="T60" fmla="*/ 173 w 200"/>
                <a:gd name="T61" fmla="*/ 264 h 334"/>
                <a:gd name="T62" fmla="*/ 167 w 200"/>
                <a:gd name="T63" fmla="*/ 267 h 334"/>
                <a:gd name="T64" fmla="*/ 33 w 200"/>
                <a:gd name="T65" fmla="*/ 267 h 334"/>
                <a:gd name="T66" fmla="*/ 28 w 200"/>
                <a:gd name="T67" fmla="*/ 264 h 334"/>
                <a:gd name="T68" fmla="*/ 25 w 200"/>
                <a:gd name="T69" fmla="*/ 259 h 334"/>
                <a:gd name="T70" fmla="*/ 25 w 200"/>
                <a:gd name="T71" fmla="*/ 75 h 334"/>
                <a:gd name="T72" fmla="*/ 28 w 200"/>
                <a:gd name="T73" fmla="*/ 69 h 334"/>
                <a:gd name="T74" fmla="*/ 33 w 200"/>
                <a:gd name="T75" fmla="*/ 67 h 334"/>
                <a:gd name="T76" fmla="*/ 167 w 200"/>
                <a:gd name="T77" fmla="*/ 67 h 334"/>
                <a:gd name="T78" fmla="*/ 173 w 200"/>
                <a:gd name="T79" fmla="*/ 69 h 334"/>
                <a:gd name="T80" fmla="*/ 175 w 200"/>
                <a:gd name="T81" fmla="*/ 75 h 334"/>
                <a:gd name="T82" fmla="*/ 175 w 200"/>
                <a:gd name="T83" fmla="*/ 259 h 334"/>
                <a:gd name="T84" fmla="*/ 175 w 200"/>
                <a:gd name="T85" fmla="*/ 259 h 334"/>
                <a:gd name="T86" fmla="*/ 175 w 200"/>
                <a:gd name="T87" fmla="*/ 25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334">
                  <a:moveTo>
                    <a:pt x="190" y="10"/>
                  </a:moveTo>
                  <a:cubicBezTo>
                    <a:pt x="184" y="3"/>
                    <a:pt x="176" y="0"/>
                    <a:pt x="167" y="0"/>
                  </a:cubicBezTo>
                  <a:cubicBezTo>
                    <a:pt x="33" y="0"/>
                    <a:pt x="33" y="0"/>
                    <a:pt x="33" y="0"/>
                  </a:cubicBezTo>
                  <a:cubicBezTo>
                    <a:pt x="24" y="0"/>
                    <a:pt x="17" y="3"/>
                    <a:pt x="10" y="10"/>
                  </a:cubicBezTo>
                  <a:cubicBezTo>
                    <a:pt x="3" y="17"/>
                    <a:pt x="0" y="24"/>
                    <a:pt x="0" y="33"/>
                  </a:cubicBezTo>
                  <a:cubicBezTo>
                    <a:pt x="0" y="300"/>
                    <a:pt x="0" y="300"/>
                    <a:pt x="0" y="300"/>
                  </a:cubicBezTo>
                  <a:cubicBezTo>
                    <a:pt x="0" y="309"/>
                    <a:pt x="3" y="317"/>
                    <a:pt x="10" y="324"/>
                  </a:cubicBezTo>
                  <a:cubicBezTo>
                    <a:pt x="17" y="330"/>
                    <a:pt x="24" y="334"/>
                    <a:pt x="33" y="334"/>
                  </a:cubicBezTo>
                  <a:cubicBezTo>
                    <a:pt x="167" y="334"/>
                    <a:pt x="167" y="334"/>
                    <a:pt x="167" y="334"/>
                  </a:cubicBezTo>
                  <a:cubicBezTo>
                    <a:pt x="176" y="334"/>
                    <a:pt x="184" y="330"/>
                    <a:pt x="190" y="324"/>
                  </a:cubicBezTo>
                  <a:cubicBezTo>
                    <a:pt x="197" y="317"/>
                    <a:pt x="200" y="309"/>
                    <a:pt x="200" y="300"/>
                  </a:cubicBezTo>
                  <a:cubicBezTo>
                    <a:pt x="200" y="33"/>
                    <a:pt x="200" y="33"/>
                    <a:pt x="200" y="33"/>
                  </a:cubicBezTo>
                  <a:cubicBezTo>
                    <a:pt x="200" y="24"/>
                    <a:pt x="197" y="17"/>
                    <a:pt x="190" y="10"/>
                  </a:cubicBezTo>
                  <a:close/>
                  <a:moveTo>
                    <a:pt x="79" y="33"/>
                  </a:moveTo>
                  <a:cubicBezTo>
                    <a:pt x="121" y="33"/>
                    <a:pt x="121" y="33"/>
                    <a:pt x="121" y="33"/>
                  </a:cubicBezTo>
                  <a:cubicBezTo>
                    <a:pt x="124" y="33"/>
                    <a:pt x="125" y="35"/>
                    <a:pt x="125" y="38"/>
                  </a:cubicBezTo>
                  <a:cubicBezTo>
                    <a:pt x="125" y="40"/>
                    <a:pt x="124" y="42"/>
                    <a:pt x="121" y="42"/>
                  </a:cubicBezTo>
                  <a:cubicBezTo>
                    <a:pt x="79" y="42"/>
                    <a:pt x="79" y="42"/>
                    <a:pt x="79" y="42"/>
                  </a:cubicBezTo>
                  <a:cubicBezTo>
                    <a:pt x="76" y="42"/>
                    <a:pt x="75" y="40"/>
                    <a:pt x="75" y="38"/>
                  </a:cubicBezTo>
                  <a:cubicBezTo>
                    <a:pt x="75" y="35"/>
                    <a:pt x="76" y="33"/>
                    <a:pt x="79" y="33"/>
                  </a:cubicBezTo>
                  <a:close/>
                  <a:moveTo>
                    <a:pt x="115" y="315"/>
                  </a:moveTo>
                  <a:cubicBezTo>
                    <a:pt x="111" y="319"/>
                    <a:pt x="106" y="321"/>
                    <a:pt x="100" y="321"/>
                  </a:cubicBezTo>
                  <a:cubicBezTo>
                    <a:pt x="94" y="321"/>
                    <a:pt x="89" y="319"/>
                    <a:pt x="85" y="315"/>
                  </a:cubicBezTo>
                  <a:cubicBezTo>
                    <a:pt x="81" y="311"/>
                    <a:pt x="79" y="306"/>
                    <a:pt x="79" y="300"/>
                  </a:cubicBezTo>
                  <a:cubicBezTo>
                    <a:pt x="79" y="295"/>
                    <a:pt x="81" y="290"/>
                    <a:pt x="85" y="286"/>
                  </a:cubicBezTo>
                  <a:cubicBezTo>
                    <a:pt x="89" y="282"/>
                    <a:pt x="94" y="279"/>
                    <a:pt x="100" y="279"/>
                  </a:cubicBezTo>
                  <a:cubicBezTo>
                    <a:pt x="106" y="279"/>
                    <a:pt x="111" y="282"/>
                    <a:pt x="115" y="286"/>
                  </a:cubicBezTo>
                  <a:cubicBezTo>
                    <a:pt x="119" y="290"/>
                    <a:pt x="121" y="295"/>
                    <a:pt x="121" y="300"/>
                  </a:cubicBezTo>
                  <a:cubicBezTo>
                    <a:pt x="121" y="306"/>
                    <a:pt x="119" y="311"/>
                    <a:pt x="115" y="315"/>
                  </a:cubicBezTo>
                  <a:close/>
                  <a:moveTo>
                    <a:pt x="175" y="259"/>
                  </a:moveTo>
                  <a:cubicBezTo>
                    <a:pt x="175" y="261"/>
                    <a:pt x="174" y="263"/>
                    <a:pt x="173" y="264"/>
                  </a:cubicBezTo>
                  <a:cubicBezTo>
                    <a:pt x="171" y="266"/>
                    <a:pt x="169" y="267"/>
                    <a:pt x="167" y="267"/>
                  </a:cubicBezTo>
                  <a:cubicBezTo>
                    <a:pt x="33" y="267"/>
                    <a:pt x="33" y="267"/>
                    <a:pt x="33" y="267"/>
                  </a:cubicBezTo>
                  <a:cubicBezTo>
                    <a:pt x="31" y="267"/>
                    <a:pt x="29" y="266"/>
                    <a:pt x="28" y="264"/>
                  </a:cubicBezTo>
                  <a:cubicBezTo>
                    <a:pt x="26" y="263"/>
                    <a:pt x="25" y="261"/>
                    <a:pt x="25" y="259"/>
                  </a:cubicBezTo>
                  <a:cubicBezTo>
                    <a:pt x="25" y="75"/>
                    <a:pt x="25" y="75"/>
                    <a:pt x="25" y="75"/>
                  </a:cubicBezTo>
                  <a:cubicBezTo>
                    <a:pt x="25" y="73"/>
                    <a:pt x="26" y="71"/>
                    <a:pt x="28" y="69"/>
                  </a:cubicBezTo>
                  <a:cubicBezTo>
                    <a:pt x="29" y="68"/>
                    <a:pt x="31" y="67"/>
                    <a:pt x="33" y="67"/>
                  </a:cubicBezTo>
                  <a:cubicBezTo>
                    <a:pt x="167" y="67"/>
                    <a:pt x="167" y="67"/>
                    <a:pt x="167" y="67"/>
                  </a:cubicBezTo>
                  <a:cubicBezTo>
                    <a:pt x="169" y="67"/>
                    <a:pt x="171" y="68"/>
                    <a:pt x="173" y="69"/>
                  </a:cubicBezTo>
                  <a:cubicBezTo>
                    <a:pt x="174" y="71"/>
                    <a:pt x="175" y="73"/>
                    <a:pt x="175" y="75"/>
                  </a:cubicBezTo>
                  <a:lnTo>
                    <a:pt x="175" y="259"/>
                  </a:lnTo>
                  <a:close/>
                  <a:moveTo>
                    <a:pt x="175" y="259"/>
                  </a:moveTo>
                  <a:cubicBezTo>
                    <a:pt x="175" y="259"/>
                    <a:pt x="175" y="259"/>
                    <a:pt x="175" y="25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sz="1351"/>
            </a:p>
          </p:txBody>
        </p:sp>
      </p:grpSp>
      <p:grpSp>
        <p:nvGrpSpPr>
          <p:cNvPr id="4" name="组合 3"/>
          <p:cNvGrpSpPr/>
          <p:nvPr/>
        </p:nvGrpSpPr>
        <p:grpSpPr>
          <a:xfrm>
            <a:off x="3913263" y="3356992"/>
            <a:ext cx="2006504" cy="1602556"/>
            <a:chOff x="4148145" y="2396631"/>
            <a:chExt cx="2006504" cy="1602556"/>
          </a:xfrm>
        </p:grpSpPr>
        <p:sp>
          <p:nvSpPr>
            <p:cNvPr id="59" name="平行四边形 58"/>
            <p:cNvSpPr/>
            <p:nvPr/>
          </p:nvSpPr>
          <p:spPr>
            <a:xfrm>
              <a:off x="4148145" y="2396631"/>
              <a:ext cx="2006504" cy="1602556"/>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nvGrpSpPr>
            <p:cNvPr id="3" name="Group 2"/>
            <p:cNvGrpSpPr/>
            <p:nvPr/>
          </p:nvGrpSpPr>
          <p:grpSpPr>
            <a:xfrm>
              <a:off x="4754397" y="2758201"/>
              <a:ext cx="783284" cy="783283"/>
              <a:chOff x="7280275" y="961232"/>
              <a:chExt cx="447676" cy="447675"/>
            </a:xfrm>
            <a:solidFill>
              <a:schemeClr val="tx2"/>
            </a:solidFill>
          </p:grpSpPr>
          <p:sp>
            <p:nvSpPr>
              <p:cNvPr id="53" name="Freeform 37"/>
              <p:cNvSpPr>
                <a:spLocks noEditPoints="1"/>
              </p:cNvSpPr>
              <p:nvPr/>
            </p:nvSpPr>
            <p:spPr bwMode="auto">
              <a:xfrm>
                <a:off x="7280275" y="1134270"/>
                <a:ext cx="274638" cy="274637"/>
              </a:xfrm>
              <a:custGeom>
                <a:avLst/>
                <a:gdLst>
                  <a:gd name="T0" fmla="*/ 187 w 263"/>
                  <a:gd name="T1" fmla="*/ 0 h 262"/>
                  <a:gd name="T2" fmla="*/ 10 w 263"/>
                  <a:gd name="T3" fmla="*/ 177 h 262"/>
                  <a:gd name="T4" fmla="*/ 0 w 263"/>
                  <a:gd name="T5" fmla="*/ 201 h 262"/>
                  <a:gd name="T6" fmla="*/ 10 w 263"/>
                  <a:gd name="T7" fmla="*/ 225 h 262"/>
                  <a:gd name="T8" fmla="*/ 38 w 263"/>
                  <a:gd name="T9" fmla="*/ 253 h 262"/>
                  <a:gd name="T10" fmla="*/ 61 w 263"/>
                  <a:gd name="T11" fmla="*/ 262 h 262"/>
                  <a:gd name="T12" fmla="*/ 85 w 263"/>
                  <a:gd name="T13" fmla="*/ 253 h 262"/>
                  <a:gd name="T14" fmla="*/ 263 w 263"/>
                  <a:gd name="T15" fmla="*/ 75 h 262"/>
                  <a:gd name="T16" fmla="*/ 217 w 263"/>
                  <a:gd name="T17" fmla="*/ 45 h 262"/>
                  <a:gd name="T18" fmla="*/ 187 w 263"/>
                  <a:gd name="T19" fmla="*/ 0 h 262"/>
                  <a:gd name="T20" fmla="*/ 90 w 263"/>
                  <a:gd name="T21" fmla="*/ 196 h 262"/>
                  <a:gd name="T22" fmla="*/ 78 w 263"/>
                  <a:gd name="T23" fmla="*/ 201 h 262"/>
                  <a:gd name="T24" fmla="*/ 66 w 263"/>
                  <a:gd name="T25" fmla="*/ 196 h 262"/>
                  <a:gd name="T26" fmla="*/ 61 w 263"/>
                  <a:gd name="T27" fmla="*/ 184 h 262"/>
                  <a:gd name="T28" fmla="*/ 66 w 263"/>
                  <a:gd name="T29" fmla="*/ 173 h 262"/>
                  <a:gd name="T30" fmla="*/ 78 w 263"/>
                  <a:gd name="T31" fmla="*/ 168 h 262"/>
                  <a:gd name="T32" fmla="*/ 90 w 263"/>
                  <a:gd name="T33" fmla="*/ 173 h 262"/>
                  <a:gd name="T34" fmla="*/ 95 w 263"/>
                  <a:gd name="T35" fmla="*/ 184 h 262"/>
                  <a:gd name="T36" fmla="*/ 90 w 263"/>
                  <a:gd name="T37" fmla="*/ 196 h 262"/>
                  <a:gd name="T38" fmla="*/ 90 w 263"/>
                  <a:gd name="T39" fmla="*/ 196 h 262"/>
                  <a:gd name="T40" fmla="*/ 90 w 263"/>
                  <a:gd name="T41" fmla="*/ 19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3" h="262">
                    <a:moveTo>
                      <a:pt x="187" y="0"/>
                    </a:moveTo>
                    <a:cubicBezTo>
                      <a:pt x="10" y="177"/>
                      <a:pt x="10" y="177"/>
                      <a:pt x="10" y="177"/>
                    </a:cubicBezTo>
                    <a:cubicBezTo>
                      <a:pt x="3" y="184"/>
                      <a:pt x="0" y="192"/>
                      <a:pt x="0" y="201"/>
                    </a:cubicBezTo>
                    <a:cubicBezTo>
                      <a:pt x="0" y="210"/>
                      <a:pt x="3" y="218"/>
                      <a:pt x="10" y="225"/>
                    </a:cubicBezTo>
                    <a:cubicBezTo>
                      <a:pt x="38" y="253"/>
                      <a:pt x="38" y="253"/>
                      <a:pt x="38" y="253"/>
                    </a:cubicBezTo>
                    <a:cubicBezTo>
                      <a:pt x="44" y="259"/>
                      <a:pt x="52" y="262"/>
                      <a:pt x="61" y="262"/>
                    </a:cubicBezTo>
                    <a:cubicBezTo>
                      <a:pt x="70" y="262"/>
                      <a:pt x="78" y="259"/>
                      <a:pt x="85" y="253"/>
                    </a:cubicBezTo>
                    <a:cubicBezTo>
                      <a:pt x="263" y="75"/>
                      <a:pt x="263" y="75"/>
                      <a:pt x="263" y="75"/>
                    </a:cubicBezTo>
                    <a:cubicBezTo>
                      <a:pt x="246" y="68"/>
                      <a:pt x="230" y="58"/>
                      <a:pt x="217" y="45"/>
                    </a:cubicBezTo>
                    <a:cubicBezTo>
                      <a:pt x="204" y="32"/>
                      <a:pt x="194" y="17"/>
                      <a:pt x="187" y="0"/>
                    </a:cubicBezTo>
                    <a:close/>
                    <a:moveTo>
                      <a:pt x="90" y="196"/>
                    </a:moveTo>
                    <a:cubicBezTo>
                      <a:pt x="86" y="199"/>
                      <a:pt x="82" y="201"/>
                      <a:pt x="78" y="201"/>
                    </a:cubicBezTo>
                    <a:cubicBezTo>
                      <a:pt x="73" y="201"/>
                      <a:pt x="70" y="199"/>
                      <a:pt x="66" y="196"/>
                    </a:cubicBezTo>
                    <a:cubicBezTo>
                      <a:pt x="63" y="193"/>
                      <a:pt x="61" y="189"/>
                      <a:pt x="61" y="184"/>
                    </a:cubicBezTo>
                    <a:cubicBezTo>
                      <a:pt x="61" y="180"/>
                      <a:pt x="63" y="176"/>
                      <a:pt x="66" y="173"/>
                    </a:cubicBezTo>
                    <a:cubicBezTo>
                      <a:pt x="70" y="169"/>
                      <a:pt x="73" y="168"/>
                      <a:pt x="78" y="168"/>
                    </a:cubicBezTo>
                    <a:cubicBezTo>
                      <a:pt x="82" y="168"/>
                      <a:pt x="86" y="169"/>
                      <a:pt x="90" y="173"/>
                    </a:cubicBezTo>
                    <a:cubicBezTo>
                      <a:pt x="93" y="176"/>
                      <a:pt x="95" y="180"/>
                      <a:pt x="95" y="184"/>
                    </a:cubicBezTo>
                    <a:cubicBezTo>
                      <a:pt x="95" y="189"/>
                      <a:pt x="93" y="193"/>
                      <a:pt x="90" y="196"/>
                    </a:cubicBezTo>
                    <a:close/>
                    <a:moveTo>
                      <a:pt x="90" y="196"/>
                    </a:moveTo>
                    <a:cubicBezTo>
                      <a:pt x="90" y="196"/>
                      <a:pt x="90" y="196"/>
                      <a:pt x="90" y="196"/>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sp>
            <p:nvSpPr>
              <p:cNvPr id="54" name="Freeform 38"/>
              <p:cNvSpPr>
                <a:spLocks noEditPoints="1"/>
              </p:cNvSpPr>
              <p:nvPr/>
            </p:nvSpPr>
            <p:spPr bwMode="auto">
              <a:xfrm>
                <a:off x="7485063" y="961232"/>
                <a:ext cx="242888" cy="244475"/>
              </a:xfrm>
              <a:custGeom>
                <a:avLst/>
                <a:gdLst>
                  <a:gd name="T0" fmla="*/ 231 w 233"/>
                  <a:gd name="T1" fmla="*/ 121 h 234"/>
                  <a:gd name="T2" fmla="*/ 224 w 233"/>
                  <a:gd name="T3" fmla="*/ 118 h 234"/>
                  <a:gd name="T4" fmla="*/ 206 w 233"/>
                  <a:gd name="T5" fmla="*/ 128 h 234"/>
                  <a:gd name="T6" fmla="*/ 171 w 233"/>
                  <a:gd name="T7" fmla="*/ 149 h 234"/>
                  <a:gd name="T8" fmla="*/ 150 w 233"/>
                  <a:gd name="T9" fmla="*/ 161 h 234"/>
                  <a:gd name="T10" fmla="*/ 100 w 233"/>
                  <a:gd name="T11" fmla="*/ 133 h 234"/>
                  <a:gd name="T12" fmla="*/ 100 w 233"/>
                  <a:gd name="T13" fmla="*/ 75 h 234"/>
                  <a:gd name="T14" fmla="*/ 176 w 233"/>
                  <a:gd name="T15" fmla="*/ 31 h 234"/>
                  <a:gd name="T16" fmla="*/ 180 w 233"/>
                  <a:gd name="T17" fmla="*/ 24 h 234"/>
                  <a:gd name="T18" fmla="*/ 176 w 233"/>
                  <a:gd name="T19" fmla="*/ 16 h 234"/>
                  <a:gd name="T20" fmla="*/ 148 w 233"/>
                  <a:gd name="T21" fmla="*/ 4 h 234"/>
                  <a:gd name="T22" fmla="*/ 117 w 233"/>
                  <a:gd name="T23" fmla="*/ 0 h 234"/>
                  <a:gd name="T24" fmla="*/ 34 w 233"/>
                  <a:gd name="T25" fmla="*/ 34 h 234"/>
                  <a:gd name="T26" fmla="*/ 0 w 233"/>
                  <a:gd name="T27" fmla="*/ 117 h 234"/>
                  <a:gd name="T28" fmla="*/ 34 w 233"/>
                  <a:gd name="T29" fmla="*/ 199 h 234"/>
                  <a:gd name="T30" fmla="*/ 117 w 233"/>
                  <a:gd name="T31" fmla="*/ 234 h 234"/>
                  <a:gd name="T32" fmla="*/ 184 w 233"/>
                  <a:gd name="T33" fmla="*/ 212 h 234"/>
                  <a:gd name="T34" fmla="*/ 227 w 233"/>
                  <a:gd name="T35" fmla="*/ 155 h 234"/>
                  <a:gd name="T36" fmla="*/ 233 w 233"/>
                  <a:gd name="T37" fmla="*/ 127 h 234"/>
                  <a:gd name="T38" fmla="*/ 231 w 233"/>
                  <a:gd name="T39" fmla="*/ 121 h 234"/>
                  <a:gd name="T40" fmla="*/ 231 w 233"/>
                  <a:gd name="T41" fmla="*/ 121 h 234"/>
                  <a:gd name="T42" fmla="*/ 231 w 233"/>
                  <a:gd name="T43" fmla="*/ 12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4">
                    <a:moveTo>
                      <a:pt x="231" y="121"/>
                    </a:moveTo>
                    <a:cubicBezTo>
                      <a:pt x="229" y="119"/>
                      <a:pt x="227" y="118"/>
                      <a:pt x="224" y="118"/>
                    </a:cubicBezTo>
                    <a:cubicBezTo>
                      <a:pt x="223" y="118"/>
                      <a:pt x="217" y="121"/>
                      <a:pt x="206" y="128"/>
                    </a:cubicBezTo>
                    <a:cubicBezTo>
                      <a:pt x="195" y="134"/>
                      <a:pt x="184" y="141"/>
                      <a:pt x="171" y="149"/>
                    </a:cubicBezTo>
                    <a:cubicBezTo>
                      <a:pt x="158" y="157"/>
                      <a:pt x="151" y="161"/>
                      <a:pt x="150" y="161"/>
                    </a:cubicBezTo>
                    <a:cubicBezTo>
                      <a:pt x="100" y="133"/>
                      <a:pt x="100" y="133"/>
                      <a:pt x="100" y="133"/>
                    </a:cubicBezTo>
                    <a:cubicBezTo>
                      <a:pt x="100" y="75"/>
                      <a:pt x="100" y="75"/>
                      <a:pt x="100" y="75"/>
                    </a:cubicBezTo>
                    <a:cubicBezTo>
                      <a:pt x="176" y="31"/>
                      <a:pt x="176" y="31"/>
                      <a:pt x="176" y="31"/>
                    </a:cubicBezTo>
                    <a:cubicBezTo>
                      <a:pt x="179" y="29"/>
                      <a:pt x="180" y="27"/>
                      <a:pt x="180" y="24"/>
                    </a:cubicBezTo>
                    <a:cubicBezTo>
                      <a:pt x="180" y="21"/>
                      <a:pt x="179" y="18"/>
                      <a:pt x="176" y="16"/>
                    </a:cubicBezTo>
                    <a:cubicBezTo>
                      <a:pt x="169" y="11"/>
                      <a:pt x="159" y="7"/>
                      <a:pt x="148" y="4"/>
                    </a:cubicBezTo>
                    <a:cubicBezTo>
                      <a:pt x="137" y="1"/>
                      <a:pt x="127" y="0"/>
                      <a:pt x="117" y="0"/>
                    </a:cubicBezTo>
                    <a:cubicBezTo>
                      <a:pt x="84" y="0"/>
                      <a:pt x="57" y="11"/>
                      <a:pt x="34" y="34"/>
                    </a:cubicBezTo>
                    <a:cubicBezTo>
                      <a:pt x="11" y="57"/>
                      <a:pt x="0" y="85"/>
                      <a:pt x="0" y="117"/>
                    </a:cubicBezTo>
                    <a:cubicBezTo>
                      <a:pt x="0" y="149"/>
                      <a:pt x="11" y="176"/>
                      <a:pt x="34" y="199"/>
                    </a:cubicBezTo>
                    <a:cubicBezTo>
                      <a:pt x="57" y="222"/>
                      <a:pt x="84" y="234"/>
                      <a:pt x="117" y="234"/>
                    </a:cubicBezTo>
                    <a:cubicBezTo>
                      <a:pt x="141" y="234"/>
                      <a:pt x="164" y="226"/>
                      <a:pt x="184" y="212"/>
                    </a:cubicBezTo>
                    <a:cubicBezTo>
                      <a:pt x="204" y="197"/>
                      <a:pt x="219" y="178"/>
                      <a:pt x="227" y="155"/>
                    </a:cubicBezTo>
                    <a:cubicBezTo>
                      <a:pt x="231" y="143"/>
                      <a:pt x="233" y="134"/>
                      <a:pt x="233" y="127"/>
                    </a:cubicBezTo>
                    <a:cubicBezTo>
                      <a:pt x="233" y="125"/>
                      <a:pt x="232" y="123"/>
                      <a:pt x="231" y="121"/>
                    </a:cubicBezTo>
                    <a:close/>
                    <a:moveTo>
                      <a:pt x="231" y="121"/>
                    </a:moveTo>
                    <a:cubicBezTo>
                      <a:pt x="231" y="121"/>
                      <a:pt x="231" y="121"/>
                      <a:pt x="231" y="121"/>
                    </a:cubicBez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1"/>
              </a:p>
            </p:txBody>
          </p:sp>
        </p:grpSp>
      </p:grpSp>
      <p:sp>
        <p:nvSpPr>
          <p:cNvPr id="55" name="Freeform 341"/>
          <p:cNvSpPr>
            <a:spLocks noEditPoints="1"/>
          </p:cNvSpPr>
          <p:nvPr/>
        </p:nvSpPr>
        <p:spPr bwMode="auto">
          <a:xfrm>
            <a:off x="2080683" y="3722213"/>
            <a:ext cx="916607" cy="797171"/>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sz="1351"/>
          </a:p>
        </p:txBody>
      </p:sp>
      <p:grpSp>
        <p:nvGrpSpPr>
          <p:cNvPr id="39" name="组合 38"/>
          <p:cNvGrpSpPr/>
          <p:nvPr/>
        </p:nvGrpSpPr>
        <p:grpSpPr>
          <a:xfrm>
            <a:off x="3596586" y="1038013"/>
            <a:ext cx="1283901" cy="368300"/>
            <a:chOff x="722020" y="1682904"/>
            <a:chExt cx="1283901" cy="368300"/>
          </a:xfrm>
        </p:grpSpPr>
        <p:sp>
          <p:nvSpPr>
            <p:cNvPr id="46" name="圆角矩形 45"/>
            <p:cNvSpPr/>
            <p:nvPr/>
          </p:nvSpPr>
          <p:spPr>
            <a:xfrm>
              <a:off x="874493" y="1707656"/>
              <a:ext cx="978956" cy="318797"/>
            </a:xfrm>
            <a:prstGeom prst="roundRect">
              <a:avLst>
                <a:gd name="adj" fmla="val 44535"/>
              </a:avLst>
            </a:prstGeom>
            <a:solidFill>
              <a:srgbClr val="FFD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itle 13"/>
            <p:cNvSpPr txBox="1">
              <a:spLocks/>
            </p:cNvSpPr>
            <p:nvPr/>
          </p:nvSpPr>
          <p:spPr>
            <a:xfrm>
              <a:off x="722020" y="1682904"/>
              <a:ext cx="1283901"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400" dirty="0" smtClean="0">
                  <a:solidFill>
                    <a:sysClr val="windowText" lastClr="000000"/>
                  </a:solidFill>
                  <a:latin typeface="幼圆" panose="02010509060101010101" pitchFamily="49" charset="-122"/>
                  <a:ea typeface="幼圆" panose="02010509060101010101" pitchFamily="49" charset="-122"/>
                  <a:sym typeface="Arial"/>
                </a:rPr>
                <a:t>对象特征</a:t>
              </a:r>
              <a:endParaRPr lang="en-US" sz="1400" dirty="0">
                <a:solidFill>
                  <a:sysClr val="windowText" lastClr="000000"/>
                </a:solidFill>
                <a:latin typeface="幼圆" panose="02010509060101010101" pitchFamily="49" charset="-122"/>
                <a:ea typeface="幼圆" panose="02010509060101010101" pitchFamily="49" charset="-122"/>
                <a:sym typeface="Arial"/>
              </a:endParaRPr>
            </a:p>
          </p:txBody>
        </p:sp>
      </p:grpSp>
      <p:sp>
        <p:nvSpPr>
          <p:cNvPr id="56" name="Content Placeholder 2"/>
          <p:cNvSpPr txBox="1">
            <a:spLocks/>
          </p:cNvSpPr>
          <p:nvPr/>
        </p:nvSpPr>
        <p:spPr>
          <a:xfrm>
            <a:off x="3494925" y="1539436"/>
            <a:ext cx="5496351" cy="64848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3200" b="1" dirty="0">
                <a:solidFill>
                  <a:schemeClr val="bg2"/>
                </a:solidFill>
                <a:latin typeface="Arial"/>
                <a:ea typeface="微软雅黑"/>
                <a:sym typeface="Arial"/>
              </a:rPr>
              <a:t>主题句简单句</a:t>
            </a:r>
            <a:r>
              <a:rPr lang="zh-CN" altLang="en-US" sz="3200" b="1" dirty="0" smtClean="0">
                <a:solidFill>
                  <a:schemeClr val="bg2"/>
                </a:solidFill>
                <a:latin typeface="Arial"/>
                <a:ea typeface="微软雅黑"/>
                <a:sym typeface="Arial"/>
              </a:rPr>
              <a:t>呈现本页的</a:t>
            </a:r>
            <a:r>
              <a:rPr lang="zh-CN" altLang="en-US" sz="3200" b="1" dirty="0">
                <a:solidFill>
                  <a:schemeClr val="bg2"/>
                </a:solidFill>
                <a:latin typeface="Arial"/>
                <a:ea typeface="微软雅黑"/>
                <a:sym typeface="Arial"/>
              </a:rPr>
              <a:t>观点</a:t>
            </a:r>
            <a:endParaRPr lang="en-US" altLang="zh-CN" sz="3200" b="1" dirty="0">
              <a:solidFill>
                <a:schemeClr val="bg2"/>
              </a:solidFill>
              <a:latin typeface="Arial"/>
              <a:ea typeface="微软雅黑"/>
              <a:sym typeface="Arial"/>
            </a:endParaRPr>
          </a:p>
        </p:txBody>
      </p:sp>
      <p:sp>
        <p:nvSpPr>
          <p:cNvPr id="66" name="Content Placeholder 2"/>
          <p:cNvSpPr txBox="1">
            <a:spLocks/>
          </p:cNvSpPr>
          <p:nvPr/>
        </p:nvSpPr>
        <p:spPr>
          <a:xfrm>
            <a:off x="1214965" y="5669438"/>
            <a:ext cx="2145129" cy="3431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elementum</a:t>
            </a:r>
            <a:endParaRPr lang="en-US" sz="1200" dirty="0">
              <a:solidFill>
                <a:schemeClr val="bg2">
                  <a:lumMod val="90000"/>
                </a:schemeClr>
              </a:solidFill>
              <a:latin typeface="Arial"/>
              <a:ea typeface="微软雅黑"/>
              <a:sym typeface="Arial"/>
            </a:endParaRPr>
          </a:p>
        </p:txBody>
      </p:sp>
      <p:sp>
        <p:nvSpPr>
          <p:cNvPr id="67" name="Content Placeholder 2"/>
          <p:cNvSpPr txBox="1">
            <a:spLocks/>
          </p:cNvSpPr>
          <p:nvPr/>
        </p:nvSpPr>
        <p:spPr>
          <a:xfrm>
            <a:off x="3622513" y="5636100"/>
            <a:ext cx="2145129" cy="3431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elementum</a:t>
            </a:r>
            <a:endParaRPr lang="en-US" sz="1200" dirty="0">
              <a:solidFill>
                <a:schemeClr val="bg2">
                  <a:lumMod val="90000"/>
                </a:schemeClr>
              </a:solidFill>
              <a:latin typeface="Arial"/>
              <a:ea typeface="微软雅黑"/>
              <a:sym typeface="Arial"/>
            </a:endParaRPr>
          </a:p>
        </p:txBody>
      </p:sp>
      <p:sp>
        <p:nvSpPr>
          <p:cNvPr id="68" name="Content Placeholder 2"/>
          <p:cNvSpPr txBox="1">
            <a:spLocks/>
          </p:cNvSpPr>
          <p:nvPr/>
        </p:nvSpPr>
        <p:spPr>
          <a:xfrm>
            <a:off x="6074921" y="5618561"/>
            <a:ext cx="2145129" cy="3431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elementum</a:t>
            </a:r>
            <a:endParaRPr lang="en-US" sz="1200" dirty="0">
              <a:solidFill>
                <a:schemeClr val="bg2">
                  <a:lumMod val="90000"/>
                </a:schemeClr>
              </a:solidFill>
              <a:latin typeface="Arial"/>
              <a:ea typeface="微软雅黑"/>
              <a:sym typeface="Arial"/>
            </a:endParaRPr>
          </a:p>
        </p:txBody>
      </p:sp>
      <p:sp>
        <p:nvSpPr>
          <p:cNvPr id="69" name="Content Placeholder 2"/>
          <p:cNvSpPr txBox="1">
            <a:spLocks/>
          </p:cNvSpPr>
          <p:nvPr/>
        </p:nvSpPr>
        <p:spPr>
          <a:xfrm>
            <a:off x="8435468" y="5618561"/>
            <a:ext cx="2145129" cy="3431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elementum</a:t>
            </a:r>
            <a:endParaRPr lang="en-US" sz="1200" dirty="0">
              <a:solidFill>
                <a:schemeClr val="bg2">
                  <a:lumMod val="90000"/>
                </a:schemeClr>
              </a:solidFill>
              <a:latin typeface="Arial"/>
              <a:ea typeface="微软雅黑"/>
              <a:sym typeface="Arial"/>
            </a:endParaRPr>
          </a:p>
        </p:txBody>
      </p:sp>
      <p:grpSp>
        <p:nvGrpSpPr>
          <p:cNvPr id="6" name="组合 5"/>
          <p:cNvGrpSpPr/>
          <p:nvPr/>
        </p:nvGrpSpPr>
        <p:grpSpPr>
          <a:xfrm>
            <a:off x="9115539" y="-18662"/>
            <a:ext cx="681229" cy="2132012"/>
            <a:chOff x="9150282" y="1543487"/>
            <a:chExt cx="183693" cy="574896"/>
          </a:xfrm>
        </p:grpSpPr>
        <p:cxnSp>
          <p:nvCxnSpPr>
            <p:cNvPr id="62" name="直接连接符 61"/>
            <p:cNvCxnSpPr/>
            <p:nvPr/>
          </p:nvCxnSpPr>
          <p:spPr>
            <a:xfrm flipH="1">
              <a:off x="9188662" y="1543487"/>
              <a:ext cx="145313" cy="569864"/>
            </a:xfrm>
            <a:prstGeom prst="line">
              <a:avLst/>
            </a:prstGeom>
            <a:ln w="38100">
              <a:solidFill>
                <a:srgbClr val="FCFCFC">
                  <a:alpha val="68000"/>
                </a:srgb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9150282" y="1548519"/>
              <a:ext cx="145313" cy="569864"/>
            </a:xfrm>
            <a:prstGeom prst="line">
              <a:avLst/>
            </a:prstGeom>
            <a:ln>
              <a:solidFill>
                <a:srgbClr val="FCFCFC">
                  <a:alpha val="68000"/>
                </a:srgb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2865112" y="794393"/>
            <a:ext cx="642375" cy="2113351"/>
            <a:chOff x="9188662" y="1543487"/>
            <a:chExt cx="173216" cy="569864"/>
          </a:xfrm>
        </p:grpSpPr>
        <p:cxnSp>
          <p:nvCxnSpPr>
            <p:cNvPr id="63" name="直接连接符 62"/>
            <p:cNvCxnSpPr/>
            <p:nvPr/>
          </p:nvCxnSpPr>
          <p:spPr>
            <a:xfrm flipH="1">
              <a:off x="9188662" y="1543487"/>
              <a:ext cx="145313" cy="569864"/>
            </a:xfrm>
            <a:prstGeom prst="line">
              <a:avLst/>
            </a:prstGeom>
            <a:ln w="38100">
              <a:solidFill>
                <a:srgbClr val="FCFCFC">
                  <a:alpha val="44000"/>
                </a:srgb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9216565" y="1543487"/>
              <a:ext cx="145313" cy="569864"/>
            </a:xfrm>
            <a:prstGeom prst="line">
              <a:avLst/>
            </a:prstGeom>
            <a:ln>
              <a:solidFill>
                <a:srgbClr val="FCFCFC">
                  <a:alpha val="44000"/>
                </a:srgb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982308" y="6339491"/>
            <a:ext cx="642375" cy="2113351"/>
            <a:chOff x="1500976" y="6339491"/>
            <a:chExt cx="642375" cy="2113351"/>
          </a:xfrm>
        </p:grpSpPr>
        <p:cxnSp>
          <p:nvCxnSpPr>
            <p:cNvPr id="72" name="直接连接符 71"/>
            <p:cNvCxnSpPr/>
            <p:nvPr/>
          </p:nvCxnSpPr>
          <p:spPr>
            <a:xfrm flipH="1">
              <a:off x="1500976" y="6339491"/>
              <a:ext cx="538896" cy="2113351"/>
            </a:xfrm>
            <a:prstGeom prst="line">
              <a:avLst/>
            </a:prstGeom>
            <a:ln w="38100">
              <a:solidFill>
                <a:srgbClr val="FCFCFC">
                  <a:alpha val="44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604455" y="6339491"/>
              <a:ext cx="538896" cy="2113351"/>
            </a:xfrm>
            <a:prstGeom prst="line">
              <a:avLst/>
            </a:prstGeom>
            <a:ln>
              <a:solidFill>
                <a:srgbClr val="FCFCFC">
                  <a:alpha val="44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82789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rot="17303616" flipV="1">
            <a:off x="5761284" y="3243455"/>
            <a:ext cx="670157" cy="74348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Chart 2"/>
          <p:cNvGraphicFramePr>
            <a:graphicFrameLocks/>
          </p:cNvGraphicFramePr>
          <p:nvPr>
            <p:extLst>
              <p:ext uri="{D42A27DB-BD31-4B8C-83A1-F6EECF244321}">
                <p14:modId xmlns:p14="http://schemas.microsoft.com/office/powerpoint/2010/main" val="4221545158"/>
              </p:ext>
            </p:extLst>
          </p:nvPr>
        </p:nvGraphicFramePr>
        <p:xfrm>
          <a:off x="1723420" y="908720"/>
          <a:ext cx="4662896" cy="4013834"/>
        </p:xfrm>
        <a:graphic>
          <a:graphicData uri="http://schemas.openxmlformats.org/drawingml/2006/chart">
            <c:chart xmlns:c="http://schemas.openxmlformats.org/drawingml/2006/chart" xmlns:r="http://schemas.openxmlformats.org/officeDocument/2006/relationships" r:id="rId3"/>
          </a:graphicData>
        </a:graphic>
      </p:graphicFrame>
      <p:sp>
        <p:nvSpPr>
          <p:cNvPr id="11" name="Freeform 34"/>
          <p:cNvSpPr>
            <a:spLocks/>
          </p:cNvSpPr>
          <p:nvPr/>
        </p:nvSpPr>
        <p:spPr bwMode="auto">
          <a:xfrm>
            <a:off x="3153760" y="1863412"/>
            <a:ext cx="452437" cy="398463"/>
          </a:xfrm>
          <a:custGeom>
            <a:avLst/>
            <a:gdLst>
              <a:gd name="T0" fmla="*/ 451737 w 136"/>
              <a:gd name="T1" fmla="*/ 159730 h 120"/>
              <a:gd name="T2" fmla="*/ 225869 w 136"/>
              <a:gd name="T3" fmla="*/ 0 h 120"/>
              <a:gd name="T4" fmla="*/ 0 w 136"/>
              <a:gd name="T5" fmla="*/ 159730 h 120"/>
              <a:gd name="T6" fmla="*/ 122899 w 136"/>
              <a:gd name="T7" fmla="*/ 302821 h 120"/>
              <a:gd name="T8" fmla="*/ 73075 w 136"/>
              <a:gd name="T9" fmla="*/ 399325 h 120"/>
              <a:gd name="T10" fmla="*/ 242476 w 136"/>
              <a:gd name="T11" fmla="*/ 319460 h 120"/>
              <a:gd name="T12" fmla="*/ 451737 w 136"/>
              <a:gd name="T13" fmla="*/ 159730 h 1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chemeClr val="bg2"/>
          </a:solidFill>
          <a:ln w="9525">
            <a:noFill/>
            <a:round/>
            <a:headEnd/>
            <a:tailEnd/>
          </a:ln>
        </p:spPr>
        <p:txBody>
          <a:bodyPr/>
          <a:lstStyle/>
          <a:p>
            <a:endParaRPr lang="zh-CN" altLang="en-US" sz="1351">
              <a:solidFill>
                <a:schemeClr val="bg2">
                  <a:lumMod val="25000"/>
                </a:schemeClr>
              </a:solidFill>
              <a:cs typeface="+mn-ea"/>
              <a:sym typeface="+mn-lt"/>
            </a:endParaRPr>
          </a:p>
        </p:txBody>
      </p:sp>
      <p:sp>
        <p:nvSpPr>
          <p:cNvPr id="12" name="Freeform 64"/>
          <p:cNvSpPr>
            <a:spLocks noEditPoints="1"/>
          </p:cNvSpPr>
          <p:nvPr/>
        </p:nvSpPr>
        <p:spPr bwMode="auto">
          <a:xfrm>
            <a:off x="2747360" y="3136517"/>
            <a:ext cx="406400" cy="388937"/>
          </a:xfrm>
          <a:custGeom>
            <a:avLst/>
            <a:gdLst>
              <a:gd name="T0" fmla="*/ 382664 w 133"/>
              <a:gd name="T1" fmla="*/ 0 h 127"/>
              <a:gd name="T2" fmla="*/ 27552 w 133"/>
              <a:gd name="T3" fmla="*/ 0 h 127"/>
              <a:gd name="T4" fmla="*/ 0 w 133"/>
              <a:gd name="T5" fmla="*/ 27549 h 127"/>
              <a:gd name="T6" fmla="*/ 0 w 133"/>
              <a:gd name="T7" fmla="*/ 278555 h 127"/>
              <a:gd name="T8" fmla="*/ 27552 w 133"/>
              <a:gd name="T9" fmla="*/ 306105 h 127"/>
              <a:gd name="T10" fmla="*/ 162250 w 133"/>
              <a:gd name="T11" fmla="*/ 306105 h 127"/>
              <a:gd name="T12" fmla="*/ 122453 w 133"/>
              <a:gd name="T13" fmla="*/ 361204 h 127"/>
              <a:gd name="T14" fmla="*/ 122453 w 133"/>
              <a:gd name="T15" fmla="*/ 388753 h 127"/>
              <a:gd name="T16" fmla="*/ 162250 w 133"/>
              <a:gd name="T17" fmla="*/ 388753 h 127"/>
              <a:gd name="T18" fmla="*/ 244905 w 133"/>
              <a:gd name="T19" fmla="*/ 388753 h 127"/>
              <a:gd name="T20" fmla="*/ 287764 w 133"/>
              <a:gd name="T21" fmla="*/ 388753 h 127"/>
              <a:gd name="T22" fmla="*/ 287764 w 133"/>
              <a:gd name="T23" fmla="*/ 361204 h 127"/>
              <a:gd name="T24" fmla="*/ 244905 w 133"/>
              <a:gd name="T25" fmla="*/ 306105 h 127"/>
              <a:gd name="T26" fmla="*/ 382664 w 133"/>
              <a:gd name="T27" fmla="*/ 306105 h 127"/>
              <a:gd name="T28" fmla="*/ 407155 w 133"/>
              <a:gd name="T29" fmla="*/ 278555 h 127"/>
              <a:gd name="T30" fmla="*/ 407155 w 133"/>
              <a:gd name="T31" fmla="*/ 27549 h 127"/>
              <a:gd name="T32" fmla="*/ 382664 w 133"/>
              <a:gd name="T33" fmla="*/ 0 h 127"/>
              <a:gd name="T34" fmla="*/ 183679 w 133"/>
              <a:gd name="T35" fmla="*/ 272433 h 127"/>
              <a:gd name="T36" fmla="*/ 205108 w 133"/>
              <a:gd name="T37" fmla="*/ 251006 h 127"/>
              <a:gd name="T38" fmla="*/ 229599 w 133"/>
              <a:gd name="T39" fmla="*/ 272433 h 127"/>
              <a:gd name="T40" fmla="*/ 205108 w 133"/>
              <a:gd name="T41" fmla="*/ 296922 h 127"/>
              <a:gd name="T42" fmla="*/ 183679 w 133"/>
              <a:gd name="T43" fmla="*/ 272433 h 127"/>
              <a:gd name="T44" fmla="*/ 379603 w 133"/>
              <a:gd name="T45" fmla="*/ 241823 h 127"/>
              <a:gd name="T46" fmla="*/ 30613 w 133"/>
              <a:gd name="T47" fmla="*/ 241823 h 127"/>
              <a:gd name="T48" fmla="*/ 30613 w 133"/>
              <a:gd name="T49" fmla="*/ 30610 h 127"/>
              <a:gd name="T50" fmla="*/ 379603 w 133"/>
              <a:gd name="T51" fmla="*/ 30610 h 127"/>
              <a:gd name="T52" fmla="*/ 379603 w 133"/>
              <a:gd name="T53" fmla="*/ 241823 h 12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2"/>
          </a:solidFill>
          <a:ln w="9525">
            <a:noFill/>
            <a:round/>
            <a:headEnd/>
            <a:tailEnd/>
          </a:ln>
        </p:spPr>
        <p:txBody>
          <a:bodyPr/>
          <a:lstStyle/>
          <a:p>
            <a:endParaRPr lang="zh-CN" altLang="en-US" sz="1351">
              <a:solidFill>
                <a:schemeClr val="bg2">
                  <a:lumMod val="25000"/>
                </a:schemeClr>
              </a:solidFill>
              <a:cs typeface="+mn-ea"/>
              <a:sym typeface="+mn-lt"/>
            </a:endParaRPr>
          </a:p>
        </p:txBody>
      </p:sp>
      <p:grpSp>
        <p:nvGrpSpPr>
          <p:cNvPr id="2" name="Group 12"/>
          <p:cNvGrpSpPr/>
          <p:nvPr/>
        </p:nvGrpSpPr>
        <p:grpSpPr>
          <a:xfrm>
            <a:off x="5072685" y="3144997"/>
            <a:ext cx="389343" cy="339427"/>
            <a:chOff x="7540014" y="4306907"/>
            <a:chExt cx="389342" cy="339426"/>
          </a:xfrm>
          <a:solidFill>
            <a:schemeClr val="bg2"/>
          </a:solidFill>
        </p:grpSpPr>
        <p:sp>
          <p:nvSpPr>
            <p:cNvPr id="1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1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1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1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1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1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2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2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351">
                <a:solidFill>
                  <a:schemeClr val="bg2">
                    <a:lumMod val="25000"/>
                  </a:schemeClr>
                </a:solidFill>
                <a:cs typeface="+mn-ea"/>
                <a:sym typeface="+mn-lt"/>
              </a:endParaRPr>
            </a:p>
          </p:txBody>
        </p:sp>
        <p:sp>
          <p:nvSpPr>
            <p:cNvPr id="2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351">
                <a:solidFill>
                  <a:schemeClr val="bg2">
                    <a:lumMod val="25000"/>
                  </a:schemeClr>
                </a:solidFill>
                <a:cs typeface="+mn-ea"/>
                <a:sym typeface="+mn-lt"/>
              </a:endParaRPr>
            </a:p>
          </p:txBody>
        </p:sp>
        <p:sp>
          <p:nvSpPr>
            <p:cNvPr id="2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351">
                <a:solidFill>
                  <a:schemeClr val="bg2">
                    <a:lumMod val="25000"/>
                  </a:schemeClr>
                </a:solidFill>
                <a:cs typeface="+mn-ea"/>
                <a:sym typeface="+mn-lt"/>
              </a:endParaRPr>
            </a:p>
          </p:txBody>
        </p:sp>
        <p:sp>
          <p:nvSpPr>
            <p:cNvPr id="2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sz="1351">
                <a:solidFill>
                  <a:schemeClr val="bg2">
                    <a:lumMod val="25000"/>
                  </a:schemeClr>
                </a:solidFill>
                <a:cs typeface="+mn-ea"/>
                <a:sym typeface="+mn-lt"/>
              </a:endParaRPr>
            </a:p>
          </p:txBody>
        </p:sp>
      </p:grpSp>
      <p:grpSp>
        <p:nvGrpSpPr>
          <p:cNvPr id="3" name="Group 24"/>
          <p:cNvGrpSpPr/>
          <p:nvPr/>
        </p:nvGrpSpPr>
        <p:grpSpPr>
          <a:xfrm>
            <a:off x="4537052" y="1823685"/>
            <a:ext cx="431769" cy="429275"/>
            <a:chOff x="6559551" y="1588"/>
            <a:chExt cx="274637" cy="273050"/>
          </a:xfrm>
          <a:solidFill>
            <a:schemeClr val="bg2"/>
          </a:solidFill>
        </p:grpSpPr>
        <p:sp>
          <p:nvSpPr>
            <p:cNvPr id="26" name="Freeform 126"/>
            <p:cNvSpPr>
              <a:spLocks noEditPoints="1"/>
            </p:cNvSpPr>
            <p:nvPr/>
          </p:nvSpPr>
          <p:spPr bwMode="auto">
            <a:xfrm>
              <a:off x="6704013" y="65088"/>
              <a:ext cx="130175" cy="209550"/>
            </a:xfrm>
            <a:custGeom>
              <a:avLst/>
              <a:gdLst>
                <a:gd name="T0" fmla="*/ 0 w 82"/>
                <a:gd name="T1" fmla="*/ 34 h 132"/>
                <a:gd name="T2" fmla="*/ 0 w 82"/>
                <a:gd name="T3" fmla="*/ 132 h 132"/>
                <a:gd name="T4" fmla="*/ 82 w 82"/>
                <a:gd name="T5" fmla="*/ 99 h 132"/>
                <a:gd name="T6" fmla="*/ 82 w 82"/>
                <a:gd name="T7" fmla="*/ 0 h 132"/>
                <a:gd name="T8" fmla="*/ 0 w 82"/>
                <a:gd name="T9" fmla="*/ 34 h 132"/>
                <a:gd name="T10" fmla="*/ 76 w 82"/>
                <a:gd name="T11" fmla="*/ 10 h 132"/>
                <a:gd name="T12" fmla="*/ 76 w 82"/>
                <a:gd name="T13" fmla="*/ 94 h 132"/>
                <a:gd name="T14" fmla="*/ 5 w 82"/>
                <a:gd name="T15" fmla="*/ 66 h 132"/>
                <a:gd name="T16" fmla="*/ 5 w 82"/>
                <a:gd name="T17" fmla="*/ 38 h 132"/>
                <a:gd name="T18" fmla="*/ 76 w 82"/>
                <a:gd name="T19" fmla="*/ 10 h 132"/>
                <a:gd name="T20" fmla="*/ 5 w 82"/>
                <a:gd name="T21" fmla="*/ 70 h 132"/>
                <a:gd name="T22" fmla="*/ 73 w 82"/>
                <a:gd name="T23" fmla="*/ 96 h 132"/>
                <a:gd name="T24" fmla="*/ 5 w 82"/>
                <a:gd name="T25" fmla="*/ 124 h 132"/>
                <a:gd name="T26" fmla="*/ 5 w 82"/>
                <a:gd name="T27" fmla="*/ 7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132">
                  <a:moveTo>
                    <a:pt x="0" y="34"/>
                  </a:moveTo>
                  <a:lnTo>
                    <a:pt x="0" y="132"/>
                  </a:lnTo>
                  <a:lnTo>
                    <a:pt x="82" y="99"/>
                  </a:lnTo>
                  <a:lnTo>
                    <a:pt x="82" y="0"/>
                  </a:lnTo>
                  <a:lnTo>
                    <a:pt x="0" y="34"/>
                  </a:lnTo>
                  <a:close/>
                  <a:moveTo>
                    <a:pt x="76" y="10"/>
                  </a:moveTo>
                  <a:lnTo>
                    <a:pt x="76" y="94"/>
                  </a:lnTo>
                  <a:lnTo>
                    <a:pt x="5" y="66"/>
                  </a:lnTo>
                  <a:lnTo>
                    <a:pt x="5" y="38"/>
                  </a:lnTo>
                  <a:lnTo>
                    <a:pt x="76" y="10"/>
                  </a:lnTo>
                  <a:close/>
                  <a:moveTo>
                    <a:pt x="5" y="70"/>
                  </a:moveTo>
                  <a:lnTo>
                    <a:pt x="73" y="96"/>
                  </a:lnTo>
                  <a:lnTo>
                    <a:pt x="5" y="124"/>
                  </a:lnTo>
                  <a:lnTo>
                    <a:pt x="5"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27" name="Freeform 127"/>
            <p:cNvSpPr>
              <a:spLocks/>
            </p:cNvSpPr>
            <p:nvPr/>
          </p:nvSpPr>
          <p:spPr bwMode="auto">
            <a:xfrm>
              <a:off x="6559551" y="65088"/>
              <a:ext cx="128588" cy="209550"/>
            </a:xfrm>
            <a:custGeom>
              <a:avLst/>
              <a:gdLst>
                <a:gd name="T0" fmla="*/ 0 w 81"/>
                <a:gd name="T1" fmla="*/ 99 h 132"/>
                <a:gd name="T2" fmla="*/ 81 w 81"/>
                <a:gd name="T3" fmla="*/ 132 h 132"/>
                <a:gd name="T4" fmla="*/ 81 w 81"/>
                <a:gd name="T5" fmla="*/ 34 h 132"/>
                <a:gd name="T6" fmla="*/ 0 w 81"/>
                <a:gd name="T7" fmla="*/ 0 h 132"/>
                <a:gd name="T8" fmla="*/ 0 w 81"/>
                <a:gd name="T9" fmla="*/ 99 h 132"/>
              </a:gdLst>
              <a:ahLst/>
              <a:cxnLst>
                <a:cxn ang="0">
                  <a:pos x="T0" y="T1"/>
                </a:cxn>
                <a:cxn ang="0">
                  <a:pos x="T2" y="T3"/>
                </a:cxn>
                <a:cxn ang="0">
                  <a:pos x="T4" y="T5"/>
                </a:cxn>
                <a:cxn ang="0">
                  <a:pos x="T6" y="T7"/>
                </a:cxn>
                <a:cxn ang="0">
                  <a:pos x="T8" y="T9"/>
                </a:cxn>
              </a:cxnLst>
              <a:rect l="0" t="0" r="r" b="b"/>
              <a:pathLst>
                <a:path w="81" h="132">
                  <a:moveTo>
                    <a:pt x="0" y="99"/>
                  </a:moveTo>
                  <a:lnTo>
                    <a:pt x="81" y="132"/>
                  </a:lnTo>
                  <a:lnTo>
                    <a:pt x="81" y="34"/>
                  </a:lnTo>
                  <a:lnTo>
                    <a:pt x="0" y="0"/>
                  </a:lnTo>
                  <a:lnTo>
                    <a:pt x="0"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sp>
          <p:nvSpPr>
            <p:cNvPr id="28" name="Freeform 128"/>
            <p:cNvSpPr>
              <a:spLocks noEditPoints="1"/>
            </p:cNvSpPr>
            <p:nvPr/>
          </p:nvSpPr>
          <p:spPr bwMode="auto">
            <a:xfrm>
              <a:off x="6567488" y="1588"/>
              <a:ext cx="263525" cy="104775"/>
            </a:xfrm>
            <a:custGeom>
              <a:avLst/>
              <a:gdLst>
                <a:gd name="T0" fmla="*/ 82 w 166"/>
                <a:gd name="T1" fmla="*/ 0 h 66"/>
                <a:gd name="T2" fmla="*/ 0 w 166"/>
                <a:gd name="T3" fmla="*/ 32 h 66"/>
                <a:gd name="T4" fmla="*/ 80 w 166"/>
                <a:gd name="T5" fmla="*/ 66 h 66"/>
                <a:gd name="T6" fmla="*/ 166 w 166"/>
                <a:gd name="T7" fmla="*/ 32 h 66"/>
                <a:gd name="T8" fmla="*/ 82 w 166"/>
                <a:gd name="T9" fmla="*/ 0 h 66"/>
                <a:gd name="T10" fmla="*/ 82 w 166"/>
                <a:gd name="T11" fmla="*/ 6 h 66"/>
                <a:gd name="T12" fmla="*/ 151 w 166"/>
                <a:gd name="T13" fmla="*/ 32 h 66"/>
                <a:gd name="T14" fmla="*/ 82 w 166"/>
                <a:gd name="T15" fmla="*/ 59 h 66"/>
                <a:gd name="T16" fmla="*/ 82 w 166"/>
                <a:gd name="T17" fmla="*/ 6 h 66"/>
                <a:gd name="T18" fmla="*/ 78 w 166"/>
                <a:gd name="T19" fmla="*/ 7 h 66"/>
                <a:gd name="T20" fmla="*/ 78 w 166"/>
                <a:gd name="T21" fmla="*/ 59 h 66"/>
                <a:gd name="T22" fmla="*/ 15 w 166"/>
                <a:gd name="T23" fmla="*/ 32 h 66"/>
                <a:gd name="T24" fmla="*/ 78 w 166"/>
                <a:gd name="T25"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66">
                  <a:moveTo>
                    <a:pt x="82" y="0"/>
                  </a:moveTo>
                  <a:lnTo>
                    <a:pt x="0" y="32"/>
                  </a:lnTo>
                  <a:lnTo>
                    <a:pt x="80" y="66"/>
                  </a:lnTo>
                  <a:lnTo>
                    <a:pt x="166" y="32"/>
                  </a:lnTo>
                  <a:lnTo>
                    <a:pt x="82" y="0"/>
                  </a:lnTo>
                  <a:close/>
                  <a:moveTo>
                    <a:pt x="82" y="6"/>
                  </a:moveTo>
                  <a:lnTo>
                    <a:pt x="151" y="32"/>
                  </a:lnTo>
                  <a:lnTo>
                    <a:pt x="82" y="59"/>
                  </a:lnTo>
                  <a:lnTo>
                    <a:pt x="82" y="6"/>
                  </a:lnTo>
                  <a:close/>
                  <a:moveTo>
                    <a:pt x="78" y="7"/>
                  </a:moveTo>
                  <a:lnTo>
                    <a:pt x="78" y="59"/>
                  </a:lnTo>
                  <a:lnTo>
                    <a:pt x="15" y="32"/>
                  </a:lnTo>
                  <a:lnTo>
                    <a:pt x="7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solidFill>
                  <a:schemeClr val="bg2">
                    <a:lumMod val="25000"/>
                  </a:schemeClr>
                </a:solidFill>
                <a:cs typeface="+mn-ea"/>
                <a:sym typeface="+mn-lt"/>
              </a:endParaRPr>
            </a:p>
          </p:txBody>
        </p:sp>
      </p:grpSp>
      <p:grpSp>
        <p:nvGrpSpPr>
          <p:cNvPr id="56" name="Group 16"/>
          <p:cNvGrpSpPr/>
          <p:nvPr/>
        </p:nvGrpSpPr>
        <p:grpSpPr>
          <a:xfrm>
            <a:off x="3833485" y="3870976"/>
            <a:ext cx="470620" cy="347619"/>
            <a:chOff x="2563427" y="3717902"/>
            <a:chExt cx="439257" cy="324452"/>
          </a:xfrm>
          <a:solidFill>
            <a:schemeClr val="bg2"/>
          </a:solidFill>
        </p:grpSpPr>
        <p:sp>
          <p:nvSpPr>
            <p:cNvPr id="57" name="Freeform 92"/>
            <p:cNvSpPr>
              <a:spLocks/>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cs typeface="+mn-ea"/>
                <a:sym typeface="+mn-lt"/>
              </a:endParaRPr>
            </a:p>
          </p:txBody>
        </p:sp>
        <p:sp>
          <p:nvSpPr>
            <p:cNvPr id="58" name="Freeform 93"/>
            <p:cNvSpPr>
              <a:spLocks/>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cs typeface="+mn-ea"/>
                <a:sym typeface="+mn-lt"/>
              </a:endParaRPr>
            </a:p>
          </p:txBody>
        </p:sp>
        <p:sp>
          <p:nvSpPr>
            <p:cNvPr id="59" name="Freeform 94"/>
            <p:cNvSpPr>
              <a:spLocks/>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351">
                <a:cs typeface="+mn-ea"/>
                <a:sym typeface="+mn-lt"/>
              </a:endParaRPr>
            </a:p>
          </p:txBody>
        </p:sp>
      </p:grpSp>
      <p:sp>
        <p:nvSpPr>
          <p:cNvPr id="64" name="Content Placeholder 2"/>
          <p:cNvSpPr txBox="1">
            <a:spLocks/>
          </p:cNvSpPr>
          <p:nvPr/>
        </p:nvSpPr>
        <p:spPr>
          <a:xfrm>
            <a:off x="911424" y="1468083"/>
            <a:ext cx="1561116" cy="437963"/>
          </a:xfrm>
          <a:prstGeom prst="rect">
            <a:avLst/>
          </a:prstGeom>
        </p:spPr>
        <p:txBody>
          <a:bodyPr vert="horz" lIns="121920" tIns="60960" rIns="121920" bIns="60960" rtlCol="0" anchor="ctr" anchorCtr="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err="1">
                <a:solidFill>
                  <a:schemeClr val="bg2">
                    <a:lumMod val="90000"/>
                  </a:schemeClr>
                </a:solidFill>
                <a:cs typeface="+mn-ea"/>
                <a:sym typeface="+mn-lt"/>
              </a:rPr>
              <a:t>Lorem</a:t>
            </a:r>
            <a:r>
              <a:rPr lang="en-US" sz="1800" dirty="0">
                <a:solidFill>
                  <a:schemeClr val="bg2">
                    <a:lumMod val="90000"/>
                  </a:schemeClr>
                </a:solidFill>
                <a:cs typeface="+mn-ea"/>
                <a:sym typeface="+mn-lt"/>
              </a:rPr>
              <a:t> </a:t>
            </a:r>
            <a:r>
              <a:rPr lang="en-US" sz="1800" dirty="0" err="1">
                <a:solidFill>
                  <a:schemeClr val="bg2">
                    <a:lumMod val="90000"/>
                  </a:schemeClr>
                </a:solidFill>
                <a:cs typeface="+mn-ea"/>
                <a:sym typeface="+mn-lt"/>
              </a:rPr>
              <a:t>ipsum</a:t>
            </a:r>
            <a:endParaRPr lang="en-US" sz="1800" dirty="0">
              <a:solidFill>
                <a:schemeClr val="bg2">
                  <a:lumMod val="90000"/>
                </a:schemeClr>
              </a:solidFill>
              <a:cs typeface="+mn-ea"/>
              <a:sym typeface="+mn-lt"/>
            </a:endParaRPr>
          </a:p>
        </p:txBody>
      </p:sp>
      <p:sp>
        <p:nvSpPr>
          <p:cNvPr id="65" name="Content Placeholder 2"/>
          <p:cNvSpPr txBox="1">
            <a:spLocks/>
          </p:cNvSpPr>
          <p:nvPr/>
        </p:nvSpPr>
        <p:spPr>
          <a:xfrm>
            <a:off x="490905" y="3523928"/>
            <a:ext cx="1561116" cy="437963"/>
          </a:xfrm>
          <a:prstGeom prst="rect">
            <a:avLst/>
          </a:prstGeom>
        </p:spPr>
        <p:txBody>
          <a:bodyPr vert="horz" lIns="121920" tIns="60960" rIns="121920" bIns="60960" rtlCol="0" anchor="ctr" anchorCtr="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err="1">
                <a:solidFill>
                  <a:schemeClr val="bg2">
                    <a:lumMod val="90000"/>
                  </a:schemeClr>
                </a:solidFill>
                <a:cs typeface="+mn-ea"/>
                <a:sym typeface="+mn-lt"/>
              </a:rPr>
              <a:t>Lorem</a:t>
            </a:r>
            <a:r>
              <a:rPr lang="en-US" sz="1800" dirty="0">
                <a:solidFill>
                  <a:schemeClr val="bg2">
                    <a:lumMod val="90000"/>
                  </a:schemeClr>
                </a:solidFill>
                <a:cs typeface="+mn-ea"/>
                <a:sym typeface="+mn-lt"/>
              </a:rPr>
              <a:t> </a:t>
            </a:r>
            <a:r>
              <a:rPr lang="en-US" sz="1800" dirty="0" err="1">
                <a:solidFill>
                  <a:schemeClr val="bg2">
                    <a:lumMod val="90000"/>
                  </a:schemeClr>
                </a:solidFill>
                <a:cs typeface="+mn-ea"/>
                <a:sym typeface="+mn-lt"/>
              </a:rPr>
              <a:t>ipsum</a:t>
            </a:r>
            <a:endParaRPr lang="en-US" sz="1800" dirty="0">
              <a:solidFill>
                <a:schemeClr val="bg2">
                  <a:lumMod val="90000"/>
                </a:schemeClr>
              </a:solidFill>
              <a:cs typeface="+mn-ea"/>
              <a:sym typeface="+mn-lt"/>
            </a:endParaRPr>
          </a:p>
        </p:txBody>
      </p:sp>
      <p:sp>
        <p:nvSpPr>
          <p:cNvPr id="66" name="Content Placeholder 2"/>
          <p:cNvSpPr txBox="1">
            <a:spLocks/>
          </p:cNvSpPr>
          <p:nvPr/>
        </p:nvSpPr>
        <p:spPr>
          <a:xfrm>
            <a:off x="2988414" y="5013176"/>
            <a:ext cx="1561116" cy="437963"/>
          </a:xfrm>
          <a:prstGeom prst="rect">
            <a:avLst/>
          </a:prstGeom>
        </p:spPr>
        <p:txBody>
          <a:bodyPr vert="horz" lIns="121920" tIns="60960" rIns="121920" bIns="60960" rtlCol="0" anchor="ctr" anchorCtr="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err="1">
                <a:solidFill>
                  <a:schemeClr val="bg2">
                    <a:lumMod val="90000"/>
                  </a:schemeClr>
                </a:solidFill>
                <a:cs typeface="+mn-ea"/>
                <a:sym typeface="+mn-lt"/>
              </a:rPr>
              <a:t>Lorem</a:t>
            </a:r>
            <a:r>
              <a:rPr lang="en-US" sz="1800" dirty="0">
                <a:solidFill>
                  <a:schemeClr val="bg2">
                    <a:lumMod val="90000"/>
                  </a:schemeClr>
                </a:solidFill>
                <a:cs typeface="+mn-ea"/>
                <a:sym typeface="+mn-lt"/>
              </a:rPr>
              <a:t> </a:t>
            </a:r>
            <a:r>
              <a:rPr lang="en-US" sz="1800" dirty="0" err="1">
                <a:solidFill>
                  <a:schemeClr val="bg2">
                    <a:lumMod val="90000"/>
                  </a:schemeClr>
                </a:solidFill>
                <a:cs typeface="+mn-ea"/>
                <a:sym typeface="+mn-lt"/>
              </a:rPr>
              <a:t>ipsum</a:t>
            </a:r>
            <a:endParaRPr lang="en-US" sz="1800" dirty="0">
              <a:solidFill>
                <a:schemeClr val="bg2">
                  <a:lumMod val="90000"/>
                </a:schemeClr>
              </a:solidFill>
              <a:cs typeface="+mn-ea"/>
              <a:sym typeface="+mn-lt"/>
            </a:endParaRPr>
          </a:p>
        </p:txBody>
      </p:sp>
      <p:sp>
        <p:nvSpPr>
          <p:cNvPr id="67" name="Content Placeholder 2"/>
          <p:cNvSpPr txBox="1">
            <a:spLocks/>
          </p:cNvSpPr>
          <p:nvPr/>
        </p:nvSpPr>
        <p:spPr>
          <a:xfrm>
            <a:off x="5315804" y="1054595"/>
            <a:ext cx="1561116" cy="437963"/>
          </a:xfrm>
          <a:prstGeom prst="rect">
            <a:avLst/>
          </a:prstGeom>
        </p:spPr>
        <p:txBody>
          <a:bodyPr vert="horz" lIns="121920" tIns="60960" rIns="121920" bIns="60960" rtlCol="0" anchor="ctr" anchorCtr="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800" dirty="0" err="1">
                <a:solidFill>
                  <a:schemeClr val="bg2">
                    <a:lumMod val="90000"/>
                  </a:schemeClr>
                </a:solidFill>
                <a:cs typeface="+mn-ea"/>
                <a:sym typeface="+mn-lt"/>
              </a:rPr>
              <a:t>Lorem</a:t>
            </a:r>
            <a:r>
              <a:rPr lang="en-US" sz="1800" dirty="0">
                <a:solidFill>
                  <a:schemeClr val="bg2">
                    <a:lumMod val="90000"/>
                  </a:schemeClr>
                </a:solidFill>
                <a:cs typeface="+mn-ea"/>
                <a:sym typeface="+mn-lt"/>
              </a:rPr>
              <a:t> </a:t>
            </a:r>
            <a:r>
              <a:rPr lang="en-US" sz="1800" dirty="0" err="1">
                <a:solidFill>
                  <a:schemeClr val="bg2">
                    <a:lumMod val="90000"/>
                  </a:schemeClr>
                </a:solidFill>
                <a:cs typeface="+mn-ea"/>
                <a:sym typeface="+mn-lt"/>
              </a:rPr>
              <a:t>ipsum</a:t>
            </a:r>
            <a:endParaRPr lang="en-US" sz="1800" dirty="0">
              <a:solidFill>
                <a:schemeClr val="bg2">
                  <a:lumMod val="90000"/>
                </a:schemeClr>
              </a:solidFill>
              <a:cs typeface="+mn-ea"/>
              <a:sym typeface="+mn-lt"/>
            </a:endParaRPr>
          </a:p>
        </p:txBody>
      </p:sp>
      <p:sp>
        <p:nvSpPr>
          <p:cNvPr id="35" name="Content Placeholder 2"/>
          <p:cNvSpPr txBox="1">
            <a:spLocks/>
          </p:cNvSpPr>
          <p:nvPr/>
        </p:nvSpPr>
        <p:spPr>
          <a:xfrm>
            <a:off x="8544272" y="5235130"/>
            <a:ext cx="2490807" cy="7183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000" dirty="0" err="1" smtClean="0">
                <a:solidFill>
                  <a:schemeClr val="bg2">
                    <a:lumMod val="90000"/>
                  </a:schemeClr>
                </a:solidFill>
                <a:latin typeface="Arial"/>
                <a:ea typeface="微软雅黑"/>
                <a:sym typeface="Arial"/>
              </a:rPr>
              <a:t>Curabitur</a:t>
            </a:r>
            <a:r>
              <a:rPr lang="en-US" sz="1000" dirty="0" smtClean="0">
                <a:solidFill>
                  <a:schemeClr val="bg2">
                    <a:lumMod val="90000"/>
                  </a:schemeClr>
                </a:solidFill>
                <a:latin typeface="Arial"/>
                <a:ea typeface="微软雅黑"/>
                <a:sym typeface="Arial"/>
              </a:rPr>
              <a:t> </a:t>
            </a:r>
            <a:r>
              <a:rPr lang="en-US" sz="1000" dirty="0">
                <a:solidFill>
                  <a:schemeClr val="bg2">
                    <a:lumMod val="90000"/>
                  </a:schemeClr>
                </a:solidFill>
                <a:latin typeface="Arial"/>
                <a:ea typeface="微软雅黑"/>
                <a:sym typeface="Arial"/>
              </a:rPr>
              <a:t>elementum posuere pretium. Quisque nibh dolor, dignissim ac dignissim ut, luctus ac urna. </a:t>
            </a:r>
            <a:r>
              <a:rPr lang="en-US" sz="1000" dirty="0" err="1" smtClean="0">
                <a:solidFill>
                  <a:schemeClr val="bg2">
                    <a:lumMod val="90000"/>
                  </a:schemeClr>
                </a:solidFill>
                <a:latin typeface="Arial"/>
                <a:ea typeface="微软雅黑"/>
                <a:sym typeface="Arial"/>
              </a:rPr>
              <a:t>tincidunt</a:t>
            </a:r>
            <a:r>
              <a:rPr lang="en-US" sz="1000" dirty="0">
                <a:solidFill>
                  <a:schemeClr val="bg2">
                    <a:lumMod val="90000"/>
                  </a:schemeClr>
                </a:solidFill>
                <a:latin typeface="Arial"/>
                <a:ea typeface="微软雅黑"/>
                <a:sym typeface="Arial"/>
              </a:rPr>
              <a:t>.</a:t>
            </a:r>
          </a:p>
        </p:txBody>
      </p:sp>
      <p:sp>
        <p:nvSpPr>
          <p:cNvPr id="41" name="Content Placeholder 2"/>
          <p:cNvSpPr txBox="1">
            <a:spLocks/>
          </p:cNvSpPr>
          <p:nvPr/>
        </p:nvSpPr>
        <p:spPr>
          <a:xfrm>
            <a:off x="7722711" y="4146587"/>
            <a:ext cx="3312368" cy="107695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3200" b="1" dirty="0" smtClean="0">
                <a:solidFill>
                  <a:schemeClr val="bg2"/>
                </a:solidFill>
                <a:latin typeface="Arial"/>
                <a:ea typeface="微软雅黑"/>
                <a:sym typeface="Arial"/>
              </a:rPr>
              <a:t>主题句简单句呈现本页的</a:t>
            </a:r>
            <a:r>
              <a:rPr lang="zh-CN" altLang="en-US" sz="3200" b="1" dirty="0">
                <a:solidFill>
                  <a:schemeClr val="bg2"/>
                </a:solidFill>
                <a:latin typeface="Arial"/>
                <a:ea typeface="微软雅黑"/>
                <a:sym typeface="Arial"/>
              </a:rPr>
              <a:t>观点</a:t>
            </a:r>
            <a:endParaRPr lang="en-US" altLang="zh-CN" sz="3200" b="1" dirty="0">
              <a:solidFill>
                <a:schemeClr val="bg2"/>
              </a:solidFill>
              <a:latin typeface="Arial"/>
              <a:ea typeface="微软雅黑"/>
              <a:sym typeface="Arial"/>
            </a:endParaRPr>
          </a:p>
        </p:txBody>
      </p:sp>
      <p:grpSp>
        <p:nvGrpSpPr>
          <p:cNvPr id="42" name="组合 41"/>
          <p:cNvGrpSpPr/>
          <p:nvPr/>
        </p:nvGrpSpPr>
        <p:grpSpPr>
          <a:xfrm>
            <a:off x="9731632" y="3719881"/>
            <a:ext cx="1295400" cy="368300"/>
            <a:chOff x="684978" y="1688995"/>
            <a:chExt cx="1295400" cy="368300"/>
          </a:xfrm>
        </p:grpSpPr>
        <p:sp>
          <p:nvSpPr>
            <p:cNvPr id="43" name="圆角矩形 42"/>
            <p:cNvSpPr/>
            <p:nvPr/>
          </p:nvSpPr>
          <p:spPr>
            <a:xfrm>
              <a:off x="808773" y="1718542"/>
              <a:ext cx="1044676" cy="306799"/>
            </a:xfrm>
            <a:prstGeom prst="roundRect">
              <a:avLst>
                <a:gd name="adj" fmla="val 44535"/>
              </a:avLst>
            </a:prstGeom>
            <a:solidFill>
              <a:srgbClr val="FFD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itle 13"/>
            <p:cNvSpPr txBox="1">
              <a:spLocks/>
            </p:cNvSpPr>
            <p:nvPr/>
          </p:nvSpPr>
          <p:spPr>
            <a:xfrm>
              <a:off x="684978" y="1688995"/>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ysClr val="windowText" lastClr="000000"/>
                  </a:solidFill>
                  <a:latin typeface="幼圆" panose="02010509060101010101" pitchFamily="49" charset="-122"/>
                  <a:ea typeface="幼圆" panose="02010509060101010101" pitchFamily="49" charset="-122"/>
                  <a:sym typeface="Arial"/>
                </a:rPr>
                <a:t>对象类别</a:t>
              </a:r>
              <a:endParaRPr lang="en-US" sz="1600" dirty="0">
                <a:solidFill>
                  <a:sysClr val="windowText" lastClr="000000"/>
                </a:solidFill>
                <a:latin typeface="幼圆" panose="02010509060101010101" pitchFamily="49" charset="-122"/>
                <a:ea typeface="幼圆" panose="02010509060101010101" pitchFamily="49" charset="-122"/>
                <a:sym typeface="Arial"/>
              </a:endParaRPr>
            </a:p>
          </p:txBody>
        </p:sp>
      </p:grpSp>
    </p:spTree>
    <p:extLst>
      <p:ext uri="{BB962C8B-B14F-4D97-AF65-F5344CB8AC3E}">
        <p14:creationId xmlns:p14="http://schemas.microsoft.com/office/powerpoint/2010/main" val="1004721743"/>
      </p:ext>
    </p:extLst>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0"/>
          <p:cNvSpPr/>
          <p:nvPr/>
        </p:nvSpPr>
        <p:spPr>
          <a:xfrm rot="5400000" flipV="1">
            <a:off x="5735109" y="381000"/>
            <a:ext cx="6858000" cy="6096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cs typeface="+mn-ea"/>
              <a:sym typeface="+mn-lt"/>
            </a:endParaRPr>
          </a:p>
        </p:txBody>
      </p:sp>
      <p:sp>
        <p:nvSpPr>
          <p:cNvPr id="36" name="Rectangle 20"/>
          <p:cNvSpPr/>
          <p:nvPr/>
        </p:nvSpPr>
        <p:spPr>
          <a:xfrm rot="16200000" flipH="1" flipV="1">
            <a:off x="-381000" y="381000"/>
            <a:ext cx="6858000" cy="609600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cs typeface="+mn-ea"/>
              <a:sym typeface="+mn-lt"/>
            </a:endParaRPr>
          </a:p>
        </p:txBody>
      </p:sp>
      <p:sp>
        <p:nvSpPr>
          <p:cNvPr id="35" name="Rectangle 20"/>
          <p:cNvSpPr/>
          <p:nvPr/>
        </p:nvSpPr>
        <p:spPr>
          <a:xfrm flipH="1">
            <a:off x="5197939" y="2504727"/>
            <a:ext cx="1796123" cy="1795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cs typeface="+mn-ea"/>
              <a:sym typeface="+mn-lt"/>
            </a:endParaRPr>
          </a:p>
        </p:txBody>
      </p:sp>
      <p:sp>
        <p:nvSpPr>
          <p:cNvPr id="9" name="Freeform 35"/>
          <p:cNvSpPr>
            <a:spLocks noEditPoints="1"/>
          </p:cNvSpPr>
          <p:nvPr/>
        </p:nvSpPr>
        <p:spPr bwMode="auto">
          <a:xfrm>
            <a:off x="5827759" y="3061684"/>
            <a:ext cx="522288" cy="352425"/>
          </a:xfrm>
          <a:custGeom>
            <a:avLst/>
            <a:gdLst>
              <a:gd name="T0" fmla="*/ 448526 w 157"/>
              <a:gd name="T1" fmla="*/ 152714 h 106"/>
              <a:gd name="T2" fmla="*/ 451848 w 157"/>
              <a:gd name="T3" fmla="*/ 122835 h 106"/>
              <a:gd name="T4" fmla="*/ 328919 w 157"/>
              <a:gd name="T5" fmla="*/ 0 h 106"/>
              <a:gd name="T6" fmla="*/ 242536 w 157"/>
              <a:gd name="T7" fmla="*/ 59758 h 106"/>
              <a:gd name="T8" fmla="*/ 149509 w 157"/>
              <a:gd name="T9" fmla="*/ 26559 h 106"/>
              <a:gd name="T10" fmla="*/ 63126 w 157"/>
              <a:gd name="T11" fmla="*/ 129475 h 106"/>
              <a:gd name="T12" fmla="*/ 66448 w 157"/>
              <a:gd name="T13" fmla="*/ 156034 h 106"/>
              <a:gd name="T14" fmla="*/ 0 w 157"/>
              <a:gd name="T15" fmla="*/ 248990 h 106"/>
              <a:gd name="T16" fmla="*/ 102995 w 157"/>
              <a:gd name="T17" fmla="*/ 351906 h 106"/>
              <a:gd name="T18" fmla="*/ 418624 w 157"/>
              <a:gd name="T19" fmla="*/ 351906 h 106"/>
              <a:gd name="T20" fmla="*/ 521619 w 157"/>
              <a:gd name="T21" fmla="*/ 248990 h 106"/>
              <a:gd name="T22" fmla="*/ 448526 w 157"/>
              <a:gd name="T23" fmla="*/ 152714 h 106"/>
              <a:gd name="T24" fmla="*/ 398690 w 157"/>
              <a:gd name="T25" fmla="*/ 331987 h 106"/>
              <a:gd name="T26" fmla="*/ 262471 w 157"/>
              <a:gd name="T27" fmla="*/ 331987 h 106"/>
              <a:gd name="T28" fmla="*/ 342209 w 157"/>
              <a:gd name="T29" fmla="*/ 248990 h 106"/>
              <a:gd name="T30" fmla="*/ 338886 w 157"/>
              <a:gd name="T31" fmla="*/ 239030 h 106"/>
              <a:gd name="T32" fmla="*/ 305662 w 157"/>
              <a:gd name="T33" fmla="*/ 239030 h 106"/>
              <a:gd name="T34" fmla="*/ 305662 w 157"/>
              <a:gd name="T35" fmla="*/ 225751 h 106"/>
              <a:gd name="T36" fmla="*/ 305662 w 157"/>
              <a:gd name="T37" fmla="*/ 122835 h 106"/>
              <a:gd name="T38" fmla="*/ 299017 w 157"/>
              <a:gd name="T39" fmla="*/ 116195 h 106"/>
              <a:gd name="T40" fmla="*/ 212634 w 157"/>
              <a:gd name="T41" fmla="*/ 116195 h 106"/>
              <a:gd name="T42" fmla="*/ 205990 w 157"/>
              <a:gd name="T43" fmla="*/ 122835 h 106"/>
              <a:gd name="T44" fmla="*/ 205990 w 157"/>
              <a:gd name="T45" fmla="*/ 225751 h 106"/>
              <a:gd name="T46" fmla="*/ 205990 w 157"/>
              <a:gd name="T47" fmla="*/ 242350 h 106"/>
              <a:gd name="T48" fmla="*/ 169443 w 157"/>
              <a:gd name="T49" fmla="*/ 242350 h 106"/>
              <a:gd name="T50" fmla="*/ 166121 w 157"/>
              <a:gd name="T51" fmla="*/ 252310 h 106"/>
              <a:gd name="T52" fmla="*/ 249181 w 157"/>
              <a:gd name="T53" fmla="*/ 331987 h 106"/>
              <a:gd name="T54" fmla="*/ 126252 w 157"/>
              <a:gd name="T55" fmla="*/ 331987 h 106"/>
              <a:gd name="T56" fmla="*/ 36547 w 157"/>
              <a:gd name="T57" fmla="*/ 245670 h 106"/>
              <a:gd name="T58" fmla="*/ 96350 w 157"/>
              <a:gd name="T59" fmla="*/ 165993 h 106"/>
              <a:gd name="T60" fmla="*/ 93028 w 157"/>
              <a:gd name="T61" fmla="*/ 146074 h 106"/>
              <a:gd name="T62" fmla="*/ 166121 w 157"/>
              <a:gd name="T63" fmla="*/ 56438 h 106"/>
              <a:gd name="T64" fmla="*/ 245859 w 157"/>
              <a:gd name="T65" fmla="*/ 96276 h 106"/>
              <a:gd name="T66" fmla="*/ 322274 w 157"/>
              <a:gd name="T67" fmla="*/ 33199 h 106"/>
              <a:gd name="T68" fmla="*/ 425269 w 157"/>
              <a:gd name="T69" fmla="*/ 139434 h 106"/>
              <a:gd name="T70" fmla="*/ 421947 w 157"/>
              <a:gd name="T71" fmla="*/ 162674 h 106"/>
              <a:gd name="T72" fmla="*/ 488395 w 157"/>
              <a:gd name="T73" fmla="*/ 245670 h 106"/>
              <a:gd name="T74" fmla="*/ 398690 w 157"/>
              <a:gd name="T75" fmla="*/ 331987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tx2"/>
          </a:solidFill>
          <a:ln w="9525">
            <a:noFill/>
            <a:round/>
            <a:headEnd/>
            <a:tailEnd/>
          </a:ln>
        </p:spPr>
        <p:txBody>
          <a:bodyPr/>
          <a:lstStyle/>
          <a:p>
            <a:endParaRPr lang="zh-CN" altLang="en-US" sz="1351">
              <a:solidFill>
                <a:schemeClr val="bg2">
                  <a:lumMod val="25000"/>
                </a:schemeClr>
              </a:solidFill>
              <a:cs typeface="+mn-ea"/>
              <a:sym typeface="+mn-lt"/>
            </a:endParaRPr>
          </a:p>
        </p:txBody>
      </p:sp>
      <p:sp>
        <p:nvSpPr>
          <p:cNvPr id="10" name="Text Box 10"/>
          <p:cNvSpPr txBox="1">
            <a:spLocks noChangeArrowheads="1"/>
          </p:cNvSpPr>
          <p:nvPr/>
        </p:nvSpPr>
        <p:spPr bwMode="auto">
          <a:xfrm>
            <a:off x="5541143" y="3569848"/>
            <a:ext cx="1176339" cy="251287"/>
          </a:xfrm>
          <a:prstGeom prst="rect">
            <a:avLst/>
          </a:prstGeom>
          <a:noFill/>
          <a:ln w="9525">
            <a:noFill/>
            <a:miter lim="800000"/>
            <a:headEnd/>
            <a:tailEnd/>
          </a:ln>
        </p:spPr>
        <p:txBody>
          <a:bodyPr lIns="45720" tIns="22860" rIns="45720" bIns="22860">
            <a:spAutoFit/>
          </a:bodyPr>
          <a:lstStyle/>
          <a:p>
            <a:pPr algn="ctr" defTabSz="1087383"/>
            <a:r>
              <a:rPr lang="zh-CN" altLang="en-US" sz="1333" b="1" dirty="0" smtClean="0">
                <a:solidFill>
                  <a:schemeClr val="bg2">
                    <a:lumMod val="25000"/>
                  </a:schemeClr>
                </a:solidFill>
                <a:cs typeface="+mn-ea"/>
                <a:sym typeface="+mn-lt"/>
              </a:rPr>
              <a:t>重要性</a:t>
            </a:r>
            <a:endParaRPr lang="en-US" altLang="zh-CN" sz="1333" b="1" dirty="0">
              <a:solidFill>
                <a:schemeClr val="bg2">
                  <a:lumMod val="25000"/>
                </a:schemeClr>
              </a:solidFill>
              <a:cs typeface="+mn-ea"/>
              <a:sym typeface="+mn-lt"/>
            </a:endParaRPr>
          </a:p>
        </p:txBody>
      </p:sp>
      <p:sp>
        <p:nvSpPr>
          <p:cNvPr id="49" name="Content Placeholder 2"/>
          <p:cNvSpPr txBox="1">
            <a:spLocks/>
          </p:cNvSpPr>
          <p:nvPr/>
        </p:nvSpPr>
        <p:spPr>
          <a:xfrm>
            <a:off x="5195413" y="423461"/>
            <a:ext cx="1841392"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solidFill>
                  <a:schemeClr val="bg2"/>
                </a:solidFill>
                <a:cs typeface="+mn-ea"/>
                <a:sym typeface="+mn-lt"/>
              </a:rPr>
              <a:t>Lorem ipsum dolor sit amet, consectetur adipiscing elit. </a:t>
            </a:r>
          </a:p>
        </p:txBody>
      </p:sp>
      <p:sp>
        <p:nvSpPr>
          <p:cNvPr id="52" name="Content Placeholder 2"/>
          <p:cNvSpPr txBox="1">
            <a:spLocks/>
          </p:cNvSpPr>
          <p:nvPr/>
        </p:nvSpPr>
        <p:spPr>
          <a:xfrm>
            <a:off x="8722434" y="3092247"/>
            <a:ext cx="2439949"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bg2"/>
                </a:solidFill>
                <a:cs typeface="+mn-ea"/>
                <a:sym typeface="+mn-lt"/>
              </a:rPr>
              <a:t>Lorem ipsum dolor sit amet, consectetur adipiscing elit. </a:t>
            </a:r>
          </a:p>
        </p:txBody>
      </p:sp>
      <p:sp>
        <p:nvSpPr>
          <p:cNvPr id="55" name="Content Placeholder 2"/>
          <p:cNvSpPr txBox="1">
            <a:spLocks/>
          </p:cNvSpPr>
          <p:nvPr/>
        </p:nvSpPr>
        <p:spPr>
          <a:xfrm>
            <a:off x="1164383" y="3092247"/>
            <a:ext cx="2360111"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dirty="0">
                <a:solidFill>
                  <a:schemeClr val="bg2"/>
                </a:solidFill>
                <a:cs typeface="+mn-ea"/>
                <a:sym typeface="+mn-lt"/>
              </a:rPr>
              <a:t>Lorem ipsum dolor sit amet, consectetur adipiscing elit. </a:t>
            </a:r>
          </a:p>
        </p:txBody>
      </p:sp>
      <p:sp>
        <p:nvSpPr>
          <p:cNvPr id="40" name="TextBox 34"/>
          <p:cNvSpPr txBox="1"/>
          <p:nvPr/>
        </p:nvSpPr>
        <p:spPr>
          <a:xfrm>
            <a:off x="3585902" y="2623958"/>
            <a:ext cx="846707" cy="1446550"/>
          </a:xfrm>
          <a:prstGeom prst="rect">
            <a:avLst/>
          </a:prstGeom>
          <a:noFill/>
        </p:spPr>
        <p:txBody>
          <a:bodyPr wrap="none" rtlCol="0">
            <a:spAutoFit/>
          </a:bodyPr>
          <a:lstStyle/>
          <a:p>
            <a:r>
              <a:rPr lang="en-US" sz="8800" dirty="0" smtClean="0">
                <a:solidFill>
                  <a:schemeClr val="bg2"/>
                </a:solidFill>
                <a:latin typeface="微软雅黑" panose="020B0503020204020204" pitchFamily="34" charset="-122"/>
                <a:ea typeface="微软雅黑" panose="020B0503020204020204" pitchFamily="34" charset="-122"/>
                <a:cs typeface="Aharoni" panose="02010803020104030203" pitchFamily="2" charset="-79"/>
              </a:rPr>
              <a:t>1</a:t>
            </a:r>
            <a:endParaRPr lang="en-US" sz="8800" dirty="0">
              <a:solidFill>
                <a:schemeClr val="bg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1" name="TextBox 35"/>
          <p:cNvSpPr txBox="1"/>
          <p:nvPr/>
        </p:nvSpPr>
        <p:spPr>
          <a:xfrm>
            <a:off x="5682701" y="1092464"/>
            <a:ext cx="846707" cy="1446550"/>
          </a:xfrm>
          <a:prstGeom prst="rect">
            <a:avLst/>
          </a:prstGeom>
          <a:noFill/>
        </p:spPr>
        <p:txBody>
          <a:bodyPr wrap="none" rtlCol="0">
            <a:spAutoFit/>
          </a:bodyPr>
          <a:lstStyle/>
          <a:p>
            <a:r>
              <a:rPr lang="en-US" sz="8800" dirty="0" smtClean="0">
                <a:solidFill>
                  <a:schemeClr val="bg2"/>
                </a:solidFill>
                <a:latin typeface="微软雅黑" panose="020B0503020204020204" pitchFamily="34" charset="-122"/>
                <a:ea typeface="微软雅黑" panose="020B0503020204020204" pitchFamily="34" charset="-122"/>
                <a:cs typeface="Aharoni" panose="02010803020104030203" pitchFamily="2" charset="-79"/>
              </a:rPr>
              <a:t>2</a:t>
            </a:r>
            <a:endParaRPr lang="en-US" sz="8800" dirty="0">
              <a:solidFill>
                <a:schemeClr val="bg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2" name="TextBox 36"/>
          <p:cNvSpPr txBox="1"/>
          <p:nvPr/>
        </p:nvSpPr>
        <p:spPr>
          <a:xfrm>
            <a:off x="7784030" y="2646104"/>
            <a:ext cx="846707" cy="1446550"/>
          </a:xfrm>
          <a:prstGeom prst="rect">
            <a:avLst/>
          </a:prstGeom>
          <a:noFill/>
        </p:spPr>
        <p:txBody>
          <a:bodyPr wrap="none" rtlCol="0">
            <a:spAutoFit/>
          </a:bodyPr>
          <a:lstStyle/>
          <a:p>
            <a:r>
              <a:rPr lang="en-US" sz="8800" dirty="0" smtClean="0">
                <a:solidFill>
                  <a:schemeClr val="bg2"/>
                </a:solidFill>
                <a:latin typeface="微软雅黑" panose="020B0503020204020204" pitchFamily="34" charset="-122"/>
                <a:ea typeface="微软雅黑" panose="020B0503020204020204" pitchFamily="34" charset="-122"/>
                <a:cs typeface="Aharoni" panose="02010803020104030203" pitchFamily="2" charset="-79"/>
              </a:rPr>
              <a:t>3</a:t>
            </a:r>
            <a:endParaRPr lang="en-US" sz="8800" dirty="0">
              <a:solidFill>
                <a:schemeClr val="bg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46" name="TextBox 37"/>
          <p:cNvSpPr txBox="1"/>
          <p:nvPr/>
        </p:nvSpPr>
        <p:spPr>
          <a:xfrm>
            <a:off x="5664243" y="4352010"/>
            <a:ext cx="846707" cy="1446550"/>
          </a:xfrm>
          <a:prstGeom prst="rect">
            <a:avLst/>
          </a:prstGeom>
          <a:noFill/>
        </p:spPr>
        <p:txBody>
          <a:bodyPr wrap="none" rtlCol="0">
            <a:spAutoFit/>
          </a:bodyPr>
          <a:lstStyle/>
          <a:p>
            <a:r>
              <a:rPr lang="en-US" sz="8800" dirty="0" smtClean="0">
                <a:solidFill>
                  <a:schemeClr val="bg2"/>
                </a:solidFill>
                <a:latin typeface="微软雅黑" panose="020B0503020204020204" pitchFamily="34" charset="-122"/>
                <a:ea typeface="微软雅黑" panose="020B0503020204020204" pitchFamily="34" charset="-122"/>
                <a:cs typeface="Aharoni" panose="02010803020104030203" pitchFamily="2" charset="-79"/>
              </a:rPr>
              <a:t>4</a:t>
            </a:r>
            <a:endParaRPr lang="en-US" sz="8800" dirty="0">
              <a:solidFill>
                <a:schemeClr val="bg2"/>
              </a:solidFill>
              <a:latin typeface="微软雅黑" panose="020B0503020204020204" pitchFamily="34" charset="-122"/>
              <a:ea typeface="微软雅黑" panose="020B0503020204020204" pitchFamily="34" charset="-122"/>
              <a:cs typeface="Aharoni" panose="02010803020104030203" pitchFamily="2" charset="-79"/>
            </a:endParaRPr>
          </a:p>
        </p:txBody>
      </p:sp>
      <p:sp>
        <p:nvSpPr>
          <p:cNvPr id="25" name="椭圆 24"/>
          <p:cNvSpPr/>
          <p:nvPr/>
        </p:nvSpPr>
        <p:spPr>
          <a:xfrm>
            <a:off x="5285102" y="2610742"/>
            <a:ext cx="1617263" cy="1617420"/>
          </a:xfrm>
          <a:prstGeom prst="ellipse">
            <a:avLst/>
          </a:prstGeom>
          <a:noFill/>
          <a:ln w="9525">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2"/>
              </a:solidFill>
            </a:endParaRPr>
          </a:p>
        </p:txBody>
      </p:sp>
      <p:sp>
        <p:nvSpPr>
          <p:cNvPr id="16" name="Content Placeholder 2"/>
          <p:cNvSpPr txBox="1">
            <a:spLocks/>
          </p:cNvSpPr>
          <p:nvPr/>
        </p:nvSpPr>
        <p:spPr>
          <a:xfrm>
            <a:off x="5208616" y="5668076"/>
            <a:ext cx="1841392"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solidFill>
                  <a:schemeClr val="bg2"/>
                </a:solidFill>
                <a:cs typeface="+mn-ea"/>
                <a:sym typeface="+mn-lt"/>
              </a:rPr>
              <a:t>Lorem ipsum dolor sit amet, consectetur adipiscing elit. </a:t>
            </a:r>
          </a:p>
        </p:txBody>
      </p:sp>
    </p:spTree>
    <p:extLst>
      <p:ext uri="{BB962C8B-B14F-4D97-AF65-F5344CB8AC3E}">
        <p14:creationId xmlns:p14="http://schemas.microsoft.com/office/powerpoint/2010/main" val="3825486367"/>
      </p:ext>
    </p:extLst>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1"/>
          <p:cNvGraphicFramePr/>
          <p:nvPr>
            <p:extLst>
              <p:ext uri="{D42A27DB-BD31-4B8C-83A1-F6EECF244321}">
                <p14:modId xmlns:p14="http://schemas.microsoft.com/office/powerpoint/2010/main" val="460760255"/>
              </p:ext>
            </p:extLst>
          </p:nvPr>
        </p:nvGraphicFramePr>
        <p:xfrm>
          <a:off x="-1032792" y="2547756"/>
          <a:ext cx="14257584" cy="4904361"/>
        </p:xfrm>
        <a:graphic>
          <a:graphicData uri="http://schemas.openxmlformats.org/drawingml/2006/chart">
            <c:chart xmlns:c="http://schemas.openxmlformats.org/drawingml/2006/chart" xmlns:r="http://schemas.openxmlformats.org/officeDocument/2006/relationships" r:id="rId3"/>
          </a:graphicData>
        </a:graphic>
      </p:graphicFrame>
      <p:sp>
        <p:nvSpPr>
          <p:cNvPr id="28" name="等腰三角形 27"/>
          <p:cNvSpPr/>
          <p:nvPr/>
        </p:nvSpPr>
        <p:spPr>
          <a:xfrm flipV="1">
            <a:off x="5275262" y="0"/>
            <a:ext cx="5933306" cy="3573016"/>
          </a:xfrm>
          <a:prstGeom prst="triangle">
            <a:avLst>
              <a:gd name="adj" fmla="val 48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itle 13"/>
          <p:cNvSpPr txBox="1">
            <a:spLocks/>
          </p:cNvSpPr>
          <p:nvPr/>
        </p:nvSpPr>
        <p:spPr>
          <a:xfrm>
            <a:off x="6958364" y="1131335"/>
            <a:ext cx="2664296" cy="709713"/>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altLang="zh-CN" sz="6600" b="1" dirty="0">
                <a:solidFill>
                  <a:schemeClr val="bg2"/>
                </a:solidFill>
                <a:latin typeface="Arial"/>
                <a:ea typeface="微软雅黑"/>
                <a:sym typeface="Arial"/>
              </a:rPr>
              <a:t>15674</a:t>
            </a:r>
            <a:endParaRPr lang="en-US" sz="4400" b="1" dirty="0">
              <a:solidFill>
                <a:schemeClr val="bg2"/>
              </a:solidFill>
              <a:latin typeface="Arial"/>
              <a:ea typeface="微软雅黑"/>
              <a:sym typeface="Arial"/>
            </a:endParaRPr>
          </a:p>
        </p:txBody>
      </p:sp>
      <p:sp>
        <p:nvSpPr>
          <p:cNvPr id="33" name="Content Placeholder 2"/>
          <p:cNvSpPr txBox="1">
            <a:spLocks/>
          </p:cNvSpPr>
          <p:nvPr/>
        </p:nvSpPr>
        <p:spPr>
          <a:xfrm rot="10800000" flipV="1">
            <a:off x="7448798" y="1943562"/>
            <a:ext cx="1586234" cy="81722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dirty="0">
                <a:solidFill>
                  <a:schemeClr val="bg2"/>
                </a:solidFill>
                <a:latin typeface="Arial"/>
                <a:ea typeface="微软雅黑"/>
                <a:sym typeface="Arial"/>
              </a:rPr>
              <a:t>Lorem ipsum dolor sit amet, consectetur adipiscing elit. </a:t>
            </a:r>
          </a:p>
        </p:txBody>
      </p:sp>
      <p:sp>
        <p:nvSpPr>
          <p:cNvPr id="12" name="Content Placeholder 2"/>
          <p:cNvSpPr txBox="1">
            <a:spLocks/>
          </p:cNvSpPr>
          <p:nvPr/>
        </p:nvSpPr>
        <p:spPr>
          <a:xfrm>
            <a:off x="4871864" y="5661248"/>
            <a:ext cx="4389025" cy="44041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err="1" smtClean="0">
                <a:solidFill>
                  <a:schemeClr val="bg2">
                    <a:lumMod val="90000"/>
                  </a:schemeClr>
                </a:solidFill>
                <a:latin typeface="Arial"/>
                <a:ea typeface="微软雅黑"/>
                <a:sym typeface="Arial"/>
              </a:rPr>
              <a:t>Curabitur</a:t>
            </a:r>
            <a:r>
              <a:rPr lang="en-US" sz="1000" dirty="0" smtClean="0">
                <a:solidFill>
                  <a:schemeClr val="bg2">
                    <a:lumMod val="90000"/>
                  </a:schemeClr>
                </a:solidFill>
                <a:latin typeface="Arial"/>
                <a:ea typeface="微软雅黑"/>
                <a:sym typeface="Arial"/>
              </a:rPr>
              <a:t> </a:t>
            </a:r>
            <a:r>
              <a:rPr lang="en-US" sz="1000" dirty="0">
                <a:solidFill>
                  <a:schemeClr val="bg2">
                    <a:lumMod val="90000"/>
                  </a:schemeClr>
                </a:solidFill>
                <a:latin typeface="Arial"/>
                <a:ea typeface="微软雅黑"/>
                <a:sym typeface="Arial"/>
              </a:rPr>
              <a:t>elementum posuere pretium. Quisque nibh dolor, dignissim ac dignissim ut, luctus ac urna. </a:t>
            </a:r>
            <a:r>
              <a:rPr lang="en-US" sz="1000" dirty="0" err="1" smtClean="0">
                <a:solidFill>
                  <a:schemeClr val="bg2">
                    <a:lumMod val="90000"/>
                  </a:schemeClr>
                </a:solidFill>
                <a:latin typeface="Arial"/>
                <a:ea typeface="微软雅黑"/>
                <a:sym typeface="Arial"/>
              </a:rPr>
              <a:t>tincidunt</a:t>
            </a:r>
            <a:r>
              <a:rPr lang="en-US" sz="1000" dirty="0">
                <a:solidFill>
                  <a:schemeClr val="bg2">
                    <a:lumMod val="90000"/>
                  </a:schemeClr>
                </a:solidFill>
                <a:latin typeface="Arial"/>
                <a:ea typeface="微软雅黑"/>
                <a:sym typeface="Arial"/>
              </a:rPr>
              <a:t>.</a:t>
            </a:r>
          </a:p>
        </p:txBody>
      </p:sp>
      <p:grpSp>
        <p:nvGrpSpPr>
          <p:cNvPr id="15" name="组合 14"/>
          <p:cNvGrpSpPr/>
          <p:nvPr/>
        </p:nvGrpSpPr>
        <p:grpSpPr>
          <a:xfrm>
            <a:off x="10560868" y="2610697"/>
            <a:ext cx="1007740" cy="368300"/>
            <a:chOff x="684978" y="1707656"/>
            <a:chExt cx="1295400" cy="368300"/>
          </a:xfrm>
        </p:grpSpPr>
        <p:sp>
          <p:nvSpPr>
            <p:cNvPr id="16" name="圆角矩形 15"/>
            <p:cNvSpPr/>
            <p:nvPr/>
          </p:nvSpPr>
          <p:spPr>
            <a:xfrm>
              <a:off x="793645" y="1707656"/>
              <a:ext cx="1059804"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itle 13"/>
            <p:cNvSpPr txBox="1">
              <a:spLocks/>
            </p:cNvSpPr>
            <p:nvPr/>
          </p:nvSpPr>
          <p:spPr>
            <a:xfrm>
              <a:off x="684978" y="1707656"/>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ysClr val="windowText" lastClr="000000"/>
                  </a:solidFill>
                  <a:latin typeface="幼圆" panose="02010509060101010101" pitchFamily="49" charset="-122"/>
                  <a:ea typeface="幼圆" panose="02010509060101010101" pitchFamily="49" charset="-122"/>
                  <a:sym typeface="Arial"/>
                </a:rPr>
                <a:t>趋势</a:t>
              </a:r>
              <a:endParaRPr lang="en-US" sz="1600" dirty="0">
                <a:solidFill>
                  <a:sysClr val="windowText" lastClr="000000"/>
                </a:solidFill>
                <a:latin typeface="幼圆" panose="02010509060101010101" pitchFamily="49" charset="-122"/>
                <a:ea typeface="幼圆" panose="02010509060101010101" pitchFamily="49" charset="-122"/>
                <a:sym typeface="Arial"/>
              </a:endParaRPr>
            </a:p>
          </p:txBody>
        </p:sp>
      </p:grpSp>
      <p:sp>
        <p:nvSpPr>
          <p:cNvPr id="11" name="Content Placeholder 2"/>
          <p:cNvSpPr txBox="1">
            <a:spLocks/>
          </p:cNvSpPr>
          <p:nvPr/>
        </p:nvSpPr>
        <p:spPr>
          <a:xfrm>
            <a:off x="911424" y="1628800"/>
            <a:ext cx="3195287" cy="9818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800" b="1" dirty="0">
                <a:solidFill>
                  <a:schemeClr val="bg2"/>
                </a:solidFill>
                <a:latin typeface="Arial"/>
                <a:ea typeface="微软雅黑"/>
                <a:sym typeface="Arial"/>
              </a:rPr>
              <a:t>主题句简单句呈现本页的</a:t>
            </a:r>
            <a:r>
              <a:rPr lang="zh-CN" altLang="en-US" sz="2800" b="1" dirty="0" smtClean="0">
                <a:solidFill>
                  <a:schemeClr val="bg2"/>
                </a:solidFill>
                <a:latin typeface="Arial"/>
                <a:ea typeface="微软雅黑"/>
                <a:sym typeface="Arial"/>
              </a:rPr>
              <a:t>观点</a:t>
            </a:r>
            <a:endParaRPr lang="en-US" altLang="zh-CN" sz="2800" b="1" dirty="0">
              <a:solidFill>
                <a:schemeClr val="bg2"/>
              </a:solidFill>
              <a:latin typeface="Arial"/>
              <a:ea typeface="微软雅黑"/>
              <a:sym typeface="Arial"/>
            </a:endParaRPr>
          </a:p>
        </p:txBody>
      </p:sp>
      <p:cxnSp>
        <p:nvCxnSpPr>
          <p:cNvPr id="5" name="直接连接符 4"/>
          <p:cNvCxnSpPr/>
          <p:nvPr/>
        </p:nvCxnSpPr>
        <p:spPr>
          <a:xfrm>
            <a:off x="1022782" y="1484784"/>
            <a:ext cx="2768962" cy="0"/>
          </a:xfrm>
          <a:prstGeom prst="line">
            <a:avLst/>
          </a:prstGeom>
          <a:ln w="57150">
            <a:solidFill>
              <a:schemeClr val="bg2">
                <a:lumMod val="75000"/>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011896" y="2760789"/>
            <a:ext cx="1843744" cy="0"/>
          </a:xfrm>
          <a:prstGeom prst="line">
            <a:avLst/>
          </a:prstGeom>
          <a:ln w="19050">
            <a:solidFill>
              <a:schemeClr val="bg2">
                <a:lumMod val="75000"/>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8123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20"/>
          <p:cNvSpPr/>
          <p:nvPr/>
        </p:nvSpPr>
        <p:spPr>
          <a:xfrm flipH="1">
            <a:off x="-4" y="3284984"/>
            <a:ext cx="12191999" cy="678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cs typeface="+mn-ea"/>
              <a:sym typeface="+mn-lt"/>
            </a:endParaRPr>
          </a:p>
        </p:txBody>
      </p:sp>
      <p:grpSp>
        <p:nvGrpSpPr>
          <p:cNvPr id="48" name="组合 47"/>
          <p:cNvGrpSpPr/>
          <p:nvPr/>
        </p:nvGrpSpPr>
        <p:grpSpPr>
          <a:xfrm>
            <a:off x="3869267" y="1425866"/>
            <a:ext cx="1511080" cy="1087127"/>
            <a:chOff x="1107146" y="1663551"/>
            <a:chExt cx="1511080" cy="1087127"/>
          </a:xfrm>
        </p:grpSpPr>
        <p:sp>
          <p:nvSpPr>
            <p:cNvPr id="49" name="Content Placeholder 2"/>
            <p:cNvSpPr txBox="1">
              <a:spLocks/>
            </p:cNvSpPr>
            <p:nvPr/>
          </p:nvSpPr>
          <p:spPr>
            <a:xfrm>
              <a:off x="1120038" y="2196414"/>
              <a:ext cx="1498188"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solidFill>
                    <a:schemeClr val="tx1">
                      <a:lumMod val="20000"/>
                      <a:lumOff val="80000"/>
                    </a:schemeClr>
                  </a:solidFill>
                  <a:cs typeface="+mn-ea"/>
                  <a:sym typeface="+mn-lt"/>
                </a:rPr>
                <a:t>Lorem ipsum dolor sit amet, consectetur adipiscing elit. </a:t>
              </a:r>
            </a:p>
          </p:txBody>
        </p:sp>
        <p:sp>
          <p:nvSpPr>
            <p:cNvPr id="50" name="Title 13"/>
            <p:cNvSpPr txBox="1">
              <a:spLocks/>
            </p:cNvSpPr>
            <p:nvPr/>
          </p:nvSpPr>
          <p:spPr>
            <a:xfrm>
              <a:off x="1107146" y="1663551"/>
              <a:ext cx="15110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en-US" sz="2400" dirty="0">
                  <a:solidFill>
                    <a:srgbClr val="FFFFFF"/>
                  </a:solidFill>
                  <a:latin typeface="+mn-lt"/>
                  <a:ea typeface="+mn-ea"/>
                  <a:cs typeface="+mn-ea"/>
                  <a:sym typeface="+mn-lt"/>
                </a:rPr>
                <a:t>Lenders</a:t>
              </a:r>
              <a:endParaRPr lang="en-US" sz="2800" dirty="0">
                <a:solidFill>
                  <a:srgbClr val="FFFFFF"/>
                </a:solidFill>
                <a:latin typeface="+mn-lt"/>
                <a:ea typeface="+mn-ea"/>
                <a:cs typeface="+mn-ea"/>
                <a:sym typeface="+mn-lt"/>
              </a:endParaRPr>
            </a:p>
          </p:txBody>
        </p:sp>
      </p:grpSp>
      <p:grpSp>
        <p:nvGrpSpPr>
          <p:cNvPr id="51" name="组合 50"/>
          <p:cNvGrpSpPr/>
          <p:nvPr/>
        </p:nvGrpSpPr>
        <p:grpSpPr>
          <a:xfrm>
            <a:off x="9830113" y="1467977"/>
            <a:ext cx="1511080" cy="1087127"/>
            <a:chOff x="1107146" y="1663551"/>
            <a:chExt cx="1511080" cy="1087127"/>
          </a:xfrm>
        </p:grpSpPr>
        <p:sp>
          <p:nvSpPr>
            <p:cNvPr id="52" name="Content Placeholder 2"/>
            <p:cNvSpPr txBox="1">
              <a:spLocks/>
            </p:cNvSpPr>
            <p:nvPr/>
          </p:nvSpPr>
          <p:spPr>
            <a:xfrm>
              <a:off x="1120038" y="2196414"/>
              <a:ext cx="1498188"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tx1">
                      <a:lumMod val="20000"/>
                      <a:lumOff val="80000"/>
                    </a:schemeClr>
                  </a:solidFill>
                  <a:cs typeface="+mn-ea"/>
                  <a:sym typeface="+mn-lt"/>
                </a:rPr>
                <a:t>Lorem ipsum dolor sit amet, consectetur adipiscing elit. </a:t>
              </a:r>
            </a:p>
          </p:txBody>
        </p:sp>
        <p:sp>
          <p:nvSpPr>
            <p:cNvPr id="53" name="Title 13"/>
            <p:cNvSpPr txBox="1">
              <a:spLocks/>
            </p:cNvSpPr>
            <p:nvPr/>
          </p:nvSpPr>
          <p:spPr>
            <a:xfrm>
              <a:off x="1107146" y="1663551"/>
              <a:ext cx="15110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a:solidFill>
                    <a:srgbClr val="FFFFFF"/>
                  </a:solidFill>
                  <a:latin typeface="+mn-lt"/>
                  <a:ea typeface="+mn-ea"/>
                  <a:cs typeface="+mn-ea"/>
                  <a:sym typeface="+mn-lt"/>
                </a:rPr>
                <a:t>Lenders</a:t>
              </a:r>
              <a:endParaRPr lang="en-US" sz="2800" dirty="0">
                <a:solidFill>
                  <a:srgbClr val="FFFFFF"/>
                </a:solidFill>
                <a:latin typeface="+mn-lt"/>
                <a:ea typeface="+mn-ea"/>
                <a:cs typeface="+mn-ea"/>
                <a:sym typeface="+mn-lt"/>
              </a:endParaRPr>
            </a:p>
          </p:txBody>
        </p:sp>
      </p:grpSp>
      <p:grpSp>
        <p:nvGrpSpPr>
          <p:cNvPr id="54" name="组合 53"/>
          <p:cNvGrpSpPr/>
          <p:nvPr/>
        </p:nvGrpSpPr>
        <p:grpSpPr>
          <a:xfrm>
            <a:off x="1079191" y="3794161"/>
            <a:ext cx="1511080" cy="1087127"/>
            <a:chOff x="1107146" y="1663551"/>
            <a:chExt cx="1511080" cy="1087127"/>
          </a:xfrm>
        </p:grpSpPr>
        <p:sp>
          <p:nvSpPr>
            <p:cNvPr id="55" name="Content Placeholder 2"/>
            <p:cNvSpPr txBox="1">
              <a:spLocks/>
            </p:cNvSpPr>
            <p:nvPr/>
          </p:nvSpPr>
          <p:spPr>
            <a:xfrm>
              <a:off x="1120038" y="2196414"/>
              <a:ext cx="1498188"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solidFill>
                    <a:schemeClr val="tx1">
                      <a:lumMod val="20000"/>
                      <a:lumOff val="80000"/>
                    </a:schemeClr>
                  </a:solidFill>
                  <a:cs typeface="+mn-ea"/>
                  <a:sym typeface="+mn-lt"/>
                </a:rPr>
                <a:t>Lorem ipsum dolor sit amet, consectetur adipiscing elit. </a:t>
              </a:r>
            </a:p>
          </p:txBody>
        </p:sp>
        <p:sp>
          <p:nvSpPr>
            <p:cNvPr id="56" name="Title 13"/>
            <p:cNvSpPr txBox="1">
              <a:spLocks/>
            </p:cNvSpPr>
            <p:nvPr/>
          </p:nvSpPr>
          <p:spPr>
            <a:xfrm>
              <a:off x="1107146" y="1663551"/>
              <a:ext cx="15110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en-US" sz="2400" dirty="0">
                  <a:solidFill>
                    <a:srgbClr val="FFFFFF"/>
                  </a:solidFill>
                  <a:latin typeface="+mn-lt"/>
                  <a:ea typeface="+mn-ea"/>
                  <a:cs typeface="+mn-ea"/>
                  <a:sym typeface="+mn-lt"/>
                </a:rPr>
                <a:t>Lenders</a:t>
              </a:r>
              <a:endParaRPr lang="en-US" sz="2800" dirty="0">
                <a:solidFill>
                  <a:srgbClr val="FFFFFF"/>
                </a:solidFill>
                <a:latin typeface="+mn-lt"/>
                <a:ea typeface="+mn-ea"/>
                <a:cs typeface="+mn-ea"/>
                <a:sym typeface="+mn-lt"/>
              </a:endParaRPr>
            </a:p>
          </p:txBody>
        </p:sp>
      </p:grpSp>
      <p:grpSp>
        <p:nvGrpSpPr>
          <p:cNvPr id="57" name="组合 56"/>
          <p:cNvGrpSpPr/>
          <p:nvPr/>
        </p:nvGrpSpPr>
        <p:grpSpPr>
          <a:xfrm>
            <a:off x="7233003" y="3834241"/>
            <a:ext cx="1511080" cy="1087127"/>
            <a:chOff x="1107146" y="1663551"/>
            <a:chExt cx="1511080" cy="1087127"/>
          </a:xfrm>
        </p:grpSpPr>
        <p:sp>
          <p:nvSpPr>
            <p:cNvPr id="58" name="Content Placeholder 2"/>
            <p:cNvSpPr txBox="1">
              <a:spLocks/>
            </p:cNvSpPr>
            <p:nvPr/>
          </p:nvSpPr>
          <p:spPr>
            <a:xfrm>
              <a:off x="1120038" y="2196414"/>
              <a:ext cx="1498188" cy="5542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tx1">
                      <a:lumMod val="20000"/>
                      <a:lumOff val="80000"/>
                    </a:schemeClr>
                  </a:solidFill>
                  <a:cs typeface="+mn-ea"/>
                  <a:sym typeface="+mn-lt"/>
                </a:rPr>
                <a:t>Lorem ipsum dolor sit amet, consectetur adipiscing elit. </a:t>
              </a:r>
            </a:p>
          </p:txBody>
        </p:sp>
        <p:sp>
          <p:nvSpPr>
            <p:cNvPr id="59" name="Title 13"/>
            <p:cNvSpPr txBox="1">
              <a:spLocks/>
            </p:cNvSpPr>
            <p:nvPr/>
          </p:nvSpPr>
          <p:spPr>
            <a:xfrm>
              <a:off x="1107146" y="1663551"/>
              <a:ext cx="1511080" cy="70971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dirty="0">
                  <a:solidFill>
                    <a:srgbClr val="FFFFFF"/>
                  </a:solidFill>
                  <a:latin typeface="+mn-lt"/>
                  <a:ea typeface="+mn-ea"/>
                  <a:cs typeface="+mn-ea"/>
                  <a:sym typeface="+mn-lt"/>
                </a:rPr>
                <a:t>Lenders</a:t>
              </a:r>
              <a:endParaRPr lang="en-US" sz="2800" dirty="0">
                <a:solidFill>
                  <a:srgbClr val="FFFFFF"/>
                </a:solidFill>
                <a:latin typeface="+mn-lt"/>
                <a:ea typeface="+mn-ea"/>
                <a:cs typeface="+mn-ea"/>
                <a:sym typeface="+mn-lt"/>
              </a:endParaRPr>
            </a:p>
          </p:txBody>
        </p:sp>
      </p:grpSp>
      <p:sp>
        <p:nvSpPr>
          <p:cNvPr id="40" name="TextBox 34"/>
          <p:cNvSpPr txBox="1"/>
          <p:nvPr/>
        </p:nvSpPr>
        <p:spPr>
          <a:xfrm>
            <a:off x="1605882" y="2523611"/>
            <a:ext cx="829073" cy="1446550"/>
          </a:xfrm>
          <a:prstGeom prst="rect">
            <a:avLst/>
          </a:prstGeom>
          <a:noFill/>
        </p:spPr>
        <p:txBody>
          <a:bodyPr wrap="none" rtlCol="0">
            <a:spAutoFit/>
          </a:bodyPr>
          <a:lstStyle/>
          <a:p>
            <a:r>
              <a:rPr lang="en-US" sz="8800" dirty="0">
                <a:solidFill>
                  <a:schemeClr val="bg2"/>
                </a:solidFill>
                <a:latin typeface="Aharoni" panose="02010803020104030203" pitchFamily="2" charset="-79"/>
                <a:cs typeface="Aharoni" panose="02010803020104030203" pitchFamily="2" charset="-79"/>
              </a:rPr>
              <a:t>S</a:t>
            </a:r>
          </a:p>
        </p:txBody>
      </p:sp>
      <p:sp>
        <p:nvSpPr>
          <p:cNvPr id="41" name="TextBox 35"/>
          <p:cNvSpPr txBox="1"/>
          <p:nvPr/>
        </p:nvSpPr>
        <p:spPr>
          <a:xfrm>
            <a:off x="4079899" y="2583950"/>
            <a:ext cx="1329210" cy="1446550"/>
          </a:xfrm>
          <a:prstGeom prst="rect">
            <a:avLst/>
          </a:prstGeom>
          <a:noFill/>
        </p:spPr>
        <p:txBody>
          <a:bodyPr wrap="none" rtlCol="0">
            <a:spAutoFit/>
          </a:bodyPr>
          <a:lstStyle/>
          <a:p>
            <a:r>
              <a:rPr lang="en-US" sz="8800" dirty="0">
                <a:solidFill>
                  <a:schemeClr val="bg2"/>
                </a:solidFill>
                <a:latin typeface="Aharoni" panose="02010803020104030203" pitchFamily="2" charset="-79"/>
                <a:cs typeface="Aharoni" panose="02010803020104030203" pitchFamily="2" charset="-79"/>
              </a:rPr>
              <a:t>W</a:t>
            </a:r>
          </a:p>
        </p:txBody>
      </p:sp>
      <p:sp>
        <p:nvSpPr>
          <p:cNvPr id="42" name="TextBox 36"/>
          <p:cNvSpPr txBox="1"/>
          <p:nvPr/>
        </p:nvSpPr>
        <p:spPr>
          <a:xfrm>
            <a:off x="7303158" y="2370933"/>
            <a:ext cx="1096775" cy="1862048"/>
          </a:xfrm>
          <a:prstGeom prst="rect">
            <a:avLst/>
          </a:prstGeom>
          <a:noFill/>
        </p:spPr>
        <p:txBody>
          <a:bodyPr wrap="none" rtlCol="0">
            <a:spAutoFit/>
          </a:bodyPr>
          <a:lstStyle/>
          <a:p>
            <a:r>
              <a:rPr lang="en-US" sz="11500" dirty="0">
                <a:solidFill>
                  <a:schemeClr val="bg2"/>
                </a:solidFill>
                <a:latin typeface="Aharoni" panose="02010803020104030203" pitchFamily="2" charset="-79"/>
                <a:cs typeface="Aharoni" panose="02010803020104030203" pitchFamily="2" charset="-79"/>
              </a:rPr>
              <a:t>o</a:t>
            </a:r>
            <a:endParaRPr lang="en-US" sz="8800" dirty="0">
              <a:solidFill>
                <a:schemeClr val="bg2"/>
              </a:solidFill>
              <a:latin typeface="Aharoni" panose="02010803020104030203" pitchFamily="2" charset="-79"/>
              <a:cs typeface="Aharoni" panose="02010803020104030203" pitchFamily="2" charset="-79"/>
            </a:endParaRPr>
          </a:p>
        </p:txBody>
      </p:sp>
      <p:sp>
        <p:nvSpPr>
          <p:cNvPr id="46" name="TextBox 37"/>
          <p:cNvSpPr txBox="1"/>
          <p:nvPr/>
        </p:nvSpPr>
        <p:spPr>
          <a:xfrm>
            <a:off x="9989481" y="2523611"/>
            <a:ext cx="734496" cy="1446550"/>
          </a:xfrm>
          <a:prstGeom prst="rect">
            <a:avLst/>
          </a:prstGeom>
          <a:noFill/>
        </p:spPr>
        <p:txBody>
          <a:bodyPr wrap="none" rtlCol="0">
            <a:spAutoFit/>
          </a:bodyPr>
          <a:lstStyle/>
          <a:p>
            <a:r>
              <a:rPr lang="en-US" sz="8800" dirty="0">
                <a:solidFill>
                  <a:schemeClr val="bg2"/>
                </a:solidFill>
                <a:latin typeface="Aharoni" panose="02010803020104030203" pitchFamily="2" charset="-79"/>
                <a:cs typeface="Aharoni" panose="02010803020104030203" pitchFamily="2" charset="-79"/>
              </a:rPr>
              <a:t>T</a:t>
            </a:r>
          </a:p>
        </p:txBody>
      </p:sp>
    </p:spTree>
    <p:extLst>
      <p:ext uri="{BB962C8B-B14F-4D97-AF65-F5344CB8AC3E}">
        <p14:creationId xmlns:p14="http://schemas.microsoft.com/office/powerpoint/2010/main" val="1100970035"/>
      </p:ext>
    </p:extLst>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a:spLocks/>
          </p:cNvSpPr>
          <p:nvPr/>
        </p:nvSpPr>
        <p:spPr>
          <a:xfrm>
            <a:off x="6293433" y="1317872"/>
            <a:ext cx="3129567" cy="4451487"/>
          </a:xfrm>
          <a:custGeom>
            <a:avLst/>
            <a:gdLst/>
            <a:ahLst/>
            <a:cxnLst/>
            <a:rect l="l" t="t" r="r" b="b"/>
            <a:pathLst>
              <a:path w="3129567" h="4451487">
                <a:moveTo>
                  <a:pt x="1930914" y="2622427"/>
                </a:moveTo>
                <a:lnTo>
                  <a:pt x="2782534" y="2622427"/>
                </a:lnTo>
                <a:lnTo>
                  <a:pt x="2841935" y="2757970"/>
                </a:lnTo>
                <a:cubicBezTo>
                  <a:pt x="2877929" y="2865311"/>
                  <a:pt x="2895926" y="2982004"/>
                  <a:pt x="2895926" y="3108048"/>
                </a:cubicBezTo>
                <a:cubicBezTo>
                  <a:pt x="2895926" y="3495401"/>
                  <a:pt x="2732992" y="3816145"/>
                  <a:pt x="2407123" y="4070282"/>
                </a:cubicBezTo>
                <a:cubicBezTo>
                  <a:pt x="2081255" y="4324418"/>
                  <a:pt x="1667258" y="4451487"/>
                  <a:pt x="1165134" y="4451487"/>
                </a:cubicBezTo>
                <a:cubicBezTo>
                  <a:pt x="790078" y="4451487"/>
                  <a:pt x="502125" y="4373606"/>
                  <a:pt x="301275" y="4217845"/>
                </a:cubicBezTo>
                <a:cubicBezTo>
                  <a:pt x="100425" y="4062084"/>
                  <a:pt x="0" y="3841764"/>
                  <a:pt x="0" y="3556885"/>
                </a:cubicBezTo>
                <a:cubicBezTo>
                  <a:pt x="0" y="3454411"/>
                  <a:pt x="26131" y="3378067"/>
                  <a:pt x="78393" y="3327855"/>
                </a:cubicBezTo>
                <a:cubicBezTo>
                  <a:pt x="130655" y="3277642"/>
                  <a:pt x="235691" y="3226405"/>
                  <a:pt x="393502" y="3174144"/>
                </a:cubicBezTo>
                <a:cubicBezTo>
                  <a:pt x="551312" y="3121882"/>
                  <a:pt x="652762" y="3095751"/>
                  <a:pt x="697851" y="3095751"/>
                </a:cubicBezTo>
                <a:cubicBezTo>
                  <a:pt x="726543" y="3095751"/>
                  <a:pt x="750625" y="3109585"/>
                  <a:pt x="770095" y="3137253"/>
                </a:cubicBezTo>
                <a:cubicBezTo>
                  <a:pt x="789566" y="3164921"/>
                  <a:pt x="799300" y="3197200"/>
                  <a:pt x="799300" y="3234091"/>
                </a:cubicBezTo>
                <a:cubicBezTo>
                  <a:pt x="799300" y="3264833"/>
                  <a:pt x="778293" y="3328367"/>
                  <a:pt x="736279" y="3424693"/>
                </a:cubicBezTo>
                <a:cubicBezTo>
                  <a:pt x="694264" y="3521019"/>
                  <a:pt x="673257" y="3617345"/>
                  <a:pt x="673257" y="3713671"/>
                </a:cubicBezTo>
                <a:cubicBezTo>
                  <a:pt x="673257" y="3853036"/>
                  <a:pt x="727056" y="3971906"/>
                  <a:pt x="834654" y="4070282"/>
                </a:cubicBezTo>
                <a:cubicBezTo>
                  <a:pt x="942252" y="4168657"/>
                  <a:pt x="1072907" y="4217845"/>
                  <a:pt x="1226618" y="4217845"/>
                </a:cubicBezTo>
                <a:cubicBezTo>
                  <a:pt x="1470507" y="4217845"/>
                  <a:pt x="1663672" y="4099487"/>
                  <a:pt x="1806111" y="3862771"/>
                </a:cubicBezTo>
                <a:cubicBezTo>
                  <a:pt x="1948550" y="3626055"/>
                  <a:pt x="2019770" y="3358085"/>
                  <a:pt x="2019770" y="3058860"/>
                </a:cubicBezTo>
                <a:cubicBezTo>
                  <a:pt x="2019770" y="2897463"/>
                  <a:pt x="1992679" y="2756528"/>
                  <a:pt x="1938495" y="2636057"/>
                </a:cubicBezTo>
                <a:close/>
                <a:moveTo>
                  <a:pt x="1995176" y="0"/>
                </a:moveTo>
                <a:cubicBezTo>
                  <a:pt x="2331292" y="0"/>
                  <a:pt x="2604386" y="88128"/>
                  <a:pt x="2814458" y="264384"/>
                </a:cubicBezTo>
                <a:cubicBezTo>
                  <a:pt x="3024531" y="440640"/>
                  <a:pt x="3129567" y="669157"/>
                  <a:pt x="3129567" y="949937"/>
                </a:cubicBezTo>
                <a:cubicBezTo>
                  <a:pt x="3129567" y="1332679"/>
                  <a:pt x="2923786" y="1633570"/>
                  <a:pt x="2512223" y="1852609"/>
                </a:cubicBezTo>
                <a:lnTo>
                  <a:pt x="2447083" y="1884854"/>
                </a:lnTo>
                <a:lnTo>
                  <a:pt x="1868936" y="1884854"/>
                </a:lnTo>
                <a:lnTo>
                  <a:pt x="1925238" y="1853569"/>
                </a:lnTo>
                <a:cubicBezTo>
                  <a:pt x="1972376" y="1822258"/>
                  <a:pt x="2017721" y="1781709"/>
                  <a:pt x="2061272" y="1731921"/>
                </a:cubicBezTo>
                <a:cubicBezTo>
                  <a:pt x="2148375" y="1632345"/>
                  <a:pt x="2218058" y="1506581"/>
                  <a:pt x="2270320" y="1354631"/>
                </a:cubicBezTo>
                <a:cubicBezTo>
                  <a:pt x="2322582" y="1202681"/>
                  <a:pt x="2348712" y="1052796"/>
                  <a:pt x="2348712" y="904977"/>
                </a:cubicBezTo>
                <a:cubicBezTo>
                  <a:pt x="2348712" y="720171"/>
                  <a:pt x="2292352" y="568741"/>
                  <a:pt x="2179630" y="450687"/>
                </a:cubicBezTo>
                <a:cubicBezTo>
                  <a:pt x="2066908" y="332633"/>
                  <a:pt x="1923444" y="273607"/>
                  <a:pt x="1749238" y="273607"/>
                </a:cubicBezTo>
                <a:cubicBezTo>
                  <a:pt x="1589378" y="273607"/>
                  <a:pt x="1451037" y="321898"/>
                  <a:pt x="1334217" y="418480"/>
                </a:cubicBezTo>
                <a:cubicBezTo>
                  <a:pt x="1217396" y="515062"/>
                  <a:pt x="1158985" y="628087"/>
                  <a:pt x="1158985" y="757558"/>
                </a:cubicBezTo>
                <a:cubicBezTo>
                  <a:pt x="1158985" y="806873"/>
                  <a:pt x="1174357" y="866469"/>
                  <a:pt x="1205099" y="936343"/>
                </a:cubicBezTo>
                <a:cubicBezTo>
                  <a:pt x="1235841" y="1006218"/>
                  <a:pt x="1251212" y="1060690"/>
                  <a:pt x="1251212" y="1099758"/>
                </a:cubicBezTo>
                <a:cubicBezTo>
                  <a:pt x="1251212" y="1153173"/>
                  <a:pt x="1179480" y="1217900"/>
                  <a:pt x="1036016" y="1293939"/>
                </a:cubicBezTo>
                <a:cubicBezTo>
                  <a:pt x="892552" y="1369978"/>
                  <a:pt x="790078" y="1407998"/>
                  <a:pt x="728593" y="1407998"/>
                </a:cubicBezTo>
                <a:cubicBezTo>
                  <a:pt x="681455" y="1407998"/>
                  <a:pt x="640465" y="1379305"/>
                  <a:pt x="605624" y="1321919"/>
                </a:cubicBezTo>
                <a:cubicBezTo>
                  <a:pt x="570783" y="1264534"/>
                  <a:pt x="553362" y="1194851"/>
                  <a:pt x="553362" y="1112872"/>
                </a:cubicBezTo>
                <a:cubicBezTo>
                  <a:pt x="553362" y="852587"/>
                  <a:pt x="690165" y="602037"/>
                  <a:pt x="963772" y="361222"/>
                </a:cubicBezTo>
                <a:cubicBezTo>
                  <a:pt x="1237378" y="120407"/>
                  <a:pt x="1581180" y="0"/>
                  <a:pt x="1995176" y="0"/>
                </a:cubicBezTo>
                <a:close/>
              </a:path>
            </a:pathLst>
          </a:custGeom>
          <a:solidFill>
            <a:schemeClr val="bg2">
              <a:alpha val="27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fontAlgn="base">
              <a:spcBef>
                <a:spcPct val="0"/>
              </a:spcBef>
              <a:defRPr/>
            </a:pPr>
            <a:endParaRPr lang="en-US" sz="8800" b="1" dirty="0">
              <a:solidFill>
                <a:schemeClr val="bg2">
                  <a:alpha val="27000"/>
                </a:schemeClr>
              </a:solidFill>
              <a:latin typeface="Script MT Bold" panose="03040602040607080904" pitchFamily="66" charset="0"/>
              <a:ea typeface="微软雅黑"/>
              <a:cs typeface="Arial" pitchFamily="34" charset="0"/>
              <a:sym typeface="Arial"/>
            </a:endParaRPr>
          </a:p>
        </p:txBody>
      </p:sp>
      <p:sp>
        <p:nvSpPr>
          <p:cNvPr id="8" name="Content Placeholder 2"/>
          <p:cNvSpPr txBox="1">
            <a:spLocks/>
          </p:cNvSpPr>
          <p:nvPr/>
        </p:nvSpPr>
        <p:spPr>
          <a:xfrm>
            <a:off x="6634782" y="3257279"/>
            <a:ext cx="4104456" cy="466089"/>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600" dirty="0">
                <a:solidFill>
                  <a:schemeClr val="bg2"/>
                </a:solidFill>
                <a:latin typeface="Arial"/>
                <a:ea typeface="微软雅黑"/>
                <a:sym typeface="Arial"/>
              </a:rPr>
              <a:t>章节过渡页：引导听众进入下一章。</a:t>
            </a:r>
            <a:endParaRPr lang="en-US" sz="1600" dirty="0">
              <a:solidFill>
                <a:schemeClr val="bg2"/>
              </a:solidFill>
              <a:latin typeface="Arial"/>
              <a:ea typeface="微软雅黑"/>
              <a:sym typeface="Arial"/>
            </a:endParaRPr>
          </a:p>
        </p:txBody>
      </p:sp>
      <p:sp>
        <p:nvSpPr>
          <p:cNvPr id="15" name="Content Placeholder 2"/>
          <p:cNvSpPr txBox="1">
            <a:spLocks/>
          </p:cNvSpPr>
          <p:nvPr/>
        </p:nvSpPr>
        <p:spPr>
          <a:xfrm>
            <a:off x="5681700" y="3603687"/>
            <a:ext cx="3420888" cy="25438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2"/>
                </a:solidFill>
                <a:latin typeface="Arial"/>
                <a:ea typeface="微软雅黑"/>
                <a:sym typeface="Arial"/>
              </a:rPr>
              <a:t>Lorem ipsum dolor sit amet, consectetur adipiscing elit. </a:t>
            </a:r>
          </a:p>
        </p:txBody>
      </p:sp>
      <p:sp>
        <p:nvSpPr>
          <p:cNvPr id="7" name="Title 13"/>
          <p:cNvSpPr txBox="1">
            <a:spLocks/>
          </p:cNvSpPr>
          <p:nvPr/>
        </p:nvSpPr>
        <p:spPr>
          <a:xfrm>
            <a:off x="1703512" y="2067548"/>
            <a:ext cx="2952328" cy="3072277"/>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fontAlgn="base"/>
            <a:r>
              <a:rPr lang="zh-CN" altLang="en-US" sz="9600" b="1" dirty="0" smtClean="0">
                <a:solidFill>
                  <a:schemeClr val="bg2"/>
                </a:solidFill>
                <a:latin typeface="Arial"/>
                <a:ea typeface="微软雅黑"/>
                <a:sym typeface="Arial"/>
              </a:rPr>
              <a:t>对策措施</a:t>
            </a:r>
            <a:endParaRPr lang="en-US" sz="9600" b="1" dirty="0">
              <a:solidFill>
                <a:schemeClr val="bg2"/>
              </a:solidFill>
              <a:latin typeface="Arial"/>
              <a:ea typeface="微软雅黑"/>
              <a:sym typeface="Arial"/>
            </a:endParaRPr>
          </a:p>
        </p:txBody>
      </p:sp>
    </p:spTree>
    <p:extLst>
      <p:ext uri="{BB962C8B-B14F-4D97-AF65-F5344CB8AC3E}">
        <p14:creationId xmlns:p14="http://schemas.microsoft.com/office/powerpoint/2010/main" val="75516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rot="5400000" flipH="1" flipV="1">
            <a:off x="4240608" y="-1093394"/>
            <a:ext cx="3710786" cy="12191999"/>
          </a:xfrm>
          <a:prstGeom prst="homePlate">
            <a:avLst>
              <a:gd name="adj" fmla="val 3117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grpSp>
        <p:nvGrpSpPr>
          <p:cNvPr id="2" name="组合 1"/>
          <p:cNvGrpSpPr/>
          <p:nvPr/>
        </p:nvGrpSpPr>
        <p:grpSpPr>
          <a:xfrm>
            <a:off x="8833228" y="4601552"/>
            <a:ext cx="1851082" cy="1626696"/>
            <a:chOff x="8372252" y="4601552"/>
            <a:chExt cx="1851082" cy="1626696"/>
          </a:xfrm>
        </p:grpSpPr>
        <p:sp>
          <p:nvSpPr>
            <p:cNvPr id="413" name="Content Placeholder 2"/>
            <p:cNvSpPr txBox="1">
              <a:spLocks/>
            </p:cNvSpPr>
            <p:nvPr/>
          </p:nvSpPr>
          <p:spPr>
            <a:xfrm>
              <a:off x="8372252" y="5493545"/>
              <a:ext cx="1851082"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bg2"/>
                  </a:solidFill>
                  <a:latin typeface="Arial"/>
                  <a:ea typeface="微软雅黑"/>
                  <a:sym typeface="Arial"/>
                </a:rPr>
                <a:t>人才</a:t>
              </a:r>
              <a:endParaRPr lang="en-US" b="1" dirty="0">
                <a:solidFill>
                  <a:schemeClr val="bg2"/>
                </a:solidFill>
                <a:latin typeface="Arial"/>
                <a:ea typeface="微软雅黑"/>
                <a:sym typeface="Arial"/>
              </a:endParaRPr>
            </a:p>
            <a:p>
              <a:pPr marL="0" indent="0" algn="ctr">
                <a:buNone/>
              </a:pPr>
              <a:r>
                <a:rPr lang="en-US" sz="900" dirty="0" smtClean="0">
                  <a:solidFill>
                    <a:schemeClr val="bg2"/>
                  </a:solidFill>
                  <a:latin typeface="Arial"/>
                  <a:ea typeface="微软雅黑"/>
                  <a:sym typeface="Arial"/>
                </a:rPr>
                <a:t> </a:t>
              </a:r>
              <a:r>
                <a:rPr lang="en-US" sz="900" dirty="0" err="1" smtClean="0">
                  <a:solidFill>
                    <a:schemeClr val="bg2"/>
                  </a:solidFill>
                  <a:latin typeface="Arial"/>
                  <a:ea typeface="微软雅黑"/>
                  <a:sym typeface="Arial"/>
                </a:rPr>
                <a:t>consectetur</a:t>
              </a:r>
              <a:r>
                <a:rPr lang="en-US" sz="900" dirty="0" smtClean="0">
                  <a:solidFill>
                    <a:schemeClr val="bg2"/>
                  </a:solidFill>
                  <a:latin typeface="Arial"/>
                  <a:ea typeface="微软雅黑"/>
                  <a:sym typeface="Arial"/>
                </a:rPr>
                <a:t> </a:t>
              </a:r>
              <a:r>
                <a:rPr lang="en-US" sz="900" dirty="0">
                  <a:solidFill>
                    <a:schemeClr val="bg2"/>
                  </a:solidFill>
                  <a:latin typeface="Arial"/>
                  <a:ea typeface="微软雅黑"/>
                  <a:sym typeface="Arial"/>
                </a:rPr>
                <a:t>adipiscing.</a:t>
              </a:r>
            </a:p>
          </p:txBody>
        </p:sp>
        <p:sp>
          <p:nvSpPr>
            <p:cNvPr id="17" name="Freeform 22"/>
            <p:cNvSpPr>
              <a:spLocks noEditPoints="1"/>
            </p:cNvSpPr>
            <p:nvPr/>
          </p:nvSpPr>
          <p:spPr bwMode="auto">
            <a:xfrm>
              <a:off x="8952837" y="4601552"/>
              <a:ext cx="689911" cy="690196"/>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sz="2000" dirty="0"/>
            </a:p>
          </p:txBody>
        </p:sp>
      </p:grpSp>
      <p:grpSp>
        <p:nvGrpSpPr>
          <p:cNvPr id="7" name="组合 6"/>
          <p:cNvGrpSpPr/>
          <p:nvPr/>
        </p:nvGrpSpPr>
        <p:grpSpPr>
          <a:xfrm>
            <a:off x="1874586" y="4528536"/>
            <a:ext cx="1825999" cy="1699710"/>
            <a:chOff x="642910" y="1225628"/>
            <a:chExt cx="1825999" cy="1699710"/>
          </a:xfrm>
        </p:grpSpPr>
        <p:sp>
          <p:nvSpPr>
            <p:cNvPr id="401" name="Content Placeholder 2"/>
            <p:cNvSpPr txBox="1">
              <a:spLocks/>
            </p:cNvSpPr>
            <p:nvPr/>
          </p:nvSpPr>
          <p:spPr>
            <a:xfrm>
              <a:off x="642910" y="2190636"/>
              <a:ext cx="1825999" cy="7347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bg2"/>
                  </a:solidFill>
                  <a:latin typeface="Arial"/>
                  <a:ea typeface="微软雅黑"/>
                  <a:sym typeface="Arial"/>
                </a:rPr>
                <a:t>科技</a:t>
              </a:r>
              <a:endParaRPr lang="en-US" b="1" dirty="0">
                <a:solidFill>
                  <a:schemeClr val="bg2"/>
                </a:solidFill>
                <a:latin typeface="Arial"/>
                <a:ea typeface="微软雅黑"/>
                <a:sym typeface="Arial"/>
              </a:endParaRPr>
            </a:p>
            <a:p>
              <a:pPr marL="0" indent="0" algn="ctr">
                <a:buNone/>
              </a:pPr>
              <a:r>
                <a:rPr lang="en-US" sz="900" dirty="0" err="1" smtClean="0">
                  <a:solidFill>
                    <a:schemeClr val="bg2"/>
                  </a:solidFill>
                  <a:latin typeface="Arial"/>
                  <a:ea typeface="微软雅黑"/>
                  <a:sym typeface="Arial"/>
                </a:rPr>
                <a:t>consectetur</a:t>
              </a:r>
              <a:r>
                <a:rPr lang="en-US" sz="900" dirty="0" smtClean="0">
                  <a:solidFill>
                    <a:schemeClr val="bg2"/>
                  </a:solidFill>
                  <a:latin typeface="Arial"/>
                  <a:ea typeface="微软雅黑"/>
                  <a:sym typeface="Arial"/>
                </a:rPr>
                <a:t> </a:t>
              </a:r>
              <a:r>
                <a:rPr lang="en-US" sz="900" dirty="0" err="1" smtClean="0">
                  <a:solidFill>
                    <a:schemeClr val="bg2"/>
                  </a:solidFill>
                  <a:latin typeface="Arial"/>
                  <a:ea typeface="微软雅黑"/>
                  <a:sym typeface="Arial"/>
                </a:rPr>
                <a:t>adipiscing</a:t>
              </a:r>
              <a:r>
                <a:rPr lang="en-US" sz="900" dirty="0" smtClean="0">
                  <a:solidFill>
                    <a:schemeClr val="bg2"/>
                  </a:solidFill>
                  <a:latin typeface="Arial"/>
                  <a:ea typeface="微软雅黑"/>
                  <a:sym typeface="Arial"/>
                </a:rPr>
                <a:t>.</a:t>
              </a:r>
              <a:endParaRPr lang="en-US" sz="900" dirty="0">
                <a:solidFill>
                  <a:schemeClr val="bg2"/>
                </a:solidFill>
                <a:latin typeface="Arial"/>
                <a:ea typeface="微软雅黑"/>
                <a:sym typeface="Arial"/>
              </a:endParaRPr>
            </a:p>
          </p:txBody>
        </p:sp>
        <p:sp>
          <p:nvSpPr>
            <p:cNvPr id="19" name="Configuration"/>
            <p:cNvSpPr>
              <a:spLocks noEditPoints="1"/>
            </p:cNvSpPr>
            <p:nvPr/>
          </p:nvSpPr>
          <p:spPr bwMode="auto">
            <a:xfrm>
              <a:off x="1178450" y="1225628"/>
              <a:ext cx="754919" cy="763212"/>
            </a:xfrm>
            <a:custGeom>
              <a:avLst/>
              <a:gdLst>
                <a:gd name="T0" fmla="*/ 163 w 396"/>
                <a:gd name="T1" fmla="*/ 7 h 397"/>
                <a:gd name="T2" fmla="*/ 131 w 396"/>
                <a:gd name="T3" fmla="*/ 63 h 397"/>
                <a:gd name="T4" fmla="*/ 77 w 396"/>
                <a:gd name="T5" fmla="*/ 41 h 397"/>
                <a:gd name="T6" fmla="*/ 44 w 396"/>
                <a:gd name="T7" fmla="*/ 95 h 397"/>
                <a:gd name="T8" fmla="*/ 17 w 396"/>
                <a:gd name="T9" fmla="*/ 157 h 397"/>
                <a:gd name="T10" fmla="*/ 1 w 396"/>
                <a:gd name="T11" fmla="*/ 218 h 397"/>
                <a:gd name="T12" fmla="*/ 65 w 396"/>
                <a:gd name="T13" fmla="*/ 270 h 397"/>
                <a:gd name="T14" fmla="*/ 43 w 396"/>
                <a:gd name="T15" fmla="*/ 299 h 397"/>
                <a:gd name="T16" fmla="*/ 97 w 396"/>
                <a:gd name="T17" fmla="*/ 353 h 397"/>
                <a:gd name="T18" fmla="*/ 158 w 396"/>
                <a:gd name="T19" fmla="*/ 343 h 397"/>
                <a:gd name="T20" fmla="*/ 224 w 396"/>
                <a:gd name="T21" fmla="*/ 394 h 397"/>
                <a:gd name="T22" fmla="*/ 274 w 396"/>
                <a:gd name="T23" fmla="*/ 328 h 397"/>
                <a:gd name="T24" fmla="*/ 326 w 396"/>
                <a:gd name="T25" fmla="*/ 349 h 397"/>
                <a:gd name="T26" fmla="*/ 357 w 396"/>
                <a:gd name="T27" fmla="*/ 294 h 397"/>
                <a:gd name="T28" fmla="*/ 380 w 396"/>
                <a:gd name="T29" fmla="*/ 231 h 397"/>
                <a:gd name="T30" fmla="*/ 395 w 396"/>
                <a:gd name="T31" fmla="*/ 214 h 397"/>
                <a:gd name="T32" fmla="*/ 378 w 396"/>
                <a:gd name="T33" fmla="*/ 153 h 397"/>
                <a:gd name="T34" fmla="*/ 352 w 396"/>
                <a:gd name="T35" fmla="*/ 96 h 397"/>
                <a:gd name="T36" fmla="*/ 296 w 396"/>
                <a:gd name="T37" fmla="*/ 40 h 397"/>
                <a:gd name="T38" fmla="*/ 238 w 396"/>
                <a:gd name="T39" fmla="*/ 17 h 397"/>
                <a:gd name="T40" fmla="*/ 219 w 396"/>
                <a:gd name="T41" fmla="*/ 18 h 397"/>
                <a:gd name="T42" fmla="*/ 229 w 396"/>
                <a:gd name="T43" fmla="*/ 66 h 397"/>
                <a:gd name="T44" fmla="*/ 265 w 396"/>
                <a:gd name="T45" fmla="*/ 80 h 397"/>
                <a:gd name="T46" fmla="*/ 308 w 396"/>
                <a:gd name="T47" fmla="*/ 54 h 397"/>
                <a:gd name="T48" fmla="*/ 313 w 396"/>
                <a:gd name="T49" fmla="*/ 121 h 397"/>
                <a:gd name="T50" fmla="*/ 326 w 396"/>
                <a:gd name="T51" fmla="*/ 157 h 397"/>
                <a:gd name="T52" fmla="*/ 376 w 396"/>
                <a:gd name="T53" fmla="*/ 172 h 397"/>
                <a:gd name="T54" fmla="*/ 377 w 396"/>
                <a:gd name="T55" fmla="*/ 215 h 397"/>
                <a:gd name="T56" fmla="*/ 328 w 396"/>
                <a:gd name="T57" fmla="*/ 228 h 397"/>
                <a:gd name="T58" fmla="*/ 318 w 396"/>
                <a:gd name="T59" fmla="*/ 268 h 397"/>
                <a:gd name="T60" fmla="*/ 315 w 396"/>
                <a:gd name="T61" fmla="*/ 336 h 397"/>
                <a:gd name="T62" fmla="*/ 275 w 396"/>
                <a:gd name="T63" fmla="*/ 310 h 397"/>
                <a:gd name="T64" fmla="*/ 233 w 396"/>
                <a:gd name="T65" fmla="*/ 328 h 397"/>
                <a:gd name="T66" fmla="*/ 221 w 396"/>
                <a:gd name="T67" fmla="*/ 378 h 397"/>
                <a:gd name="T68" fmla="*/ 174 w 396"/>
                <a:gd name="T69" fmla="*/ 335 h 397"/>
                <a:gd name="T70" fmla="*/ 131 w 396"/>
                <a:gd name="T71" fmla="*/ 314 h 397"/>
                <a:gd name="T72" fmla="*/ 87 w 396"/>
                <a:gd name="T73" fmla="*/ 339 h 397"/>
                <a:gd name="T74" fmla="*/ 57 w 396"/>
                <a:gd name="T75" fmla="*/ 309 h 397"/>
                <a:gd name="T76" fmla="*/ 82 w 396"/>
                <a:gd name="T77" fmla="*/ 265 h 397"/>
                <a:gd name="T78" fmla="*/ 62 w 396"/>
                <a:gd name="T79" fmla="*/ 226 h 397"/>
                <a:gd name="T80" fmla="*/ 18 w 396"/>
                <a:gd name="T81" fmla="*/ 176 h 397"/>
                <a:gd name="T82" fmla="*/ 67 w 396"/>
                <a:gd name="T83" fmla="*/ 165 h 397"/>
                <a:gd name="T84" fmla="*/ 84 w 396"/>
                <a:gd name="T85" fmla="*/ 125 h 397"/>
                <a:gd name="T86" fmla="*/ 58 w 396"/>
                <a:gd name="T87" fmla="*/ 84 h 397"/>
                <a:gd name="T88" fmla="*/ 125 w 396"/>
                <a:gd name="T89" fmla="*/ 80 h 397"/>
                <a:gd name="T90" fmla="*/ 161 w 396"/>
                <a:gd name="T91" fmla="*/ 70 h 397"/>
                <a:gd name="T92" fmla="*/ 176 w 396"/>
                <a:gd name="T93" fmla="*/ 19 h 397"/>
                <a:gd name="T94" fmla="*/ 146 w 396"/>
                <a:gd name="T95" fmla="*/ 197 h 397"/>
                <a:gd name="T96" fmla="*/ 198 w 396"/>
                <a:gd name="T97" fmla="*/ 143 h 397"/>
                <a:gd name="T98" fmla="*/ 234 w 396"/>
                <a:gd name="T99" fmla="*/ 197 h 397"/>
                <a:gd name="T100" fmla="*/ 198 w 396"/>
                <a:gd name="T101" fmla="*/ 16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6" h="397">
                  <a:moveTo>
                    <a:pt x="186" y="0"/>
                  </a:moveTo>
                  <a:cubicBezTo>
                    <a:pt x="182" y="1"/>
                    <a:pt x="178" y="1"/>
                    <a:pt x="175" y="1"/>
                  </a:cubicBezTo>
                  <a:cubicBezTo>
                    <a:pt x="171" y="1"/>
                    <a:pt x="166" y="5"/>
                    <a:pt x="163" y="7"/>
                  </a:cubicBezTo>
                  <a:cubicBezTo>
                    <a:pt x="161" y="10"/>
                    <a:pt x="159" y="13"/>
                    <a:pt x="159" y="17"/>
                  </a:cubicBezTo>
                  <a:lnTo>
                    <a:pt x="152" y="55"/>
                  </a:lnTo>
                  <a:cubicBezTo>
                    <a:pt x="145" y="56"/>
                    <a:pt x="137" y="59"/>
                    <a:pt x="131" y="63"/>
                  </a:cubicBezTo>
                  <a:lnTo>
                    <a:pt x="99" y="41"/>
                  </a:lnTo>
                  <a:cubicBezTo>
                    <a:pt x="94" y="38"/>
                    <a:pt x="91" y="38"/>
                    <a:pt x="88" y="37"/>
                  </a:cubicBezTo>
                  <a:cubicBezTo>
                    <a:pt x="84" y="38"/>
                    <a:pt x="81" y="38"/>
                    <a:pt x="77" y="41"/>
                  </a:cubicBezTo>
                  <a:cubicBezTo>
                    <a:pt x="64" y="50"/>
                    <a:pt x="54" y="62"/>
                    <a:pt x="44" y="73"/>
                  </a:cubicBezTo>
                  <a:cubicBezTo>
                    <a:pt x="39" y="79"/>
                    <a:pt x="39" y="89"/>
                    <a:pt x="44" y="95"/>
                  </a:cubicBezTo>
                  <a:lnTo>
                    <a:pt x="44" y="95"/>
                  </a:lnTo>
                  <a:lnTo>
                    <a:pt x="65" y="126"/>
                  </a:lnTo>
                  <a:cubicBezTo>
                    <a:pt x="61" y="134"/>
                    <a:pt x="57" y="143"/>
                    <a:pt x="54" y="151"/>
                  </a:cubicBezTo>
                  <a:cubicBezTo>
                    <a:pt x="42" y="153"/>
                    <a:pt x="29" y="155"/>
                    <a:pt x="17" y="157"/>
                  </a:cubicBezTo>
                  <a:cubicBezTo>
                    <a:pt x="10" y="159"/>
                    <a:pt x="2" y="164"/>
                    <a:pt x="2" y="173"/>
                  </a:cubicBezTo>
                  <a:cubicBezTo>
                    <a:pt x="0" y="188"/>
                    <a:pt x="0" y="204"/>
                    <a:pt x="1" y="218"/>
                  </a:cubicBezTo>
                  <a:lnTo>
                    <a:pt x="1" y="218"/>
                  </a:lnTo>
                  <a:cubicBezTo>
                    <a:pt x="2" y="226"/>
                    <a:pt x="8" y="233"/>
                    <a:pt x="17" y="234"/>
                  </a:cubicBezTo>
                  <a:lnTo>
                    <a:pt x="53" y="241"/>
                  </a:lnTo>
                  <a:cubicBezTo>
                    <a:pt x="56" y="251"/>
                    <a:pt x="60" y="261"/>
                    <a:pt x="65" y="270"/>
                  </a:cubicBezTo>
                  <a:lnTo>
                    <a:pt x="43" y="299"/>
                  </a:lnTo>
                  <a:lnTo>
                    <a:pt x="43" y="299"/>
                  </a:lnTo>
                  <a:lnTo>
                    <a:pt x="43" y="299"/>
                  </a:lnTo>
                  <a:cubicBezTo>
                    <a:pt x="38" y="305"/>
                    <a:pt x="36" y="314"/>
                    <a:pt x="44" y="323"/>
                  </a:cubicBezTo>
                  <a:cubicBezTo>
                    <a:pt x="53" y="333"/>
                    <a:pt x="63" y="343"/>
                    <a:pt x="75" y="353"/>
                  </a:cubicBezTo>
                  <a:cubicBezTo>
                    <a:pt x="81" y="358"/>
                    <a:pt x="90" y="358"/>
                    <a:pt x="97" y="353"/>
                  </a:cubicBezTo>
                  <a:lnTo>
                    <a:pt x="97" y="353"/>
                  </a:lnTo>
                  <a:lnTo>
                    <a:pt x="128" y="332"/>
                  </a:lnTo>
                  <a:cubicBezTo>
                    <a:pt x="137" y="336"/>
                    <a:pt x="147" y="340"/>
                    <a:pt x="158" y="343"/>
                  </a:cubicBezTo>
                  <a:lnTo>
                    <a:pt x="163" y="379"/>
                  </a:lnTo>
                  <a:cubicBezTo>
                    <a:pt x="164" y="392"/>
                    <a:pt x="174" y="394"/>
                    <a:pt x="181" y="395"/>
                  </a:cubicBezTo>
                  <a:cubicBezTo>
                    <a:pt x="195" y="395"/>
                    <a:pt x="211" y="397"/>
                    <a:pt x="224" y="394"/>
                  </a:cubicBezTo>
                  <a:cubicBezTo>
                    <a:pt x="234" y="393"/>
                    <a:pt x="237" y="389"/>
                    <a:pt x="240" y="379"/>
                  </a:cubicBezTo>
                  <a:lnTo>
                    <a:pt x="247" y="341"/>
                  </a:lnTo>
                  <a:cubicBezTo>
                    <a:pt x="256" y="338"/>
                    <a:pt x="265" y="333"/>
                    <a:pt x="274" y="328"/>
                  </a:cubicBezTo>
                  <a:lnTo>
                    <a:pt x="302" y="350"/>
                  </a:lnTo>
                  <a:cubicBezTo>
                    <a:pt x="307" y="353"/>
                    <a:pt x="311" y="353"/>
                    <a:pt x="315" y="353"/>
                  </a:cubicBezTo>
                  <a:cubicBezTo>
                    <a:pt x="318" y="353"/>
                    <a:pt x="323" y="352"/>
                    <a:pt x="326" y="349"/>
                  </a:cubicBezTo>
                  <a:lnTo>
                    <a:pt x="326" y="349"/>
                  </a:lnTo>
                  <a:cubicBezTo>
                    <a:pt x="337" y="338"/>
                    <a:pt x="348" y="328"/>
                    <a:pt x="356" y="317"/>
                  </a:cubicBezTo>
                  <a:cubicBezTo>
                    <a:pt x="361" y="311"/>
                    <a:pt x="361" y="301"/>
                    <a:pt x="357" y="294"/>
                  </a:cubicBezTo>
                  <a:cubicBezTo>
                    <a:pt x="349" y="284"/>
                    <a:pt x="342" y="273"/>
                    <a:pt x="335" y="262"/>
                  </a:cubicBezTo>
                  <a:cubicBezTo>
                    <a:pt x="339" y="255"/>
                    <a:pt x="342" y="246"/>
                    <a:pt x="344" y="237"/>
                  </a:cubicBezTo>
                  <a:lnTo>
                    <a:pt x="380" y="231"/>
                  </a:lnTo>
                  <a:cubicBezTo>
                    <a:pt x="387" y="230"/>
                    <a:pt x="388" y="228"/>
                    <a:pt x="390" y="225"/>
                  </a:cubicBezTo>
                  <a:cubicBezTo>
                    <a:pt x="393" y="223"/>
                    <a:pt x="395" y="219"/>
                    <a:pt x="395" y="214"/>
                  </a:cubicBezTo>
                  <a:lnTo>
                    <a:pt x="395" y="214"/>
                  </a:lnTo>
                  <a:cubicBezTo>
                    <a:pt x="396" y="199"/>
                    <a:pt x="395" y="183"/>
                    <a:pt x="393" y="170"/>
                  </a:cubicBezTo>
                  <a:cubicBezTo>
                    <a:pt x="393" y="165"/>
                    <a:pt x="391" y="162"/>
                    <a:pt x="388" y="159"/>
                  </a:cubicBezTo>
                  <a:cubicBezTo>
                    <a:pt x="385" y="156"/>
                    <a:pt x="385" y="155"/>
                    <a:pt x="378" y="153"/>
                  </a:cubicBezTo>
                  <a:lnTo>
                    <a:pt x="340" y="146"/>
                  </a:lnTo>
                  <a:cubicBezTo>
                    <a:pt x="337" y="139"/>
                    <a:pt x="334" y="132"/>
                    <a:pt x="330" y="126"/>
                  </a:cubicBezTo>
                  <a:cubicBezTo>
                    <a:pt x="337" y="116"/>
                    <a:pt x="344" y="106"/>
                    <a:pt x="352" y="96"/>
                  </a:cubicBezTo>
                  <a:cubicBezTo>
                    <a:pt x="357" y="87"/>
                    <a:pt x="355" y="78"/>
                    <a:pt x="351" y="72"/>
                  </a:cubicBezTo>
                  <a:cubicBezTo>
                    <a:pt x="340" y="61"/>
                    <a:pt x="329" y="48"/>
                    <a:pt x="317" y="39"/>
                  </a:cubicBezTo>
                  <a:cubicBezTo>
                    <a:pt x="311" y="34"/>
                    <a:pt x="304" y="34"/>
                    <a:pt x="296" y="40"/>
                  </a:cubicBezTo>
                  <a:lnTo>
                    <a:pt x="263" y="62"/>
                  </a:lnTo>
                  <a:cubicBezTo>
                    <a:pt x="257" y="59"/>
                    <a:pt x="250" y="56"/>
                    <a:pt x="243" y="54"/>
                  </a:cubicBezTo>
                  <a:cubicBezTo>
                    <a:pt x="241" y="42"/>
                    <a:pt x="239" y="29"/>
                    <a:pt x="238" y="17"/>
                  </a:cubicBezTo>
                  <a:cubicBezTo>
                    <a:pt x="236" y="8"/>
                    <a:pt x="232" y="1"/>
                    <a:pt x="220" y="1"/>
                  </a:cubicBezTo>
                  <a:cubicBezTo>
                    <a:pt x="209" y="1"/>
                    <a:pt x="197" y="0"/>
                    <a:pt x="186" y="0"/>
                  </a:cubicBezTo>
                  <a:close/>
                  <a:moveTo>
                    <a:pt x="219" y="18"/>
                  </a:moveTo>
                  <a:cubicBezTo>
                    <a:pt x="220" y="18"/>
                    <a:pt x="221" y="19"/>
                    <a:pt x="221" y="20"/>
                  </a:cubicBezTo>
                  <a:lnTo>
                    <a:pt x="227" y="62"/>
                  </a:lnTo>
                  <a:cubicBezTo>
                    <a:pt x="227" y="63"/>
                    <a:pt x="228" y="65"/>
                    <a:pt x="229" y="66"/>
                  </a:cubicBezTo>
                  <a:cubicBezTo>
                    <a:pt x="230" y="67"/>
                    <a:pt x="231" y="68"/>
                    <a:pt x="233" y="69"/>
                  </a:cubicBezTo>
                  <a:cubicBezTo>
                    <a:pt x="242" y="72"/>
                    <a:pt x="252" y="75"/>
                    <a:pt x="261" y="79"/>
                  </a:cubicBezTo>
                  <a:cubicBezTo>
                    <a:pt x="262" y="80"/>
                    <a:pt x="264" y="80"/>
                    <a:pt x="265" y="80"/>
                  </a:cubicBezTo>
                  <a:cubicBezTo>
                    <a:pt x="267" y="80"/>
                    <a:pt x="268" y="79"/>
                    <a:pt x="269" y="79"/>
                  </a:cubicBezTo>
                  <a:lnTo>
                    <a:pt x="305" y="54"/>
                  </a:lnTo>
                  <a:cubicBezTo>
                    <a:pt x="306" y="53"/>
                    <a:pt x="307" y="53"/>
                    <a:pt x="308" y="54"/>
                  </a:cubicBezTo>
                  <a:cubicBezTo>
                    <a:pt x="319" y="62"/>
                    <a:pt x="329" y="72"/>
                    <a:pt x="338" y="83"/>
                  </a:cubicBezTo>
                  <a:cubicBezTo>
                    <a:pt x="339" y="84"/>
                    <a:pt x="339" y="84"/>
                    <a:pt x="338" y="85"/>
                  </a:cubicBezTo>
                  <a:cubicBezTo>
                    <a:pt x="329" y="97"/>
                    <a:pt x="321" y="109"/>
                    <a:pt x="313" y="121"/>
                  </a:cubicBezTo>
                  <a:cubicBezTo>
                    <a:pt x="312" y="122"/>
                    <a:pt x="311" y="124"/>
                    <a:pt x="311" y="126"/>
                  </a:cubicBezTo>
                  <a:cubicBezTo>
                    <a:pt x="311" y="128"/>
                    <a:pt x="312" y="129"/>
                    <a:pt x="313" y="131"/>
                  </a:cubicBezTo>
                  <a:cubicBezTo>
                    <a:pt x="318" y="138"/>
                    <a:pt x="322" y="147"/>
                    <a:pt x="326" y="157"/>
                  </a:cubicBezTo>
                  <a:cubicBezTo>
                    <a:pt x="327" y="160"/>
                    <a:pt x="329" y="162"/>
                    <a:pt x="332" y="162"/>
                  </a:cubicBezTo>
                  <a:lnTo>
                    <a:pt x="375" y="170"/>
                  </a:lnTo>
                  <a:cubicBezTo>
                    <a:pt x="376" y="170"/>
                    <a:pt x="376" y="171"/>
                    <a:pt x="376" y="172"/>
                  </a:cubicBezTo>
                  <a:cubicBezTo>
                    <a:pt x="378" y="185"/>
                    <a:pt x="379" y="199"/>
                    <a:pt x="378" y="213"/>
                  </a:cubicBezTo>
                  <a:lnTo>
                    <a:pt x="378" y="213"/>
                  </a:lnTo>
                  <a:cubicBezTo>
                    <a:pt x="378" y="214"/>
                    <a:pt x="378" y="214"/>
                    <a:pt x="377" y="215"/>
                  </a:cubicBezTo>
                  <a:lnTo>
                    <a:pt x="335" y="221"/>
                  </a:lnTo>
                  <a:cubicBezTo>
                    <a:pt x="333" y="222"/>
                    <a:pt x="332" y="223"/>
                    <a:pt x="331" y="224"/>
                  </a:cubicBezTo>
                  <a:cubicBezTo>
                    <a:pt x="329" y="225"/>
                    <a:pt x="328" y="227"/>
                    <a:pt x="328" y="228"/>
                  </a:cubicBezTo>
                  <a:cubicBezTo>
                    <a:pt x="326" y="240"/>
                    <a:pt x="323" y="249"/>
                    <a:pt x="317" y="259"/>
                  </a:cubicBezTo>
                  <a:cubicBezTo>
                    <a:pt x="316" y="260"/>
                    <a:pt x="316" y="262"/>
                    <a:pt x="316" y="263"/>
                  </a:cubicBezTo>
                  <a:cubicBezTo>
                    <a:pt x="316" y="265"/>
                    <a:pt x="317" y="266"/>
                    <a:pt x="318" y="268"/>
                  </a:cubicBezTo>
                  <a:lnTo>
                    <a:pt x="343" y="304"/>
                  </a:lnTo>
                  <a:cubicBezTo>
                    <a:pt x="344" y="305"/>
                    <a:pt x="344" y="306"/>
                    <a:pt x="343" y="307"/>
                  </a:cubicBezTo>
                  <a:cubicBezTo>
                    <a:pt x="334" y="318"/>
                    <a:pt x="325" y="327"/>
                    <a:pt x="315" y="336"/>
                  </a:cubicBezTo>
                  <a:cubicBezTo>
                    <a:pt x="314" y="337"/>
                    <a:pt x="312" y="336"/>
                    <a:pt x="312" y="336"/>
                  </a:cubicBezTo>
                  <a:lnTo>
                    <a:pt x="280" y="311"/>
                  </a:lnTo>
                  <a:cubicBezTo>
                    <a:pt x="278" y="310"/>
                    <a:pt x="276" y="310"/>
                    <a:pt x="275" y="310"/>
                  </a:cubicBezTo>
                  <a:cubicBezTo>
                    <a:pt x="273" y="310"/>
                    <a:pt x="271" y="310"/>
                    <a:pt x="270" y="311"/>
                  </a:cubicBezTo>
                  <a:cubicBezTo>
                    <a:pt x="259" y="318"/>
                    <a:pt x="248" y="323"/>
                    <a:pt x="237" y="326"/>
                  </a:cubicBezTo>
                  <a:cubicBezTo>
                    <a:pt x="236" y="326"/>
                    <a:pt x="234" y="327"/>
                    <a:pt x="233" y="328"/>
                  </a:cubicBezTo>
                  <a:cubicBezTo>
                    <a:pt x="232" y="329"/>
                    <a:pt x="231" y="331"/>
                    <a:pt x="231" y="333"/>
                  </a:cubicBezTo>
                  <a:lnTo>
                    <a:pt x="223" y="376"/>
                  </a:lnTo>
                  <a:cubicBezTo>
                    <a:pt x="223" y="377"/>
                    <a:pt x="222" y="377"/>
                    <a:pt x="221" y="378"/>
                  </a:cubicBezTo>
                  <a:cubicBezTo>
                    <a:pt x="208" y="379"/>
                    <a:pt x="194" y="379"/>
                    <a:pt x="182" y="378"/>
                  </a:cubicBezTo>
                  <a:cubicBezTo>
                    <a:pt x="181" y="378"/>
                    <a:pt x="180" y="378"/>
                    <a:pt x="180" y="376"/>
                  </a:cubicBezTo>
                  <a:lnTo>
                    <a:pt x="174" y="335"/>
                  </a:lnTo>
                  <a:cubicBezTo>
                    <a:pt x="173" y="333"/>
                    <a:pt x="173" y="332"/>
                    <a:pt x="171" y="330"/>
                  </a:cubicBezTo>
                  <a:cubicBezTo>
                    <a:pt x="170" y="329"/>
                    <a:pt x="169" y="328"/>
                    <a:pt x="167" y="328"/>
                  </a:cubicBezTo>
                  <a:cubicBezTo>
                    <a:pt x="154" y="325"/>
                    <a:pt x="143" y="320"/>
                    <a:pt x="131" y="314"/>
                  </a:cubicBezTo>
                  <a:cubicBezTo>
                    <a:pt x="130" y="314"/>
                    <a:pt x="128" y="313"/>
                    <a:pt x="127" y="314"/>
                  </a:cubicBezTo>
                  <a:cubicBezTo>
                    <a:pt x="125" y="314"/>
                    <a:pt x="124" y="314"/>
                    <a:pt x="122" y="315"/>
                  </a:cubicBezTo>
                  <a:cubicBezTo>
                    <a:pt x="111" y="323"/>
                    <a:pt x="99" y="331"/>
                    <a:pt x="87" y="339"/>
                  </a:cubicBezTo>
                  <a:cubicBezTo>
                    <a:pt x="86" y="340"/>
                    <a:pt x="86" y="340"/>
                    <a:pt x="85" y="340"/>
                  </a:cubicBezTo>
                  <a:cubicBezTo>
                    <a:pt x="75" y="331"/>
                    <a:pt x="66" y="322"/>
                    <a:pt x="57" y="312"/>
                  </a:cubicBezTo>
                  <a:cubicBezTo>
                    <a:pt x="56" y="311"/>
                    <a:pt x="56" y="310"/>
                    <a:pt x="57" y="309"/>
                  </a:cubicBezTo>
                  <a:lnTo>
                    <a:pt x="82" y="275"/>
                  </a:lnTo>
                  <a:cubicBezTo>
                    <a:pt x="83" y="274"/>
                    <a:pt x="83" y="272"/>
                    <a:pt x="84" y="270"/>
                  </a:cubicBezTo>
                  <a:cubicBezTo>
                    <a:pt x="84" y="269"/>
                    <a:pt x="83" y="267"/>
                    <a:pt x="82" y="265"/>
                  </a:cubicBezTo>
                  <a:cubicBezTo>
                    <a:pt x="76" y="255"/>
                    <a:pt x="71" y="244"/>
                    <a:pt x="68" y="232"/>
                  </a:cubicBezTo>
                  <a:cubicBezTo>
                    <a:pt x="68" y="230"/>
                    <a:pt x="67" y="229"/>
                    <a:pt x="66" y="228"/>
                  </a:cubicBezTo>
                  <a:cubicBezTo>
                    <a:pt x="65" y="227"/>
                    <a:pt x="63" y="226"/>
                    <a:pt x="62" y="226"/>
                  </a:cubicBezTo>
                  <a:lnTo>
                    <a:pt x="19" y="218"/>
                  </a:lnTo>
                  <a:cubicBezTo>
                    <a:pt x="19" y="217"/>
                    <a:pt x="18" y="217"/>
                    <a:pt x="18" y="216"/>
                  </a:cubicBezTo>
                  <a:cubicBezTo>
                    <a:pt x="17" y="204"/>
                    <a:pt x="17" y="191"/>
                    <a:pt x="18" y="176"/>
                  </a:cubicBezTo>
                  <a:cubicBezTo>
                    <a:pt x="19" y="175"/>
                    <a:pt x="19" y="174"/>
                    <a:pt x="21" y="174"/>
                  </a:cubicBezTo>
                  <a:lnTo>
                    <a:pt x="62" y="167"/>
                  </a:lnTo>
                  <a:cubicBezTo>
                    <a:pt x="64" y="167"/>
                    <a:pt x="65" y="166"/>
                    <a:pt x="67" y="165"/>
                  </a:cubicBezTo>
                  <a:cubicBezTo>
                    <a:pt x="68" y="164"/>
                    <a:pt x="69" y="163"/>
                    <a:pt x="69" y="161"/>
                  </a:cubicBezTo>
                  <a:cubicBezTo>
                    <a:pt x="72" y="151"/>
                    <a:pt x="77" y="139"/>
                    <a:pt x="82" y="130"/>
                  </a:cubicBezTo>
                  <a:cubicBezTo>
                    <a:pt x="83" y="129"/>
                    <a:pt x="84" y="127"/>
                    <a:pt x="84" y="125"/>
                  </a:cubicBezTo>
                  <a:cubicBezTo>
                    <a:pt x="83" y="124"/>
                    <a:pt x="83" y="122"/>
                    <a:pt x="82" y="121"/>
                  </a:cubicBezTo>
                  <a:cubicBezTo>
                    <a:pt x="74" y="109"/>
                    <a:pt x="66" y="97"/>
                    <a:pt x="58" y="85"/>
                  </a:cubicBezTo>
                  <a:cubicBezTo>
                    <a:pt x="57" y="85"/>
                    <a:pt x="57" y="85"/>
                    <a:pt x="58" y="84"/>
                  </a:cubicBezTo>
                  <a:cubicBezTo>
                    <a:pt x="66" y="73"/>
                    <a:pt x="76" y="63"/>
                    <a:pt x="87" y="55"/>
                  </a:cubicBezTo>
                  <a:cubicBezTo>
                    <a:pt x="88" y="54"/>
                    <a:pt x="88" y="54"/>
                    <a:pt x="89" y="55"/>
                  </a:cubicBezTo>
                  <a:lnTo>
                    <a:pt x="125" y="80"/>
                  </a:lnTo>
                  <a:cubicBezTo>
                    <a:pt x="127" y="80"/>
                    <a:pt x="128" y="81"/>
                    <a:pt x="130" y="81"/>
                  </a:cubicBezTo>
                  <a:cubicBezTo>
                    <a:pt x="131" y="81"/>
                    <a:pt x="133" y="81"/>
                    <a:pt x="134" y="80"/>
                  </a:cubicBezTo>
                  <a:cubicBezTo>
                    <a:pt x="143" y="75"/>
                    <a:pt x="152" y="72"/>
                    <a:pt x="161" y="70"/>
                  </a:cubicBezTo>
                  <a:cubicBezTo>
                    <a:pt x="163" y="70"/>
                    <a:pt x="164" y="69"/>
                    <a:pt x="165" y="68"/>
                  </a:cubicBezTo>
                  <a:cubicBezTo>
                    <a:pt x="166" y="66"/>
                    <a:pt x="167" y="65"/>
                    <a:pt x="168" y="63"/>
                  </a:cubicBezTo>
                  <a:cubicBezTo>
                    <a:pt x="169" y="48"/>
                    <a:pt x="173" y="34"/>
                    <a:pt x="176" y="19"/>
                  </a:cubicBezTo>
                  <a:cubicBezTo>
                    <a:pt x="176" y="18"/>
                    <a:pt x="176" y="18"/>
                    <a:pt x="177" y="18"/>
                  </a:cubicBezTo>
                  <a:cubicBezTo>
                    <a:pt x="191" y="17"/>
                    <a:pt x="207" y="18"/>
                    <a:pt x="219" y="18"/>
                  </a:cubicBezTo>
                  <a:close/>
                  <a:moveTo>
                    <a:pt x="146" y="197"/>
                  </a:moveTo>
                  <a:cubicBezTo>
                    <a:pt x="146" y="225"/>
                    <a:pt x="169" y="249"/>
                    <a:pt x="198" y="249"/>
                  </a:cubicBezTo>
                  <a:cubicBezTo>
                    <a:pt x="227" y="249"/>
                    <a:pt x="251" y="226"/>
                    <a:pt x="251" y="197"/>
                  </a:cubicBezTo>
                  <a:cubicBezTo>
                    <a:pt x="251" y="167"/>
                    <a:pt x="227" y="143"/>
                    <a:pt x="198" y="143"/>
                  </a:cubicBezTo>
                  <a:cubicBezTo>
                    <a:pt x="160" y="143"/>
                    <a:pt x="146" y="177"/>
                    <a:pt x="146" y="197"/>
                  </a:cubicBezTo>
                  <a:close/>
                  <a:moveTo>
                    <a:pt x="198" y="160"/>
                  </a:moveTo>
                  <a:cubicBezTo>
                    <a:pt x="218" y="160"/>
                    <a:pt x="234" y="176"/>
                    <a:pt x="234" y="197"/>
                  </a:cubicBezTo>
                  <a:cubicBezTo>
                    <a:pt x="234" y="216"/>
                    <a:pt x="218" y="232"/>
                    <a:pt x="198" y="232"/>
                  </a:cubicBezTo>
                  <a:cubicBezTo>
                    <a:pt x="178" y="232"/>
                    <a:pt x="163" y="216"/>
                    <a:pt x="163" y="197"/>
                  </a:cubicBezTo>
                  <a:cubicBezTo>
                    <a:pt x="163" y="186"/>
                    <a:pt x="172" y="160"/>
                    <a:pt x="198" y="160"/>
                  </a:cubicBez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Calibri" pitchFamily="34" charset="0"/>
                <a:cs typeface="Calibri" pitchFamily="34" charset="0"/>
              </a:endParaRPr>
            </a:p>
          </p:txBody>
        </p:sp>
      </p:grpSp>
      <p:grpSp>
        <p:nvGrpSpPr>
          <p:cNvPr id="3" name="组合 2"/>
          <p:cNvGrpSpPr/>
          <p:nvPr/>
        </p:nvGrpSpPr>
        <p:grpSpPr>
          <a:xfrm>
            <a:off x="6500597" y="4509120"/>
            <a:ext cx="1839550" cy="1719128"/>
            <a:chOff x="6204662" y="4509120"/>
            <a:chExt cx="1839550" cy="1719128"/>
          </a:xfrm>
        </p:grpSpPr>
        <p:sp>
          <p:nvSpPr>
            <p:cNvPr id="410" name="Content Placeholder 2"/>
            <p:cNvSpPr txBox="1">
              <a:spLocks/>
            </p:cNvSpPr>
            <p:nvPr/>
          </p:nvSpPr>
          <p:spPr>
            <a:xfrm>
              <a:off x="6204662" y="5493545"/>
              <a:ext cx="1839550"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bg2"/>
                  </a:solidFill>
                  <a:latin typeface="Arial"/>
                  <a:ea typeface="微软雅黑"/>
                  <a:sym typeface="Arial"/>
                </a:rPr>
                <a:t>政策</a:t>
              </a:r>
              <a:endParaRPr lang="en-US" b="1" dirty="0">
                <a:solidFill>
                  <a:schemeClr val="bg2"/>
                </a:solidFill>
                <a:latin typeface="Arial"/>
                <a:ea typeface="微软雅黑"/>
                <a:sym typeface="Arial"/>
              </a:endParaRPr>
            </a:p>
            <a:p>
              <a:pPr marL="0" indent="0" algn="ctr">
                <a:buNone/>
              </a:pPr>
              <a:r>
                <a:rPr lang="en-US" sz="900" dirty="0" smtClean="0">
                  <a:solidFill>
                    <a:schemeClr val="bg2"/>
                  </a:solidFill>
                  <a:latin typeface="Arial"/>
                  <a:ea typeface="微软雅黑"/>
                  <a:sym typeface="Arial"/>
                </a:rPr>
                <a:t> </a:t>
              </a:r>
              <a:r>
                <a:rPr lang="en-US" sz="900" dirty="0">
                  <a:solidFill>
                    <a:schemeClr val="bg2"/>
                  </a:solidFill>
                  <a:latin typeface="Arial"/>
                  <a:ea typeface="微软雅黑"/>
                  <a:sym typeface="Arial"/>
                </a:rPr>
                <a:t>consectetur adipiscing.</a:t>
              </a:r>
            </a:p>
          </p:txBody>
        </p:sp>
        <p:sp>
          <p:nvSpPr>
            <p:cNvPr id="20" name="Bank"/>
            <p:cNvSpPr>
              <a:spLocks noChangeAspect="1" noEditPoints="1"/>
            </p:cNvSpPr>
            <p:nvPr/>
          </p:nvSpPr>
          <p:spPr bwMode="auto">
            <a:xfrm>
              <a:off x="6728824" y="4509120"/>
              <a:ext cx="791226" cy="782629"/>
            </a:xfrm>
            <a:custGeom>
              <a:avLst/>
              <a:gdLst>
                <a:gd name="T0" fmla="*/ 198 w 402"/>
                <a:gd name="T1" fmla="*/ 1 h 392"/>
                <a:gd name="T2" fmla="*/ 13 w 402"/>
                <a:gd name="T3" fmla="*/ 114 h 392"/>
                <a:gd name="T4" fmla="*/ 395 w 402"/>
                <a:gd name="T5" fmla="*/ 97 h 392"/>
                <a:gd name="T6" fmla="*/ 202 w 402"/>
                <a:gd name="T7" fmla="*/ 0 h 392"/>
                <a:gd name="T8" fmla="*/ 354 w 402"/>
                <a:gd name="T9" fmla="*/ 96 h 392"/>
                <a:gd name="T10" fmla="*/ 202 w 402"/>
                <a:gd name="T11" fmla="*/ 19 h 392"/>
                <a:gd name="T12" fmla="*/ 33 w 402"/>
                <a:gd name="T13" fmla="*/ 136 h 392"/>
                <a:gd name="T14" fmla="*/ 42 w 402"/>
                <a:gd name="T15" fmla="*/ 175 h 392"/>
                <a:gd name="T16" fmla="*/ 47 w 402"/>
                <a:gd name="T17" fmla="*/ 311 h 392"/>
                <a:gd name="T18" fmla="*/ 104 w 402"/>
                <a:gd name="T19" fmla="*/ 324 h 392"/>
                <a:gd name="T20" fmla="*/ 118 w 402"/>
                <a:gd name="T21" fmla="*/ 175 h 392"/>
                <a:gd name="T22" fmla="*/ 132 w 402"/>
                <a:gd name="T23" fmla="*/ 166 h 392"/>
                <a:gd name="T24" fmla="*/ 122 w 402"/>
                <a:gd name="T25" fmla="*/ 127 h 392"/>
                <a:gd name="T26" fmla="*/ 162 w 402"/>
                <a:gd name="T27" fmla="*/ 127 h 392"/>
                <a:gd name="T28" fmla="*/ 152 w 402"/>
                <a:gd name="T29" fmla="*/ 166 h 392"/>
                <a:gd name="T30" fmla="*/ 166 w 402"/>
                <a:gd name="T31" fmla="*/ 175 h 392"/>
                <a:gd name="T32" fmla="*/ 180 w 402"/>
                <a:gd name="T33" fmla="*/ 324 h 392"/>
                <a:gd name="T34" fmla="*/ 237 w 402"/>
                <a:gd name="T35" fmla="*/ 311 h 392"/>
                <a:gd name="T36" fmla="*/ 242 w 402"/>
                <a:gd name="T37" fmla="*/ 175 h 392"/>
                <a:gd name="T38" fmla="*/ 251 w 402"/>
                <a:gd name="T39" fmla="*/ 136 h 392"/>
                <a:gd name="T40" fmla="*/ 162 w 402"/>
                <a:gd name="T41" fmla="*/ 127 h 392"/>
                <a:gd name="T42" fmla="*/ 272 w 402"/>
                <a:gd name="T43" fmla="*/ 136 h 392"/>
                <a:gd name="T44" fmla="*/ 280 w 402"/>
                <a:gd name="T45" fmla="*/ 175 h 392"/>
                <a:gd name="T46" fmla="*/ 286 w 402"/>
                <a:gd name="T47" fmla="*/ 311 h 392"/>
                <a:gd name="T48" fmla="*/ 343 w 402"/>
                <a:gd name="T49" fmla="*/ 324 h 392"/>
                <a:gd name="T50" fmla="*/ 356 w 402"/>
                <a:gd name="T51" fmla="*/ 175 h 392"/>
                <a:gd name="T52" fmla="*/ 371 w 402"/>
                <a:gd name="T53" fmla="*/ 166 h 392"/>
                <a:gd name="T54" fmla="*/ 361 w 402"/>
                <a:gd name="T55" fmla="*/ 127 h 392"/>
                <a:gd name="T56" fmla="*/ 51 w 402"/>
                <a:gd name="T57" fmla="*/ 144 h 392"/>
                <a:gd name="T58" fmla="*/ 114 w 402"/>
                <a:gd name="T59" fmla="*/ 157 h 392"/>
                <a:gd name="T60" fmla="*/ 100 w 402"/>
                <a:gd name="T61" fmla="*/ 166 h 392"/>
                <a:gd name="T62" fmla="*/ 65 w 402"/>
                <a:gd name="T63" fmla="*/ 306 h 392"/>
                <a:gd name="T64" fmla="*/ 56 w 402"/>
                <a:gd name="T65" fmla="*/ 157 h 392"/>
                <a:gd name="T66" fmla="*/ 51 w 402"/>
                <a:gd name="T67" fmla="*/ 144 h 392"/>
                <a:gd name="T68" fmla="*/ 234 w 402"/>
                <a:gd name="T69" fmla="*/ 144 h 392"/>
                <a:gd name="T70" fmla="*/ 228 w 402"/>
                <a:gd name="T71" fmla="*/ 157 h 392"/>
                <a:gd name="T72" fmla="*/ 219 w 402"/>
                <a:gd name="T73" fmla="*/ 306 h 392"/>
                <a:gd name="T74" fmla="*/ 184 w 402"/>
                <a:gd name="T75" fmla="*/ 166 h 392"/>
                <a:gd name="T76" fmla="*/ 170 w 402"/>
                <a:gd name="T77" fmla="*/ 157 h 392"/>
                <a:gd name="T78" fmla="*/ 289 w 402"/>
                <a:gd name="T79" fmla="*/ 144 h 392"/>
                <a:gd name="T80" fmla="*/ 353 w 402"/>
                <a:gd name="T81" fmla="*/ 157 h 392"/>
                <a:gd name="T82" fmla="*/ 339 w 402"/>
                <a:gd name="T83" fmla="*/ 166 h 392"/>
                <a:gd name="T84" fmla="*/ 303 w 402"/>
                <a:gd name="T85" fmla="*/ 306 h 392"/>
                <a:gd name="T86" fmla="*/ 295 w 402"/>
                <a:gd name="T87" fmla="*/ 157 h 392"/>
                <a:gd name="T88" fmla="*/ 289 w 402"/>
                <a:gd name="T89" fmla="*/ 144 h 392"/>
                <a:gd name="T90" fmla="*/ 33 w 402"/>
                <a:gd name="T91" fmla="*/ 340 h 392"/>
                <a:gd name="T92" fmla="*/ 13 w 402"/>
                <a:gd name="T93" fmla="*/ 392 h 392"/>
                <a:gd name="T94" fmla="*/ 398 w 402"/>
                <a:gd name="T95" fmla="*/ 378 h 392"/>
                <a:gd name="T96" fmla="*/ 361 w 402"/>
                <a:gd name="T97" fmla="*/ 337 h 392"/>
                <a:gd name="T98" fmla="*/ 45 w 402"/>
                <a:gd name="T99" fmla="*/ 354 h 392"/>
                <a:gd name="T100" fmla="*/ 373 w 402"/>
                <a:gd name="T101" fmla="*/ 375 h 392"/>
                <a:gd name="T102" fmla="*/ 45 w 402"/>
                <a:gd name="T103" fmla="*/ 35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2" h="392">
                  <a:moveTo>
                    <a:pt x="202" y="0"/>
                  </a:moveTo>
                  <a:cubicBezTo>
                    <a:pt x="200" y="0"/>
                    <a:pt x="199" y="1"/>
                    <a:pt x="198" y="1"/>
                  </a:cubicBezTo>
                  <a:lnTo>
                    <a:pt x="9" y="97"/>
                  </a:lnTo>
                  <a:cubicBezTo>
                    <a:pt x="0" y="102"/>
                    <a:pt x="5" y="114"/>
                    <a:pt x="13" y="114"/>
                  </a:cubicBezTo>
                  <a:lnTo>
                    <a:pt x="391" y="114"/>
                  </a:lnTo>
                  <a:cubicBezTo>
                    <a:pt x="400" y="113"/>
                    <a:pt x="402" y="101"/>
                    <a:pt x="395" y="97"/>
                  </a:cubicBezTo>
                  <a:lnTo>
                    <a:pt x="206" y="1"/>
                  </a:lnTo>
                  <a:cubicBezTo>
                    <a:pt x="204" y="1"/>
                    <a:pt x="203" y="0"/>
                    <a:pt x="202" y="0"/>
                  </a:cubicBezTo>
                  <a:close/>
                  <a:moveTo>
                    <a:pt x="202" y="19"/>
                  </a:moveTo>
                  <a:lnTo>
                    <a:pt x="354" y="96"/>
                  </a:lnTo>
                  <a:lnTo>
                    <a:pt x="50" y="96"/>
                  </a:lnTo>
                  <a:lnTo>
                    <a:pt x="202" y="19"/>
                  </a:lnTo>
                  <a:close/>
                  <a:moveTo>
                    <a:pt x="43" y="127"/>
                  </a:moveTo>
                  <a:cubicBezTo>
                    <a:pt x="37" y="127"/>
                    <a:pt x="33" y="132"/>
                    <a:pt x="33" y="136"/>
                  </a:cubicBezTo>
                  <a:lnTo>
                    <a:pt x="33" y="166"/>
                  </a:lnTo>
                  <a:cubicBezTo>
                    <a:pt x="33" y="171"/>
                    <a:pt x="37" y="174"/>
                    <a:pt x="42" y="175"/>
                  </a:cubicBezTo>
                  <a:lnTo>
                    <a:pt x="47" y="175"/>
                  </a:lnTo>
                  <a:lnTo>
                    <a:pt x="47" y="311"/>
                  </a:lnTo>
                  <a:cubicBezTo>
                    <a:pt x="48" y="319"/>
                    <a:pt x="53" y="324"/>
                    <a:pt x="61" y="324"/>
                  </a:cubicBezTo>
                  <a:lnTo>
                    <a:pt x="104" y="324"/>
                  </a:lnTo>
                  <a:cubicBezTo>
                    <a:pt x="112" y="324"/>
                    <a:pt x="118" y="319"/>
                    <a:pt x="118" y="311"/>
                  </a:cubicBezTo>
                  <a:lnTo>
                    <a:pt x="118" y="175"/>
                  </a:lnTo>
                  <a:lnTo>
                    <a:pt x="123" y="175"/>
                  </a:lnTo>
                  <a:cubicBezTo>
                    <a:pt x="128" y="174"/>
                    <a:pt x="132" y="170"/>
                    <a:pt x="132" y="166"/>
                  </a:cubicBezTo>
                  <a:lnTo>
                    <a:pt x="132" y="136"/>
                  </a:lnTo>
                  <a:cubicBezTo>
                    <a:pt x="132" y="130"/>
                    <a:pt x="127" y="127"/>
                    <a:pt x="122" y="127"/>
                  </a:cubicBezTo>
                  <a:lnTo>
                    <a:pt x="43" y="127"/>
                  </a:lnTo>
                  <a:close/>
                  <a:moveTo>
                    <a:pt x="162" y="127"/>
                  </a:moveTo>
                  <a:cubicBezTo>
                    <a:pt x="156" y="127"/>
                    <a:pt x="152" y="132"/>
                    <a:pt x="152" y="136"/>
                  </a:cubicBezTo>
                  <a:lnTo>
                    <a:pt x="152" y="166"/>
                  </a:lnTo>
                  <a:cubicBezTo>
                    <a:pt x="153" y="171"/>
                    <a:pt x="156" y="174"/>
                    <a:pt x="161" y="175"/>
                  </a:cubicBezTo>
                  <a:lnTo>
                    <a:pt x="166" y="175"/>
                  </a:lnTo>
                  <a:lnTo>
                    <a:pt x="166" y="311"/>
                  </a:lnTo>
                  <a:cubicBezTo>
                    <a:pt x="167" y="319"/>
                    <a:pt x="172" y="324"/>
                    <a:pt x="180" y="324"/>
                  </a:cubicBezTo>
                  <a:lnTo>
                    <a:pt x="224" y="324"/>
                  </a:lnTo>
                  <a:cubicBezTo>
                    <a:pt x="231" y="324"/>
                    <a:pt x="237" y="319"/>
                    <a:pt x="237" y="311"/>
                  </a:cubicBezTo>
                  <a:lnTo>
                    <a:pt x="237" y="175"/>
                  </a:lnTo>
                  <a:lnTo>
                    <a:pt x="242" y="175"/>
                  </a:lnTo>
                  <a:cubicBezTo>
                    <a:pt x="248" y="174"/>
                    <a:pt x="251" y="170"/>
                    <a:pt x="251" y="166"/>
                  </a:cubicBezTo>
                  <a:lnTo>
                    <a:pt x="251" y="136"/>
                  </a:lnTo>
                  <a:cubicBezTo>
                    <a:pt x="251" y="130"/>
                    <a:pt x="246" y="127"/>
                    <a:pt x="241" y="127"/>
                  </a:cubicBezTo>
                  <a:lnTo>
                    <a:pt x="162" y="127"/>
                  </a:lnTo>
                  <a:close/>
                  <a:moveTo>
                    <a:pt x="281" y="127"/>
                  </a:moveTo>
                  <a:cubicBezTo>
                    <a:pt x="275" y="127"/>
                    <a:pt x="272" y="132"/>
                    <a:pt x="272" y="136"/>
                  </a:cubicBezTo>
                  <a:lnTo>
                    <a:pt x="272" y="166"/>
                  </a:lnTo>
                  <a:cubicBezTo>
                    <a:pt x="272" y="171"/>
                    <a:pt x="276" y="174"/>
                    <a:pt x="280" y="175"/>
                  </a:cubicBezTo>
                  <a:lnTo>
                    <a:pt x="286" y="175"/>
                  </a:lnTo>
                  <a:lnTo>
                    <a:pt x="286" y="311"/>
                  </a:lnTo>
                  <a:cubicBezTo>
                    <a:pt x="287" y="319"/>
                    <a:pt x="292" y="324"/>
                    <a:pt x="299" y="324"/>
                  </a:cubicBezTo>
                  <a:lnTo>
                    <a:pt x="343" y="324"/>
                  </a:lnTo>
                  <a:cubicBezTo>
                    <a:pt x="350" y="324"/>
                    <a:pt x="356" y="319"/>
                    <a:pt x="356" y="311"/>
                  </a:cubicBezTo>
                  <a:lnTo>
                    <a:pt x="356" y="175"/>
                  </a:lnTo>
                  <a:lnTo>
                    <a:pt x="362" y="175"/>
                  </a:lnTo>
                  <a:cubicBezTo>
                    <a:pt x="367" y="174"/>
                    <a:pt x="370" y="170"/>
                    <a:pt x="371" y="166"/>
                  </a:cubicBezTo>
                  <a:lnTo>
                    <a:pt x="371" y="136"/>
                  </a:lnTo>
                  <a:cubicBezTo>
                    <a:pt x="370" y="130"/>
                    <a:pt x="366" y="127"/>
                    <a:pt x="361" y="127"/>
                  </a:cubicBezTo>
                  <a:lnTo>
                    <a:pt x="281" y="127"/>
                  </a:lnTo>
                  <a:close/>
                  <a:moveTo>
                    <a:pt x="51" y="144"/>
                  </a:moveTo>
                  <a:lnTo>
                    <a:pt x="114" y="144"/>
                  </a:lnTo>
                  <a:lnTo>
                    <a:pt x="114" y="157"/>
                  </a:lnTo>
                  <a:lnTo>
                    <a:pt x="109" y="157"/>
                  </a:lnTo>
                  <a:cubicBezTo>
                    <a:pt x="104" y="157"/>
                    <a:pt x="100" y="161"/>
                    <a:pt x="100" y="166"/>
                  </a:cubicBezTo>
                  <a:lnTo>
                    <a:pt x="100" y="306"/>
                  </a:lnTo>
                  <a:lnTo>
                    <a:pt x="65" y="306"/>
                  </a:lnTo>
                  <a:lnTo>
                    <a:pt x="65" y="166"/>
                  </a:lnTo>
                  <a:cubicBezTo>
                    <a:pt x="64" y="161"/>
                    <a:pt x="61" y="157"/>
                    <a:pt x="56" y="157"/>
                  </a:cubicBezTo>
                  <a:lnTo>
                    <a:pt x="51" y="157"/>
                  </a:lnTo>
                  <a:lnTo>
                    <a:pt x="51" y="144"/>
                  </a:lnTo>
                  <a:close/>
                  <a:moveTo>
                    <a:pt x="170" y="144"/>
                  </a:moveTo>
                  <a:lnTo>
                    <a:pt x="234" y="144"/>
                  </a:lnTo>
                  <a:lnTo>
                    <a:pt x="234" y="157"/>
                  </a:lnTo>
                  <a:lnTo>
                    <a:pt x="228" y="157"/>
                  </a:lnTo>
                  <a:cubicBezTo>
                    <a:pt x="223" y="157"/>
                    <a:pt x="219" y="161"/>
                    <a:pt x="219" y="166"/>
                  </a:cubicBezTo>
                  <a:lnTo>
                    <a:pt x="219" y="306"/>
                  </a:lnTo>
                  <a:lnTo>
                    <a:pt x="184" y="306"/>
                  </a:lnTo>
                  <a:lnTo>
                    <a:pt x="184" y="166"/>
                  </a:lnTo>
                  <a:cubicBezTo>
                    <a:pt x="184" y="161"/>
                    <a:pt x="180" y="157"/>
                    <a:pt x="175" y="157"/>
                  </a:cubicBezTo>
                  <a:lnTo>
                    <a:pt x="170" y="157"/>
                  </a:lnTo>
                  <a:lnTo>
                    <a:pt x="170" y="144"/>
                  </a:lnTo>
                  <a:close/>
                  <a:moveTo>
                    <a:pt x="289" y="144"/>
                  </a:moveTo>
                  <a:lnTo>
                    <a:pt x="353" y="144"/>
                  </a:lnTo>
                  <a:lnTo>
                    <a:pt x="353" y="157"/>
                  </a:lnTo>
                  <a:lnTo>
                    <a:pt x="348" y="157"/>
                  </a:lnTo>
                  <a:cubicBezTo>
                    <a:pt x="342" y="157"/>
                    <a:pt x="339" y="161"/>
                    <a:pt x="339" y="166"/>
                  </a:cubicBezTo>
                  <a:lnTo>
                    <a:pt x="339" y="306"/>
                  </a:lnTo>
                  <a:lnTo>
                    <a:pt x="303" y="306"/>
                  </a:lnTo>
                  <a:lnTo>
                    <a:pt x="303" y="166"/>
                  </a:lnTo>
                  <a:cubicBezTo>
                    <a:pt x="303" y="161"/>
                    <a:pt x="299" y="157"/>
                    <a:pt x="295" y="157"/>
                  </a:cubicBezTo>
                  <a:lnTo>
                    <a:pt x="289" y="157"/>
                  </a:lnTo>
                  <a:lnTo>
                    <a:pt x="289" y="144"/>
                  </a:lnTo>
                  <a:close/>
                  <a:moveTo>
                    <a:pt x="40" y="337"/>
                  </a:moveTo>
                  <a:cubicBezTo>
                    <a:pt x="38" y="337"/>
                    <a:pt x="35" y="338"/>
                    <a:pt x="33" y="340"/>
                  </a:cubicBezTo>
                  <a:lnTo>
                    <a:pt x="6" y="378"/>
                  </a:lnTo>
                  <a:cubicBezTo>
                    <a:pt x="2" y="384"/>
                    <a:pt x="6" y="392"/>
                    <a:pt x="13" y="392"/>
                  </a:cubicBezTo>
                  <a:lnTo>
                    <a:pt x="391" y="392"/>
                  </a:lnTo>
                  <a:cubicBezTo>
                    <a:pt x="398" y="392"/>
                    <a:pt x="402" y="384"/>
                    <a:pt x="398" y="378"/>
                  </a:cubicBezTo>
                  <a:lnTo>
                    <a:pt x="368" y="340"/>
                  </a:lnTo>
                  <a:cubicBezTo>
                    <a:pt x="367" y="338"/>
                    <a:pt x="364" y="337"/>
                    <a:pt x="361" y="337"/>
                  </a:cubicBezTo>
                  <a:lnTo>
                    <a:pt x="40" y="337"/>
                  </a:lnTo>
                  <a:close/>
                  <a:moveTo>
                    <a:pt x="45" y="354"/>
                  </a:moveTo>
                  <a:lnTo>
                    <a:pt x="357" y="354"/>
                  </a:lnTo>
                  <a:lnTo>
                    <a:pt x="373" y="375"/>
                  </a:lnTo>
                  <a:lnTo>
                    <a:pt x="30" y="375"/>
                  </a:lnTo>
                  <a:lnTo>
                    <a:pt x="45" y="354"/>
                  </a:lnTo>
                  <a:close/>
                </a:path>
              </a:pathLst>
            </a:custGeom>
            <a:solidFill>
              <a:schemeClr val="bg2"/>
            </a:solidFill>
            <a:ln w="0">
              <a:noFill/>
              <a:prstDash val="solid"/>
              <a:round/>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sz="900">
                <a:solidFill>
                  <a:srgbClr val="262626"/>
                </a:solidFill>
                <a:latin typeface="Calibri" pitchFamily="34" charset="0"/>
                <a:cs typeface="Calibri" pitchFamily="34" charset="0"/>
              </a:endParaRPr>
            </a:p>
          </p:txBody>
        </p:sp>
      </p:grpSp>
      <p:grpSp>
        <p:nvGrpSpPr>
          <p:cNvPr id="4" name="组合 3"/>
          <p:cNvGrpSpPr/>
          <p:nvPr/>
        </p:nvGrpSpPr>
        <p:grpSpPr>
          <a:xfrm>
            <a:off x="4193665" y="4592322"/>
            <a:ext cx="1813852" cy="1635926"/>
            <a:chOff x="4062770" y="4592322"/>
            <a:chExt cx="1813852" cy="1635926"/>
          </a:xfrm>
        </p:grpSpPr>
        <p:sp>
          <p:nvSpPr>
            <p:cNvPr id="407" name="Content Placeholder 2"/>
            <p:cNvSpPr txBox="1">
              <a:spLocks/>
            </p:cNvSpPr>
            <p:nvPr/>
          </p:nvSpPr>
          <p:spPr>
            <a:xfrm>
              <a:off x="4062770" y="5493545"/>
              <a:ext cx="1813852" cy="7347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bg2"/>
                  </a:solidFill>
                  <a:latin typeface="Arial"/>
                  <a:ea typeface="微软雅黑"/>
                  <a:sym typeface="Arial"/>
                </a:rPr>
                <a:t>资金</a:t>
              </a:r>
              <a:endParaRPr lang="en-US" b="1" dirty="0">
                <a:solidFill>
                  <a:schemeClr val="bg2"/>
                </a:solidFill>
                <a:latin typeface="Arial"/>
                <a:ea typeface="微软雅黑"/>
                <a:sym typeface="Arial"/>
              </a:endParaRPr>
            </a:p>
            <a:p>
              <a:pPr marL="0" indent="0" algn="ctr">
                <a:buNone/>
              </a:pPr>
              <a:r>
                <a:rPr lang="en-US" sz="900" dirty="0" err="1" smtClean="0">
                  <a:solidFill>
                    <a:schemeClr val="bg2"/>
                  </a:solidFill>
                  <a:latin typeface="Arial"/>
                  <a:ea typeface="微软雅黑"/>
                  <a:sym typeface="Arial"/>
                </a:rPr>
                <a:t>consectetur</a:t>
              </a:r>
              <a:r>
                <a:rPr lang="en-US" sz="900" dirty="0" smtClean="0">
                  <a:solidFill>
                    <a:schemeClr val="bg2"/>
                  </a:solidFill>
                  <a:latin typeface="Arial"/>
                  <a:ea typeface="微软雅黑"/>
                  <a:sym typeface="Arial"/>
                </a:rPr>
                <a:t> </a:t>
              </a:r>
              <a:r>
                <a:rPr lang="en-US" sz="900" dirty="0" err="1" smtClean="0">
                  <a:solidFill>
                    <a:schemeClr val="bg2"/>
                  </a:solidFill>
                  <a:latin typeface="Arial"/>
                  <a:ea typeface="微软雅黑"/>
                  <a:sym typeface="Arial"/>
                </a:rPr>
                <a:t>adipiscing</a:t>
              </a:r>
              <a:r>
                <a:rPr lang="en-US" sz="900" dirty="0" smtClean="0">
                  <a:solidFill>
                    <a:schemeClr val="bg2"/>
                  </a:solidFill>
                  <a:latin typeface="Arial"/>
                  <a:ea typeface="微软雅黑"/>
                  <a:sym typeface="Arial"/>
                </a:rPr>
                <a:t>.</a:t>
              </a:r>
              <a:endParaRPr lang="en-US" sz="900" dirty="0">
                <a:solidFill>
                  <a:schemeClr val="bg2"/>
                </a:solidFill>
                <a:latin typeface="Arial"/>
                <a:ea typeface="微软雅黑"/>
                <a:sym typeface="Arial"/>
              </a:endParaRPr>
            </a:p>
          </p:txBody>
        </p:sp>
        <p:sp>
          <p:nvSpPr>
            <p:cNvPr id="24" name="Database"/>
            <p:cNvSpPr>
              <a:spLocks noEditPoints="1"/>
            </p:cNvSpPr>
            <p:nvPr/>
          </p:nvSpPr>
          <p:spPr bwMode="auto">
            <a:xfrm>
              <a:off x="4669943" y="4592322"/>
              <a:ext cx="599506" cy="699426"/>
            </a:xfrm>
            <a:custGeom>
              <a:avLst/>
              <a:gdLst>
                <a:gd name="T0" fmla="*/ 53 w 337"/>
                <a:gd name="T1" fmla="*/ 21 h 396"/>
                <a:gd name="T2" fmla="*/ 1 w 337"/>
                <a:gd name="T3" fmla="*/ 75 h 396"/>
                <a:gd name="T4" fmla="*/ 16 w 337"/>
                <a:gd name="T5" fmla="*/ 351 h 396"/>
                <a:gd name="T6" fmla="*/ 169 w 337"/>
                <a:gd name="T7" fmla="*/ 396 h 396"/>
                <a:gd name="T8" fmla="*/ 322 w 337"/>
                <a:gd name="T9" fmla="*/ 351 h 396"/>
                <a:gd name="T10" fmla="*/ 337 w 337"/>
                <a:gd name="T11" fmla="*/ 76 h 396"/>
                <a:gd name="T12" fmla="*/ 285 w 337"/>
                <a:gd name="T13" fmla="*/ 21 h 396"/>
                <a:gd name="T14" fmla="*/ 169 w 337"/>
                <a:gd name="T15" fmla="*/ 18 h 396"/>
                <a:gd name="T16" fmla="*/ 310 w 337"/>
                <a:gd name="T17" fmla="*/ 56 h 396"/>
                <a:gd name="T18" fmla="*/ 310 w 337"/>
                <a:gd name="T19" fmla="*/ 96 h 396"/>
                <a:gd name="T20" fmla="*/ 169 w 337"/>
                <a:gd name="T21" fmla="*/ 135 h 396"/>
                <a:gd name="T22" fmla="*/ 28 w 337"/>
                <a:gd name="T23" fmla="*/ 96 h 396"/>
                <a:gd name="T24" fmla="*/ 28 w 337"/>
                <a:gd name="T25" fmla="*/ 56 h 396"/>
                <a:gd name="T26" fmla="*/ 169 w 337"/>
                <a:gd name="T27" fmla="*/ 18 h 396"/>
                <a:gd name="T28" fmla="*/ 53 w 337"/>
                <a:gd name="T29" fmla="*/ 132 h 396"/>
                <a:gd name="T30" fmla="*/ 286 w 337"/>
                <a:gd name="T31" fmla="*/ 132 h 396"/>
                <a:gd name="T32" fmla="*/ 319 w 337"/>
                <a:gd name="T33" fmla="*/ 162 h 396"/>
                <a:gd name="T34" fmla="*/ 279 w 337"/>
                <a:gd name="T35" fmla="*/ 197 h 396"/>
                <a:gd name="T36" fmla="*/ 60 w 337"/>
                <a:gd name="T37" fmla="*/ 197 h 396"/>
                <a:gd name="T38" fmla="*/ 18 w 337"/>
                <a:gd name="T39" fmla="*/ 157 h 396"/>
                <a:gd name="T40" fmla="*/ 18 w 337"/>
                <a:gd name="T41" fmla="*/ 192 h 396"/>
                <a:gd name="T42" fmla="*/ 169 w 337"/>
                <a:gd name="T43" fmla="*/ 233 h 396"/>
                <a:gd name="T44" fmla="*/ 319 w 337"/>
                <a:gd name="T45" fmla="*/ 193 h 396"/>
                <a:gd name="T46" fmla="*/ 310 w 337"/>
                <a:gd name="T47" fmla="*/ 259 h 396"/>
                <a:gd name="T48" fmla="*/ 169 w 337"/>
                <a:gd name="T49" fmla="*/ 297 h 396"/>
                <a:gd name="T50" fmla="*/ 28 w 337"/>
                <a:gd name="T51" fmla="*/ 259 h 396"/>
                <a:gd name="T52" fmla="*/ 18 w 337"/>
                <a:gd name="T53" fmla="*/ 192 h 396"/>
                <a:gd name="T54" fmla="*/ 53 w 337"/>
                <a:gd name="T55" fmla="*/ 294 h 396"/>
                <a:gd name="T56" fmla="*/ 285 w 337"/>
                <a:gd name="T57" fmla="*/ 294 h 396"/>
                <a:gd name="T58" fmla="*/ 320 w 337"/>
                <a:gd name="T59" fmla="*/ 319 h 396"/>
                <a:gd name="T60" fmla="*/ 278 w 337"/>
                <a:gd name="T61" fmla="*/ 359 h 396"/>
                <a:gd name="T62" fmla="*/ 60 w 337"/>
                <a:gd name="T63" fmla="*/ 359 h 396"/>
                <a:gd name="T64" fmla="*/ 18 w 337"/>
                <a:gd name="T65" fmla="*/ 319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7" h="396">
                  <a:moveTo>
                    <a:pt x="169" y="0"/>
                  </a:moveTo>
                  <a:cubicBezTo>
                    <a:pt x="124" y="0"/>
                    <a:pt x="83" y="8"/>
                    <a:pt x="53" y="21"/>
                  </a:cubicBezTo>
                  <a:cubicBezTo>
                    <a:pt x="38" y="27"/>
                    <a:pt x="25" y="35"/>
                    <a:pt x="16" y="44"/>
                  </a:cubicBezTo>
                  <a:cubicBezTo>
                    <a:pt x="7" y="53"/>
                    <a:pt x="1" y="64"/>
                    <a:pt x="1" y="75"/>
                  </a:cubicBezTo>
                  <a:cubicBezTo>
                    <a:pt x="1" y="160"/>
                    <a:pt x="0" y="246"/>
                    <a:pt x="1" y="319"/>
                  </a:cubicBezTo>
                  <a:cubicBezTo>
                    <a:pt x="1" y="336"/>
                    <a:pt x="8" y="343"/>
                    <a:pt x="16" y="351"/>
                  </a:cubicBezTo>
                  <a:cubicBezTo>
                    <a:pt x="25" y="361"/>
                    <a:pt x="38" y="368"/>
                    <a:pt x="53" y="375"/>
                  </a:cubicBezTo>
                  <a:cubicBezTo>
                    <a:pt x="83" y="388"/>
                    <a:pt x="124" y="396"/>
                    <a:pt x="169" y="396"/>
                  </a:cubicBezTo>
                  <a:cubicBezTo>
                    <a:pt x="214" y="396"/>
                    <a:pt x="255" y="388"/>
                    <a:pt x="285" y="375"/>
                  </a:cubicBezTo>
                  <a:cubicBezTo>
                    <a:pt x="300" y="368"/>
                    <a:pt x="313" y="361"/>
                    <a:pt x="322" y="351"/>
                  </a:cubicBezTo>
                  <a:cubicBezTo>
                    <a:pt x="331" y="342"/>
                    <a:pt x="337" y="331"/>
                    <a:pt x="337" y="319"/>
                  </a:cubicBezTo>
                  <a:cubicBezTo>
                    <a:pt x="336" y="236"/>
                    <a:pt x="337" y="151"/>
                    <a:pt x="337" y="76"/>
                  </a:cubicBezTo>
                  <a:cubicBezTo>
                    <a:pt x="337" y="64"/>
                    <a:pt x="331" y="53"/>
                    <a:pt x="322" y="44"/>
                  </a:cubicBezTo>
                  <a:cubicBezTo>
                    <a:pt x="313" y="35"/>
                    <a:pt x="300" y="27"/>
                    <a:pt x="285" y="21"/>
                  </a:cubicBezTo>
                  <a:cubicBezTo>
                    <a:pt x="255" y="8"/>
                    <a:pt x="214" y="0"/>
                    <a:pt x="169" y="0"/>
                  </a:cubicBezTo>
                  <a:close/>
                  <a:moveTo>
                    <a:pt x="169" y="18"/>
                  </a:moveTo>
                  <a:cubicBezTo>
                    <a:pt x="212" y="18"/>
                    <a:pt x="251" y="25"/>
                    <a:pt x="278" y="37"/>
                  </a:cubicBezTo>
                  <a:cubicBezTo>
                    <a:pt x="292" y="43"/>
                    <a:pt x="303" y="49"/>
                    <a:pt x="310" y="56"/>
                  </a:cubicBezTo>
                  <a:cubicBezTo>
                    <a:pt x="317" y="63"/>
                    <a:pt x="320" y="70"/>
                    <a:pt x="320" y="76"/>
                  </a:cubicBezTo>
                  <a:cubicBezTo>
                    <a:pt x="320" y="83"/>
                    <a:pt x="317" y="89"/>
                    <a:pt x="310" y="96"/>
                  </a:cubicBezTo>
                  <a:cubicBezTo>
                    <a:pt x="303" y="103"/>
                    <a:pt x="292" y="110"/>
                    <a:pt x="279" y="116"/>
                  </a:cubicBezTo>
                  <a:cubicBezTo>
                    <a:pt x="251" y="128"/>
                    <a:pt x="212" y="135"/>
                    <a:pt x="169" y="135"/>
                  </a:cubicBezTo>
                  <a:cubicBezTo>
                    <a:pt x="126" y="135"/>
                    <a:pt x="87" y="128"/>
                    <a:pt x="60" y="116"/>
                  </a:cubicBezTo>
                  <a:cubicBezTo>
                    <a:pt x="46" y="110"/>
                    <a:pt x="35" y="103"/>
                    <a:pt x="28" y="96"/>
                  </a:cubicBezTo>
                  <a:cubicBezTo>
                    <a:pt x="21" y="89"/>
                    <a:pt x="18" y="83"/>
                    <a:pt x="18" y="76"/>
                  </a:cubicBezTo>
                  <a:cubicBezTo>
                    <a:pt x="18" y="70"/>
                    <a:pt x="21" y="63"/>
                    <a:pt x="28" y="56"/>
                  </a:cubicBezTo>
                  <a:cubicBezTo>
                    <a:pt x="35" y="49"/>
                    <a:pt x="46" y="43"/>
                    <a:pt x="60" y="37"/>
                  </a:cubicBezTo>
                  <a:cubicBezTo>
                    <a:pt x="87" y="25"/>
                    <a:pt x="126" y="18"/>
                    <a:pt x="169" y="18"/>
                  </a:cubicBezTo>
                  <a:close/>
                  <a:moveTo>
                    <a:pt x="18" y="111"/>
                  </a:moveTo>
                  <a:cubicBezTo>
                    <a:pt x="27" y="119"/>
                    <a:pt x="39" y="126"/>
                    <a:pt x="53" y="132"/>
                  </a:cubicBezTo>
                  <a:cubicBezTo>
                    <a:pt x="83" y="145"/>
                    <a:pt x="124" y="153"/>
                    <a:pt x="169" y="153"/>
                  </a:cubicBezTo>
                  <a:cubicBezTo>
                    <a:pt x="214" y="153"/>
                    <a:pt x="255" y="145"/>
                    <a:pt x="286" y="132"/>
                  </a:cubicBezTo>
                  <a:cubicBezTo>
                    <a:pt x="299" y="126"/>
                    <a:pt x="311" y="119"/>
                    <a:pt x="320" y="111"/>
                  </a:cubicBezTo>
                  <a:cubicBezTo>
                    <a:pt x="320" y="128"/>
                    <a:pt x="320" y="145"/>
                    <a:pt x="319" y="162"/>
                  </a:cubicBezTo>
                  <a:cubicBezTo>
                    <a:pt x="318" y="167"/>
                    <a:pt x="315" y="172"/>
                    <a:pt x="310" y="177"/>
                  </a:cubicBezTo>
                  <a:cubicBezTo>
                    <a:pt x="303" y="184"/>
                    <a:pt x="292" y="191"/>
                    <a:pt x="279" y="197"/>
                  </a:cubicBezTo>
                  <a:cubicBezTo>
                    <a:pt x="251" y="208"/>
                    <a:pt x="212" y="215"/>
                    <a:pt x="169" y="215"/>
                  </a:cubicBezTo>
                  <a:cubicBezTo>
                    <a:pt x="126" y="215"/>
                    <a:pt x="87" y="208"/>
                    <a:pt x="60" y="197"/>
                  </a:cubicBezTo>
                  <a:cubicBezTo>
                    <a:pt x="46" y="191"/>
                    <a:pt x="35" y="184"/>
                    <a:pt x="28" y="177"/>
                  </a:cubicBezTo>
                  <a:cubicBezTo>
                    <a:pt x="21" y="170"/>
                    <a:pt x="18" y="164"/>
                    <a:pt x="18" y="157"/>
                  </a:cubicBezTo>
                  <a:cubicBezTo>
                    <a:pt x="18" y="141"/>
                    <a:pt x="18" y="125"/>
                    <a:pt x="18" y="111"/>
                  </a:cubicBezTo>
                  <a:close/>
                  <a:moveTo>
                    <a:pt x="18" y="192"/>
                  </a:moveTo>
                  <a:cubicBezTo>
                    <a:pt x="27" y="200"/>
                    <a:pt x="39" y="207"/>
                    <a:pt x="53" y="213"/>
                  </a:cubicBezTo>
                  <a:cubicBezTo>
                    <a:pt x="83" y="225"/>
                    <a:pt x="124" y="233"/>
                    <a:pt x="169" y="233"/>
                  </a:cubicBezTo>
                  <a:cubicBezTo>
                    <a:pt x="214" y="233"/>
                    <a:pt x="255" y="225"/>
                    <a:pt x="285" y="213"/>
                  </a:cubicBezTo>
                  <a:cubicBezTo>
                    <a:pt x="299" y="207"/>
                    <a:pt x="310" y="200"/>
                    <a:pt x="319" y="193"/>
                  </a:cubicBezTo>
                  <a:cubicBezTo>
                    <a:pt x="319" y="210"/>
                    <a:pt x="319" y="227"/>
                    <a:pt x="319" y="245"/>
                  </a:cubicBezTo>
                  <a:cubicBezTo>
                    <a:pt x="318" y="249"/>
                    <a:pt x="315" y="254"/>
                    <a:pt x="310" y="259"/>
                  </a:cubicBezTo>
                  <a:cubicBezTo>
                    <a:pt x="303" y="265"/>
                    <a:pt x="292" y="272"/>
                    <a:pt x="279" y="278"/>
                  </a:cubicBezTo>
                  <a:cubicBezTo>
                    <a:pt x="251" y="289"/>
                    <a:pt x="212" y="297"/>
                    <a:pt x="169" y="297"/>
                  </a:cubicBezTo>
                  <a:cubicBezTo>
                    <a:pt x="126" y="297"/>
                    <a:pt x="87" y="289"/>
                    <a:pt x="60" y="278"/>
                  </a:cubicBezTo>
                  <a:cubicBezTo>
                    <a:pt x="46" y="272"/>
                    <a:pt x="35" y="265"/>
                    <a:pt x="28" y="259"/>
                  </a:cubicBezTo>
                  <a:cubicBezTo>
                    <a:pt x="21" y="252"/>
                    <a:pt x="18" y="245"/>
                    <a:pt x="18" y="239"/>
                  </a:cubicBezTo>
                  <a:cubicBezTo>
                    <a:pt x="18" y="223"/>
                    <a:pt x="18" y="205"/>
                    <a:pt x="18" y="192"/>
                  </a:cubicBezTo>
                  <a:close/>
                  <a:moveTo>
                    <a:pt x="18" y="273"/>
                  </a:moveTo>
                  <a:cubicBezTo>
                    <a:pt x="27" y="281"/>
                    <a:pt x="39" y="288"/>
                    <a:pt x="53" y="294"/>
                  </a:cubicBezTo>
                  <a:cubicBezTo>
                    <a:pt x="83" y="307"/>
                    <a:pt x="124" y="314"/>
                    <a:pt x="169" y="314"/>
                  </a:cubicBezTo>
                  <a:cubicBezTo>
                    <a:pt x="214" y="314"/>
                    <a:pt x="255" y="307"/>
                    <a:pt x="285" y="294"/>
                  </a:cubicBezTo>
                  <a:cubicBezTo>
                    <a:pt x="299" y="288"/>
                    <a:pt x="310" y="282"/>
                    <a:pt x="319" y="274"/>
                  </a:cubicBezTo>
                  <a:cubicBezTo>
                    <a:pt x="319" y="289"/>
                    <a:pt x="320" y="304"/>
                    <a:pt x="320" y="319"/>
                  </a:cubicBezTo>
                  <a:cubicBezTo>
                    <a:pt x="320" y="325"/>
                    <a:pt x="317" y="332"/>
                    <a:pt x="310" y="339"/>
                  </a:cubicBezTo>
                  <a:cubicBezTo>
                    <a:pt x="303" y="346"/>
                    <a:pt x="292" y="353"/>
                    <a:pt x="278" y="359"/>
                  </a:cubicBezTo>
                  <a:cubicBezTo>
                    <a:pt x="251" y="370"/>
                    <a:pt x="212" y="378"/>
                    <a:pt x="169" y="378"/>
                  </a:cubicBezTo>
                  <a:cubicBezTo>
                    <a:pt x="126" y="378"/>
                    <a:pt x="87" y="370"/>
                    <a:pt x="60" y="359"/>
                  </a:cubicBezTo>
                  <a:cubicBezTo>
                    <a:pt x="46" y="353"/>
                    <a:pt x="35" y="346"/>
                    <a:pt x="28" y="339"/>
                  </a:cubicBezTo>
                  <a:cubicBezTo>
                    <a:pt x="21" y="332"/>
                    <a:pt x="18" y="325"/>
                    <a:pt x="18" y="319"/>
                  </a:cubicBezTo>
                  <a:cubicBezTo>
                    <a:pt x="18" y="303"/>
                    <a:pt x="18" y="287"/>
                    <a:pt x="18" y="273"/>
                  </a:cubicBezTo>
                  <a:close/>
                </a:path>
              </a:pathLst>
            </a:custGeom>
            <a:solidFill>
              <a:schemeClr val="bg2"/>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900" dirty="0">
                <a:solidFill>
                  <a:srgbClr val="262626"/>
                </a:solidFill>
                <a:latin typeface="Calibri" pitchFamily="34" charset="0"/>
                <a:cs typeface="Calibri" pitchFamily="34" charset="0"/>
              </a:endParaRPr>
            </a:p>
          </p:txBody>
        </p:sp>
      </p:grpSp>
      <p:sp>
        <p:nvSpPr>
          <p:cNvPr id="15" name="Content Placeholder 2"/>
          <p:cNvSpPr txBox="1">
            <a:spLocks/>
          </p:cNvSpPr>
          <p:nvPr/>
        </p:nvSpPr>
        <p:spPr>
          <a:xfrm>
            <a:off x="4722007" y="2132856"/>
            <a:ext cx="2747989" cy="4240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err="1">
                <a:solidFill>
                  <a:schemeClr val="bg2">
                    <a:lumMod val="90000"/>
                  </a:schemeClr>
                </a:solidFill>
                <a:latin typeface="Arial"/>
                <a:ea typeface="微软雅黑"/>
                <a:sym typeface="Arial"/>
              </a:rPr>
              <a:t>elementum</a:t>
            </a:r>
            <a:r>
              <a:rPr lang="en-US" sz="1200" dirty="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posuere</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Quisque</a:t>
            </a:r>
            <a:r>
              <a:rPr lang="en-US" sz="1200" dirty="0" smtClean="0">
                <a:solidFill>
                  <a:schemeClr val="bg2">
                    <a:lumMod val="90000"/>
                  </a:schemeClr>
                </a:solidFill>
                <a:latin typeface="Arial"/>
                <a:ea typeface="微软雅黑"/>
                <a:sym typeface="Arial"/>
              </a:rPr>
              <a:t> </a:t>
            </a:r>
            <a:r>
              <a:rPr lang="en-US" sz="1200" dirty="0" err="1" smtClean="0">
                <a:solidFill>
                  <a:schemeClr val="bg2">
                    <a:lumMod val="90000"/>
                  </a:schemeClr>
                </a:solidFill>
                <a:latin typeface="Arial"/>
                <a:ea typeface="微软雅黑"/>
                <a:sym typeface="Arial"/>
              </a:rPr>
              <a:t>nibh</a:t>
            </a:r>
            <a:r>
              <a:rPr lang="en-US" sz="1200" dirty="0" smtClean="0">
                <a:solidFill>
                  <a:schemeClr val="bg2">
                    <a:lumMod val="90000"/>
                  </a:schemeClr>
                </a:solidFill>
                <a:latin typeface="Arial"/>
                <a:ea typeface="微软雅黑"/>
                <a:sym typeface="Arial"/>
              </a:rPr>
              <a:t>, </a:t>
            </a:r>
            <a:endParaRPr lang="en-US" sz="1200" dirty="0">
              <a:solidFill>
                <a:schemeClr val="bg2">
                  <a:lumMod val="90000"/>
                </a:schemeClr>
              </a:solidFill>
              <a:latin typeface="Arial"/>
              <a:ea typeface="微软雅黑"/>
              <a:sym typeface="Arial"/>
            </a:endParaRPr>
          </a:p>
        </p:txBody>
      </p:sp>
      <p:grpSp>
        <p:nvGrpSpPr>
          <p:cNvPr id="16" name="组合 15"/>
          <p:cNvGrpSpPr/>
          <p:nvPr/>
        </p:nvGrpSpPr>
        <p:grpSpPr>
          <a:xfrm>
            <a:off x="431800" y="620688"/>
            <a:ext cx="1295400" cy="368300"/>
            <a:chOff x="684978" y="1688995"/>
            <a:chExt cx="1295400" cy="368300"/>
          </a:xfrm>
        </p:grpSpPr>
        <p:sp>
          <p:nvSpPr>
            <p:cNvPr id="18" name="圆角矩形 17"/>
            <p:cNvSpPr/>
            <p:nvPr/>
          </p:nvSpPr>
          <p:spPr>
            <a:xfrm>
              <a:off x="802776" y="1688995"/>
              <a:ext cx="1059804"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itle 13"/>
            <p:cNvSpPr txBox="1">
              <a:spLocks/>
            </p:cNvSpPr>
            <p:nvPr/>
          </p:nvSpPr>
          <p:spPr>
            <a:xfrm>
              <a:off x="684978" y="1688995"/>
              <a:ext cx="1295400" cy="368300"/>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rgbClr val="112539"/>
                  </a:solidFill>
                  <a:latin typeface="幼圆" panose="02010509060101010101" pitchFamily="49" charset="-122"/>
                  <a:ea typeface="幼圆" panose="02010509060101010101" pitchFamily="49" charset="-122"/>
                  <a:sym typeface="Arial"/>
                </a:rPr>
                <a:t>存在问题</a:t>
              </a:r>
              <a:endParaRPr lang="en-US" sz="1600" dirty="0">
                <a:solidFill>
                  <a:srgbClr val="112539"/>
                </a:solidFill>
                <a:latin typeface="幼圆" panose="02010509060101010101" pitchFamily="49" charset="-122"/>
                <a:ea typeface="幼圆" panose="02010509060101010101" pitchFamily="49" charset="-122"/>
                <a:sym typeface="Arial"/>
              </a:endParaRPr>
            </a:p>
          </p:txBody>
        </p:sp>
      </p:grpSp>
      <p:sp>
        <p:nvSpPr>
          <p:cNvPr id="26" name="Content Placeholder 2"/>
          <p:cNvSpPr txBox="1">
            <a:spLocks/>
          </p:cNvSpPr>
          <p:nvPr/>
        </p:nvSpPr>
        <p:spPr>
          <a:xfrm>
            <a:off x="4163796" y="1041004"/>
            <a:ext cx="3864409" cy="14252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800" b="1" dirty="0" smtClean="0">
                <a:solidFill>
                  <a:schemeClr val="bg2"/>
                </a:solidFill>
                <a:latin typeface="Arial"/>
                <a:ea typeface="微软雅黑"/>
                <a:sym typeface="Arial"/>
              </a:rPr>
              <a:t>主题</a:t>
            </a:r>
            <a:r>
              <a:rPr lang="zh-CN" altLang="en-US" sz="2800" b="1" dirty="0">
                <a:solidFill>
                  <a:schemeClr val="bg2"/>
                </a:solidFill>
                <a:latin typeface="Arial"/>
                <a:ea typeface="微软雅黑"/>
                <a:sym typeface="Arial"/>
              </a:rPr>
              <a:t>句</a:t>
            </a:r>
            <a:r>
              <a:rPr lang="zh-CN" altLang="en-US" sz="2800" b="1" dirty="0">
                <a:solidFill>
                  <a:schemeClr val="accent2"/>
                </a:solidFill>
                <a:latin typeface="Arial"/>
                <a:ea typeface="微软雅黑"/>
                <a:sym typeface="Arial"/>
              </a:rPr>
              <a:t>简单句</a:t>
            </a:r>
            <a:r>
              <a:rPr lang="zh-CN" altLang="en-US" sz="2800" b="1" dirty="0">
                <a:solidFill>
                  <a:schemeClr val="bg2"/>
                </a:solidFill>
                <a:latin typeface="Arial"/>
                <a:ea typeface="微软雅黑"/>
                <a:sym typeface="Arial"/>
              </a:rPr>
              <a:t>呈现本页的</a:t>
            </a:r>
            <a:r>
              <a:rPr lang="zh-CN" altLang="en-US" sz="2800" b="1" dirty="0" smtClean="0">
                <a:solidFill>
                  <a:schemeClr val="bg2"/>
                </a:solidFill>
                <a:latin typeface="Arial"/>
                <a:ea typeface="微软雅黑"/>
                <a:sym typeface="Arial"/>
              </a:rPr>
              <a:t>观点</a:t>
            </a:r>
            <a:endParaRPr lang="en-US" altLang="zh-CN" sz="2800" b="1" dirty="0">
              <a:solidFill>
                <a:schemeClr val="bg2"/>
              </a:solidFill>
              <a:latin typeface="Arial"/>
              <a:ea typeface="微软雅黑"/>
              <a:sym typeface="Arial"/>
            </a:endParaRPr>
          </a:p>
        </p:txBody>
      </p:sp>
    </p:spTree>
    <p:extLst>
      <p:ext uri="{BB962C8B-B14F-4D97-AF65-F5344CB8AC3E}">
        <p14:creationId xmlns:p14="http://schemas.microsoft.com/office/powerpoint/2010/main" val="1353985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3" name="Group 6"/>
          <p:cNvGrpSpPr>
            <a:grpSpLocks noChangeAspect="1"/>
          </p:cNvGrpSpPr>
          <p:nvPr/>
        </p:nvGrpSpPr>
        <p:grpSpPr bwMode="auto">
          <a:xfrm>
            <a:off x="432892" y="974881"/>
            <a:ext cx="6529755" cy="5393804"/>
            <a:chOff x="340" y="170"/>
            <a:chExt cx="5024" cy="4150"/>
          </a:xfrm>
        </p:grpSpPr>
        <p:sp>
          <p:nvSpPr>
            <p:cNvPr id="405" name="AutoShape 5"/>
            <p:cNvSpPr>
              <a:spLocks noChangeAspect="1" noChangeArrowheads="1" noTextEdit="1"/>
            </p:cNvSpPr>
            <p:nvPr/>
          </p:nvSpPr>
          <p:spPr bwMode="auto">
            <a:xfrm>
              <a:off x="340" y="170"/>
              <a:ext cx="5024" cy="4150"/>
            </a:xfrm>
            <a:prstGeom prst="rect">
              <a:avLst/>
            </a:prstGeom>
            <a:noFill/>
            <a:ln w="9525">
              <a:noFill/>
              <a:miter lim="800000"/>
              <a:headEnd/>
              <a:tailEnd/>
            </a:ln>
          </p:spPr>
          <p:txBody>
            <a:bodyPr/>
            <a:lstStyle/>
            <a:p>
              <a:endParaRPr lang="zh-CN" altLang="en-US"/>
            </a:p>
          </p:txBody>
        </p:sp>
        <p:sp>
          <p:nvSpPr>
            <p:cNvPr id="408" name="Freeform 7"/>
            <p:cNvSpPr>
              <a:spLocks/>
            </p:cNvSpPr>
            <p:nvPr/>
          </p:nvSpPr>
          <p:spPr bwMode="auto">
            <a:xfrm>
              <a:off x="3458" y="4098"/>
              <a:ext cx="266" cy="222"/>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66"/>
                <a:gd name="T166" fmla="*/ 0 h 222"/>
                <a:gd name="T167" fmla="*/ 266 w 266"/>
                <a:gd name="T168" fmla="*/ 222 h 2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solidFill>
              <a:srgbClr val="DCDDDD"/>
            </a:solidFill>
            <a:ln w="9525">
              <a:solidFill>
                <a:schemeClr val="bg2"/>
              </a:solidFill>
              <a:round/>
              <a:headEnd/>
              <a:tailEnd/>
            </a:ln>
          </p:spPr>
          <p:txBody>
            <a:bodyPr/>
            <a:lstStyle/>
            <a:p>
              <a:endParaRPr lang="zh-CN" altLang="en-US"/>
            </a:p>
          </p:txBody>
        </p:sp>
        <p:sp>
          <p:nvSpPr>
            <p:cNvPr id="411" name="Freeform 8"/>
            <p:cNvSpPr>
              <a:spLocks/>
            </p:cNvSpPr>
            <p:nvPr/>
          </p:nvSpPr>
          <p:spPr bwMode="auto">
            <a:xfrm>
              <a:off x="3470" y="4108"/>
              <a:ext cx="244" cy="202"/>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4"/>
                <a:gd name="T160" fmla="*/ 0 h 202"/>
                <a:gd name="T161" fmla="*/ 244 w 244"/>
                <a:gd name="T162" fmla="*/ 202 h 2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solidFill>
              <a:srgbClr val="B0D6F2"/>
            </a:solidFill>
            <a:ln w="9525">
              <a:solidFill>
                <a:schemeClr val="bg2"/>
              </a:solidFill>
              <a:round/>
              <a:headEnd/>
              <a:tailEnd/>
            </a:ln>
          </p:spPr>
          <p:txBody>
            <a:bodyPr/>
            <a:lstStyle/>
            <a:p>
              <a:endParaRPr lang="zh-CN" altLang="en-US"/>
            </a:p>
          </p:txBody>
        </p:sp>
        <p:sp>
          <p:nvSpPr>
            <p:cNvPr id="414" name="Freeform 9"/>
            <p:cNvSpPr>
              <a:spLocks/>
            </p:cNvSpPr>
            <p:nvPr/>
          </p:nvSpPr>
          <p:spPr bwMode="auto">
            <a:xfrm>
              <a:off x="340" y="170"/>
              <a:ext cx="5024" cy="3914"/>
            </a:xfrm>
            <a:custGeom>
              <a:avLst/>
              <a:gdLst>
                <a:gd name="T0" fmla="*/ 3152 w 5024"/>
                <a:gd name="T1" fmla="*/ 3764 h 3914"/>
                <a:gd name="T2" fmla="*/ 2904 w 5024"/>
                <a:gd name="T3" fmla="*/ 3696 h 3914"/>
                <a:gd name="T4" fmla="*/ 2720 w 5024"/>
                <a:gd name="T5" fmla="*/ 3612 h 3914"/>
                <a:gd name="T6" fmla="*/ 2446 w 5024"/>
                <a:gd name="T7" fmla="*/ 3668 h 3914"/>
                <a:gd name="T8" fmla="*/ 2320 w 5024"/>
                <a:gd name="T9" fmla="*/ 3792 h 3914"/>
                <a:gd name="T10" fmla="*/ 2124 w 5024"/>
                <a:gd name="T11" fmla="*/ 3656 h 3914"/>
                <a:gd name="T12" fmla="*/ 1982 w 5024"/>
                <a:gd name="T13" fmla="*/ 3478 h 3914"/>
                <a:gd name="T14" fmla="*/ 2098 w 5024"/>
                <a:gd name="T15" fmla="*/ 3086 h 3914"/>
                <a:gd name="T16" fmla="*/ 1936 w 5024"/>
                <a:gd name="T17" fmla="*/ 3024 h 3914"/>
                <a:gd name="T18" fmla="*/ 1656 w 5024"/>
                <a:gd name="T19" fmla="*/ 3038 h 3914"/>
                <a:gd name="T20" fmla="*/ 1382 w 5024"/>
                <a:gd name="T21" fmla="*/ 2958 h 3914"/>
                <a:gd name="T22" fmla="*/ 1096 w 5024"/>
                <a:gd name="T23" fmla="*/ 2970 h 3914"/>
                <a:gd name="T24" fmla="*/ 828 w 5024"/>
                <a:gd name="T25" fmla="*/ 2860 h 3914"/>
                <a:gd name="T26" fmla="*/ 628 w 5024"/>
                <a:gd name="T27" fmla="*/ 2666 h 3914"/>
                <a:gd name="T28" fmla="*/ 312 w 5024"/>
                <a:gd name="T29" fmla="*/ 2400 h 3914"/>
                <a:gd name="T30" fmla="*/ 278 w 5024"/>
                <a:gd name="T31" fmla="*/ 2192 h 3914"/>
                <a:gd name="T32" fmla="*/ 262 w 5024"/>
                <a:gd name="T33" fmla="*/ 1920 h 3914"/>
                <a:gd name="T34" fmla="*/ 114 w 5024"/>
                <a:gd name="T35" fmla="*/ 1734 h 3914"/>
                <a:gd name="T36" fmla="*/ 86 w 5024"/>
                <a:gd name="T37" fmla="*/ 1410 h 3914"/>
                <a:gd name="T38" fmla="*/ 8 w 5024"/>
                <a:gd name="T39" fmla="*/ 1272 h 3914"/>
                <a:gd name="T40" fmla="*/ 254 w 5024"/>
                <a:gd name="T41" fmla="*/ 1198 h 3914"/>
                <a:gd name="T42" fmla="*/ 534 w 5024"/>
                <a:gd name="T43" fmla="*/ 1158 h 3914"/>
                <a:gd name="T44" fmla="*/ 724 w 5024"/>
                <a:gd name="T45" fmla="*/ 820 h 3914"/>
                <a:gd name="T46" fmla="*/ 994 w 5024"/>
                <a:gd name="T47" fmla="*/ 664 h 3914"/>
                <a:gd name="T48" fmla="*/ 1230 w 5024"/>
                <a:gd name="T49" fmla="*/ 626 h 3914"/>
                <a:gd name="T50" fmla="*/ 1456 w 5024"/>
                <a:gd name="T51" fmla="*/ 530 h 3914"/>
                <a:gd name="T52" fmla="*/ 1586 w 5024"/>
                <a:gd name="T53" fmla="*/ 898 h 3914"/>
                <a:gd name="T54" fmla="*/ 1986 w 5024"/>
                <a:gd name="T55" fmla="*/ 1198 h 3914"/>
                <a:gd name="T56" fmla="*/ 2578 w 5024"/>
                <a:gd name="T57" fmla="*/ 1398 h 3914"/>
                <a:gd name="T58" fmla="*/ 2920 w 5024"/>
                <a:gd name="T59" fmla="*/ 1360 h 3914"/>
                <a:gd name="T60" fmla="*/ 3282 w 5024"/>
                <a:gd name="T61" fmla="*/ 1212 h 3914"/>
                <a:gd name="T62" fmla="*/ 3368 w 5024"/>
                <a:gd name="T63" fmla="*/ 1050 h 3914"/>
                <a:gd name="T64" fmla="*/ 3636 w 5024"/>
                <a:gd name="T65" fmla="*/ 882 h 3914"/>
                <a:gd name="T66" fmla="*/ 3792 w 5024"/>
                <a:gd name="T67" fmla="*/ 664 h 3914"/>
                <a:gd name="T68" fmla="*/ 3554 w 5024"/>
                <a:gd name="T69" fmla="*/ 718 h 3914"/>
                <a:gd name="T70" fmla="*/ 3700 w 5024"/>
                <a:gd name="T71" fmla="*/ 476 h 3914"/>
                <a:gd name="T72" fmla="*/ 3790 w 5024"/>
                <a:gd name="T73" fmla="*/ 138 h 3914"/>
                <a:gd name="T74" fmla="*/ 4078 w 5024"/>
                <a:gd name="T75" fmla="*/ 20 h 3914"/>
                <a:gd name="T76" fmla="*/ 4372 w 5024"/>
                <a:gd name="T77" fmla="*/ 288 h 3914"/>
                <a:gd name="T78" fmla="*/ 4626 w 5024"/>
                <a:gd name="T79" fmla="*/ 396 h 3914"/>
                <a:gd name="T80" fmla="*/ 4950 w 5024"/>
                <a:gd name="T81" fmla="*/ 342 h 3914"/>
                <a:gd name="T82" fmla="*/ 4994 w 5024"/>
                <a:gd name="T83" fmla="*/ 714 h 3914"/>
                <a:gd name="T84" fmla="*/ 4884 w 5024"/>
                <a:gd name="T85" fmla="*/ 896 h 3914"/>
                <a:gd name="T86" fmla="*/ 4832 w 5024"/>
                <a:gd name="T87" fmla="*/ 1116 h 3914"/>
                <a:gd name="T88" fmla="*/ 4722 w 5024"/>
                <a:gd name="T89" fmla="*/ 1230 h 3914"/>
                <a:gd name="T90" fmla="*/ 4482 w 5024"/>
                <a:gd name="T91" fmla="*/ 1412 h 3914"/>
                <a:gd name="T92" fmla="*/ 4206 w 5024"/>
                <a:gd name="T93" fmla="*/ 1678 h 3914"/>
                <a:gd name="T94" fmla="*/ 4196 w 5024"/>
                <a:gd name="T95" fmla="*/ 1430 h 3914"/>
                <a:gd name="T96" fmla="*/ 3866 w 5024"/>
                <a:gd name="T97" fmla="*/ 1690 h 3914"/>
                <a:gd name="T98" fmla="*/ 3988 w 5024"/>
                <a:gd name="T99" fmla="*/ 1796 h 3914"/>
                <a:gd name="T100" fmla="*/ 4328 w 5024"/>
                <a:gd name="T101" fmla="*/ 1834 h 3914"/>
                <a:gd name="T102" fmla="*/ 4100 w 5024"/>
                <a:gd name="T103" fmla="*/ 2054 h 3914"/>
                <a:gd name="T104" fmla="*/ 4268 w 5024"/>
                <a:gd name="T105" fmla="*/ 2378 h 3914"/>
                <a:gd name="T106" fmla="*/ 4384 w 5024"/>
                <a:gd name="T107" fmla="*/ 2538 h 3914"/>
                <a:gd name="T108" fmla="*/ 4424 w 5024"/>
                <a:gd name="T109" fmla="*/ 2668 h 3914"/>
                <a:gd name="T110" fmla="*/ 4380 w 5024"/>
                <a:gd name="T111" fmla="*/ 2774 h 3914"/>
                <a:gd name="T112" fmla="*/ 4282 w 5024"/>
                <a:gd name="T113" fmla="*/ 3048 h 3914"/>
                <a:gd name="T114" fmla="*/ 4242 w 5024"/>
                <a:gd name="T115" fmla="*/ 3212 h 3914"/>
                <a:gd name="T116" fmla="*/ 4136 w 5024"/>
                <a:gd name="T117" fmla="*/ 3370 h 3914"/>
                <a:gd name="T118" fmla="*/ 3930 w 5024"/>
                <a:gd name="T119" fmla="*/ 3558 h 3914"/>
                <a:gd name="T120" fmla="*/ 3726 w 5024"/>
                <a:gd name="T121" fmla="*/ 3658 h 3914"/>
                <a:gd name="T122" fmla="*/ 3512 w 5024"/>
                <a:gd name="T123" fmla="*/ 3730 h 3914"/>
                <a:gd name="T124" fmla="*/ 3288 w 5024"/>
                <a:gd name="T125" fmla="*/ 3834 h 391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024"/>
                <a:gd name="T190" fmla="*/ 0 h 3914"/>
                <a:gd name="T191" fmla="*/ 5024 w 5024"/>
                <a:gd name="T192" fmla="*/ 3914 h 391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024" h="3914">
                  <a:moveTo>
                    <a:pt x="3272" y="3914"/>
                  </a:moveTo>
                  <a:lnTo>
                    <a:pt x="3272" y="3914"/>
                  </a:lnTo>
                  <a:lnTo>
                    <a:pt x="3258" y="3900"/>
                  </a:lnTo>
                  <a:lnTo>
                    <a:pt x="3250" y="3888"/>
                  </a:lnTo>
                  <a:lnTo>
                    <a:pt x="3246" y="3878"/>
                  </a:lnTo>
                  <a:lnTo>
                    <a:pt x="3242" y="3866"/>
                  </a:lnTo>
                  <a:lnTo>
                    <a:pt x="3216" y="3828"/>
                  </a:lnTo>
                  <a:lnTo>
                    <a:pt x="3216" y="3810"/>
                  </a:lnTo>
                  <a:lnTo>
                    <a:pt x="3216" y="3796"/>
                  </a:lnTo>
                  <a:lnTo>
                    <a:pt x="3218" y="3790"/>
                  </a:lnTo>
                  <a:lnTo>
                    <a:pt x="3222" y="3784"/>
                  </a:lnTo>
                  <a:lnTo>
                    <a:pt x="3226" y="3780"/>
                  </a:lnTo>
                  <a:lnTo>
                    <a:pt x="3234" y="3776"/>
                  </a:lnTo>
                  <a:lnTo>
                    <a:pt x="3236" y="3770"/>
                  </a:lnTo>
                  <a:lnTo>
                    <a:pt x="3226" y="3770"/>
                  </a:lnTo>
                  <a:lnTo>
                    <a:pt x="3218" y="3772"/>
                  </a:lnTo>
                  <a:lnTo>
                    <a:pt x="3208" y="3776"/>
                  </a:lnTo>
                  <a:lnTo>
                    <a:pt x="3198" y="3782"/>
                  </a:lnTo>
                  <a:lnTo>
                    <a:pt x="3188" y="3790"/>
                  </a:lnTo>
                  <a:lnTo>
                    <a:pt x="3156" y="3790"/>
                  </a:lnTo>
                  <a:lnTo>
                    <a:pt x="3152" y="3764"/>
                  </a:lnTo>
                  <a:lnTo>
                    <a:pt x="3138" y="3758"/>
                  </a:lnTo>
                  <a:lnTo>
                    <a:pt x="3132" y="3752"/>
                  </a:lnTo>
                  <a:lnTo>
                    <a:pt x="3130" y="3746"/>
                  </a:lnTo>
                  <a:lnTo>
                    <a:pt x="3126" y="3740"/>
                  </a:lnTo>
                  <a:lnTo>
                    <a:pt x="3122" y="3742"/>
                  </a:lnTo>
                  <a:lnTo>
                    <a:pt x="3120" y="3744"/>
                  </a:lnTo>
                  <a:lnTo>
                    <a:pt x="3118" y="3750"/>
                  </a:lnTo>
                  <a:lnTo>
                    <a:pt x="3116" y="3760"/>
                  </a:lnTo>
                  <a:lnTo>
                    <a:pt x="3114" y="3770"/>
                  </a:lnTo>
                  <a:lnTo>
                    <a:pt x="3102" y="3770"/>
                  </a:lnTo>
                  <a:lnTo>
                    <a:pt x="3100" y="3768"/>
                  </a:lnTo>
                  <a:lnTo>
                    <a:pt x="3094" y="3766"/>
                  </a:lnTo>
                  <a:lnTo>
                    <a:pt x="3086" y="3768"/>
                  </a:lnTo>
                  <a:lnTo>
                    <a:pt x="3076" y="3770"/>
                  </a:lnTo>
                  <a:lnTo>
                    <a:pt x="3070" y="3774"/>
                  </a:lnTo>
                  <a:lnTo>
                    <a:pt x="3040" y="3772"/>
                  </a:lnTo>
                  <a:lnTo>
                    <a:pt x="3012" y="3768"/>
                  </a:lnTo>
                  <a:lnTo>
                    <a:pt x="2986" y="3764"/>
                  </a:lnTo>
                  <a:lnTo>
                    <a:pt x="2962" y="3762"/>
                  </a:lnTo>
                  <a:lnTo>
                    <a:pt x="2952" y="3756"/>
                  </a:lnTo>
                  <a:lnTo>
                    <a:pt x="2944" y="3748"/>
                  </a:lnTo>
                  <a:lnTo>
                    <a:pt x="2928" y="3730"/>
                  </a:lnTo>
                  <a:lnTo>
                    <a:pt x="2904" y="3696"/>
                  </a:lnTo>
                  <a:lnTo>
                    <a:pt x="2904" y="3674"/>
                  </a:lnTo>
                  <a:lnTo>
                    <a:pt x="2914" y="3654"/>
                  </a:lnTo>
                  <a:lnTo>
                    <a:pt x="2918" y="3644"/>
                  </a:lnTo>
                  <a:lnTo>
                    <a:pt x="2920" y="3634"/>
                  </a:lnTo>
                  <a:lnTo>
                    <a:pt x="2898" y="3620"/>
                  </a:lnTo>
                  <a:lnTo>
                    <a:pt x="2868" y="3618"/>
                  </a:lnTo>
                  <a:lnTo>
                    <a:pt x="2834" y="3614"/>
                  </a:lnTo>
                  <a:lnTo>
                    <a:pt x="2818" y="3610"/>
                  </a:lnTo>
                  <a:lnTo>
                    <a:pt x="2804" y="3604"/>
                  </a:lnTo>
                  <a:lnTo>
                    <a:pt x="2792" y="3598"/>
                  </a:lnTo>
                  <a:lnTo>
                    <a:pt x="2786" y="3590"/>
                  </a:lnTo>
                  <a:lnTo>
                    <a:pt x="2780" y="3574"/>
                  </a:lnTo>
                  <a:lnTo>
                    <a:pt x="2774" y="3572"/>
                  </a:lnTo>
                  <a:lnTo>
                    <a:pt x="2764" y="3574"/>
                  </a:lnTo>
                  <a:lnTo>
                    <a:pt x="2756" y="3576"/>
                  </a:lnTo>
                  <a:lnTo>
                    <a:pt x="2748" y="3580"/>
                  </a:lnTo>
                  <a:lnTo>
                    <a:pt x="2740" y="3584"/>
                  </a:lnTo>
                  <a:lnTo>
                    <a:pt x="2734" y="3590"/>
                  </a:lnTo>
                  <a:lnTo>
                    <a:pt x="2728" y="3598"/>
                  </a:lnTo>
                  <a:lnTo>
                    <a:pt x="2720" y="3612"/>
                  </a:lnTo>
                  <a:lnTo>
                    <a:pt x="2708" y="3622"/>
                  </a:lnTo>
                  <a:lnTo>
                    <a:pt x="2698" y="3632"/>
                  </a:lnTo>
                  <a:lnTo>
                    <a:pt x="2660" y="3632"/>
                  </a:lnTo>
                  <a:lnTo>
                    <a:pt x="2656" y="3640"/>
                  </a:lnTo>
                  <a:lnTo>
                    <a:pt x="2646" y="3650"/>
                  </a:lnTo>
                  <a:lnTo>
                    <a:pt x="2630" y="3664"/>
                  </a:lnTo>
                  <a:lnTo>
                    <a:pt x="2606" y="3666"/>
                  </a:lnTo>
                  <a:lnTo>
                    <a:pt x="2590" y="3648"/>
                  </a:lnTo>
                  <a:lnTo>
                    <a:pt x="2586" y="3642"/>
                  </a:lnTo>
                  <a:lnTo>
                    <a:pt x="2580" y="3642"/>
                  </a:lnTo>
                  <a:lnTo>
                    <a:pt x="2574" y="3642"/>
                  </a:lnTo>
                  <a:lnTo>
                    <a:pt x="2566" y="3646"/>
                  </a:lnTo>
                  <a:lnTo>
                    <a:pt x="2550" y="3654"/>
                  </a:lnTo>
                  <a:lnTo>
                    <a:pt x="2540" y="3660"/>
                  </a:lnTo>
                  <a:lnTo>
                    <a:pt x="2516" y="3658"/>
                  </a:lnTo>
                  <a:lnTo>
                    <a:pt x="2504" y="3648"/>
                  </a:lnTo>
                  <a:lnTo>
                    <a:pt x="2494" y="3640"/>
                  </a:lnTo>
                  <a:lnTo>
                    <a:pt x="2484" y="3636"/>
                  </a:lnTo>
                  <a:lnTo>
                    <a:pt x="2474" y="3636"/>
                  </a:lnTo>
                  <a:lnTo>
                    <a:pt x="2446" y="3668"/>
                  </a:lnTo>
                  <a:lnTo>
                    <a:pt x="2420" y="3670"/>
                  </a:lnTo>
                  <a:lnTo>
                    <a:pt x="2404" y="3660"/>
                  </a:lnTo>
                  <a:lnTo>
                    <a:pt x="2398" y="3656"/>
                  </a:lnTo>
                  <a:lnTo>
                    <a:pt x="2392" y="3656"/>
                  </a:lnTo>
                  <a:lnTo>
                    <a:pt x="2384" y="3664"/>
                  </a:lnTo>
                  <a:lnTo>
                    <a:pt x="2382" y="3668"/>
                  </a:lnTo>
                  <a:lnTo>
                    <a:pt x="2380" y="3684"/>
                  </a:lnTo>
                  <a:lnTo>
                    <a:pt x="2388" y="3698"/>
                  </a:lnTo>
                  <a:lnTo>
                    <a:pt x="2394" y="3708"/>
                  </a:lnTo>
                  <a:lnTo>
                    <a:pt x="2396" y="3722"/>
                  </a:lnTo>
                  <a:lnTo>
                    <a:pt x="2396" y="3744"/>
                  </a:lnTo>
                  <a:lnTo>
                    <a:pt x="2396" y="3756"/>
                  </a:lnTo>
                  <a:lnTo>
                    <a:pt x="2396" y="3768"/>
                  </a:lnTo>
                  <a:lnTo>
                    <a:pt x="2404" y="3796"/>
                  </a:lnTo>
                  <a:lnTo>
                    <a:pt x="2404" y="3816"/>
                  </a:lnTo>
                  <a:lnTo>
                    <a:pt x="2394" y="3828"/>
                  </a:lnTo>
                  <a:lnTo>
                    <a:pt x="2372" y="3828"/>
                  </a:lnTo>
                  <a:lnTo>
                    <a:pt x="2320" y="3792"/>
                  </a:lnTo>
                  <a:lnTo>
                    <a:pt x="2320" y="3742"/>
                  </a:lnTo>
                  <a:lnTo>
                    <a:pt x="2316" y="3738"/>
                  </a:lnTo>
                  <a:lnTo>
                    <a:pt x="2310" y="3736"/>
                  </a:lnTo>
                  <a:lnTo>
                    <a:pt x="2302" y="3734"/>
                  </a:lnTo>
                  <a:lnTo>
                    <a:pt x="2280" y="3752"/>
                  </a:lnTo>
                  <a:lnTo>
                    <a:pt x="2268" y="3762"/>
                  </a:lnTo>
                  <a:lnTo>
                    <a:pt x="2258" y="3770"/>
                  </a:lnTo>
                  <a:lnTo>
                    <a:pt x="2250" y="3770"/>
                  </a:lnTo>
                  <a:lnTo>
                    <a:pt x="2244" y="3764"/>
                  </a:lnTo>
                  <a:lnTo>
                    <a:pt x="2238" y="3760"/>
                  </a:lnTo>
                  <a:lnTo>
                    <a:pt x="2228" y="3756"/>
                  </a:lnTo>
                  <a:lnTo>
                    <a:pt x="2214" y="3738"/>
                  </a:lnTo>
                  <a:lnTo>
                    <a:pt x="2208" y="3730"/>
                  </a:lnTo>
                  <a:lnTo>
                    <a:pt x="2202" y="3726"/>
                  </a:lnTo>
                  <a:lnTo>
                    <a:pt x="2182" y="3700"/>
                  </a:lnTo>
                  <a:lnTo>
                    <a:pt x="2160" y="3698"/>
                  </a:lnTo>
                  <a:lnTo>
                    <a:pt x="2144" y="3694"/>
                  </a:lnTo>
                  <a:lnTo>
                    <a:pt x="2134" y="3688"/>
                  </a:lnTo>
                  <a:lnTo>
                    <a:pt x="2128" y="3678"/>
                  </a:lnTo>
                  <a:lnTo>
                    <a:pt x="2124" y="3668"/>
                  </a:lnTo>
                  <a:lnTo>
                    <a:pt x="2124" y="3656"/>
                  </a:lnTo>
                  <a:lnTo>
                    <a:pt x="2124" y="3622"/>
                  </a:lnTo>
                  <a:lnTo>
                    <a:pt x="2132" y="3604"/>
                  </a:lnTo>
                  <a:lnTo>
                    <a:pt x="2130" y="3582"/>
                  </a:lnTo>
                  <a:lnTo>
                    <a:pt x="2094" y="3570"/>
                  </a:lnTo>
                  <a:lnTo>
                    <a:pt x="2088" y="3564"/>
                  </a:lnTo>
                  <a:lnTo>
                    <a:pt x="2088" y="3544"/>
                  </a:lnTo>
                  <a:lnTo>
                    <a:pt x="2086" y="3542"/>
                  </a:lnTo>
                  <a:lnTo>
                    <a:pt x="2084" y="3540"/>
                  </a:lnTo>
                  <a:lnTo>
                    <a:pt x="2082" y="3530"/>
                  </a:lnTo>
                  <a:lnTo>
                    <a:pt x="2078" y="3516"/>
                  </a:lnTo>
                  <a:lnTo>
                    <a:pt x="2064" y="3486"/>
                  </a:lnTo>
                  <a:lnTo>
                    <a:pt x="2060" y="3468"/>
                  </a:lnTo>
                  <a:lnTo>
                    <a:pt x="2054" y="3460"/>
                  </a:lnTo>
                  <a:lnTo>
                    <a:pt x="2050" y="3458"/>
                  </a:lnTo>
                  <a:lnTo>
                    <a:pt x="2046" y="3456"/>
                  </a:lnTo>
                  <a:lnTo>
                    <a:pt x="2036" y="3456"/>
                  </a:lnTo>
                  <a:lnTo>
                    <a:pt x="1994" y="3478"/>
                  </a:lnTo>
                  <a:lnTo>
                    <a:pt x="1982" y="3478"/>
                  </a:lnTo>
                  <a:lnTo>
                    <a:pt x="1974" y="3476"/>
                  </a:lnTo>
                  <a:lnTo>
                    <a:pt x="1968" y="3474"/>
                  </a:lnTo>
                  <a:lnTo>
                    <a:pt x="1964" y="3470"/>
                  </a:lnTo>
                  <a:lnTo>
                    <a:pt x="1964" y="3372"/>
                  </a:lnTo>
                  <a:lnTo>
                    <a:pt x="1972" y="3352"/>
                  </a:lnTo>
                  <a:lnTo>
                    <a:pt x="1980" y="3336"/>
                  </a:lnTo>
                  <a:lnTo>
                    <a:pt x="1992" y="3322"/>
                  </a:lnTo>
                  <a:lnTo>
                    <a:pt x="2002" y="3308"/>
                  </a:lnTo>
                  <a:lnTo>
                    <a:pt x="2016" y="3296"/>
                  </a:lnTo>
                  <a:lnTo>
                    <a:pt x="2030" y="3284"/>
                  </a:lnTo>
                  <a:lnTo>
                    <a:pt x="2064" y="3260"/>
                  </a:lnTo>
                  <a:lnTo>
                    <a:pt x="2068" y="3258"/>
                  </a:lnTo>
                  <a:lnTo>
                    <a:pt x="2070" y="3254"/>
                  </a:lnTo>
                  <a:lnTo>
                    <a:pt x="2074" y="3236"/>
                  </a:lnTo>
                  <a:lnTo>
                    <a:pt x="2074" y="3210"/>
                  </a:lnTo>
                  <a:lnTo>
                    <a:pt x="2080" y="3192"/>
                  </a:lnTo>
                  <a:lnTo>
                    <a:pt x="2084" y="3176"/>
                  </a:lnTo>
                  <a:lnTo>
                    <a:pt x="2084" y="3146"/>
                  </a:lnTo>
                  <a:lnTo>
                    <a:pt x="2088" y="3128"/>
                  </a:lnTo>
                  <a:lnTo>
                    <a:pt x="2092" y="3122"/>
                  </a:lnTo>
                  <a:lnTo>
                    <a:pt x="2096" y="3116"/>
                  </a:lnTo>
                  <a:lnTo>
                    <a:pt x="2098" y="3086"/>
                  </a:lnTo>
                  <a:lnTo>
                    <a:pt x="2092" y="3076"/>
                  </a:lnTo>
                  <a:lnTo>
                    <a:pt x="2086" y="3068"/>
                  </a:lnTo>
                  <a:lnTo>
                    <a:pt x="2070" y="3056"/>
                  </a:lnTo>
                  <a:lnTo>
                    <a:pt x="2058" y="3046"/>
                  </a:lnTo>
                  <a:lnTo>
                    <a:pt x="2052" y="3040"/>
                  </a:lnTo>
                  <a:lnTo>
                    <a:pt x="2048" y="3034"/>
                  </a:lnTo>
                  <a:lnTo>
                    <a:pt x="2048" y="2998"/>
                  </a:lnTo>
                  <a:lnTo>
                    <a:pt x="2044" y="2998"/>
                  </a:lnTo>
                  <a:lnTo>
                    <a:pt x="2036" y="2982"/>
                  </a:lnTo>
                  <a:lnTo>
                    <a:pt x="2026" y="2970"/>
                  </a:lnTo>
                  <a:lnTo>
                    <a:pt x="2010" y="2950"/>
                  </a:lnTo>
                  <a:lnTo>
                    <a:pt x="1990" y="2950"/>
                  </a:lnTo>
                  <a:lnTo>
                    <a:pt x="1974" y="2966"/>
                  </a:lnTo>
                  <a:lnTo>
                    <a:pt x="1974" y="2980"/>
                  </a:lnTo>
                  <a:lnTo>
                    <a:pt x="1972" y="2996"/>
                  </a:lnTo>
                  <a:lnTo>
                    <a:pt x="1968" y="3012"/>
                  </a:lnTo>
                  <a:lnTo>
                    <a:pt x="1964" y="3018"/>
                  </a:lnTo>
                  <a:lnTo>
                    <a:pt x="1960" y="3024"/>
                  </a:lnTo>
                  <a:lnTo>
                    <a:pt x="1936" y="3024"/>
                  </a:lnTo>
                  <a:lnTo>
                    <a:pt x="1918" y="3016"/>
                  </a:lnTo>
                  <a:lnTo>
                    <a:pt x="1906" y="3008"/>
                  </a:lnTo>
                  <a:lnTo>
                    <a:pt x="1902" y="3002"/>
                  </a:lnTo>
                  <a:lnTo>
                    <a:pt x="1898" y="2998"/>
                  </a:lnTo>
                  <a:lnTo>
                    <a:pt x="1896" y="2990"/>
                  </a:lnTo>
                  <a:lnTo>
                    <a:pt x="1896" y="2982"/>
                  </a:lnTo>
                  <a:lnTo>
                    <a:pt x="1878" y="2974"/>
                  </a:lnTo>
                  <a:lnTo>
                    <a:pt x="1862" y="2968"/>
                  </a:lnTo>
                  <a:lnTo>
                    <a:pt x="1838" y="2960"/>
                  </a:lnTo>
                  <a:lnTo>
                    <a:pt x="1826" y="2946"/>
                  </a:lnTo>
                  <a:lnTo>
                    <a:pt x="1810" y="2946"/>
                  </a:lnTo>
                  <a:lnTo>
                    <a:pt x="1792" y="2960"/>
                  </a:lnTo>
                  <a:lnTo>
                    <a:pt x="1774" y="2972"/>
                  </a:lnTo>
                  <a:lnTo>
                    <a:pt x="1738" y="2996"/>
                  </a:lnTo>
                  <a:lnTo>
                    <a:pt x="1726" y="2998"/>
                  </a:lnTo>
                  <a:lnTo>
                    <a:pt x="1718" y="3000"/>
                  </a:lnTo>
                  <a:lnTo>
                    <a:pt x="1712" y="3004"/>
                  </a:lnTo>
                  <a:lnTo>
                    <a:pt x="1706" y="3008"/>
                  </a:lnTo>
                  <a:lnTo>
                    <a:pt x="1698" y="3020"/>
                  </a:lnTo>
                  <a:lnTo>
                    <a:pt x="1688" y="3034"/>
                  </a:lnTo>
                  <a:lnTo>
                    <a:pt x="1664" y="3036"/>
                  </a:lnTo>
                  <a:lnTo>
                    <a:pt x="1656" y="3038"/>
                  </a:lnTo>
                  <a:lnTo>
                    <a:pt x="1650" y="3042"/>
                  </a:lnTo>
                  <a:lnTo>
                    <a:pt x="1640" y="3054"/>
                  </a:lnTo>
                  <a:lnTo>
                    <a:pt x="1624" y="3072"/>
                  </a:lnTo>
                  <a:lnTo>
                    <a:pt x="1614" y="3078"/>
                  </a:lnTo>
                  <a:lnTo>
                    <a:pt x="1600" y="3082"/>
                  </a:lnTo>
                  <a:lnTo>
                    <a:pt x="1576" y="3086"/>
                  </a:lnTo>
                  <a:lnTo>
                    <a:pt x="1574" y="3092"/>
                  </a:lnTo>
                  <a:lnTo>
                    <a:pt x="1472" y="3088"/>
                  </a:lnTo>
                  <a:lnTo>
                    <a:pt x="1454" y="3090"/>
                  </a:lnTo>
                  <a:lnTo>
                    <a:pt x="1436" y="3090"/>
                  </a:lnTo>
                  <a:lnTo>
                    <a:pt x="1428" y="3088"/>
                  </a:lnTo>
                  <a:lnTo>
                    <a:pt x="1422" y="3086"/>
                  </a:lnTo>
                  <a:lnTo>
                    <a:pt x="1416" y="3082"/>
                  </a:lnTo>
                  <a:lnTo>
                    <a:pt x="1410" y="3076"/>
                  </a:lnTo>
                  <a:lnTo>
                    <a:pt x="1410" y="3058"/>
                  </a:lnTo>
                  <a:lnTo>
                    <a:pt x="1430" y="3012"/>
                  </a:lnTo>
                  <a:lnTo>
                    <a:pt x="1416" y="3008"/>
                  </a:lnTo>
                  <a:lnTo>
                    <a:pt x="1406" y="3000"/>
                  </a:lnTo>
                  <a:lnTo>
                    <a:pt x="1390" y="2988"/>
                  </a:lnTo>
                  <a:lnTo>
                    <a:pt x="1382" y="2958"/>
                  </a:lnTo>
                  <a:lnTo>
                    <a:pt x="1354" y="2956"/>
                  </a:lnTo>
                  <a:lnTo>
                    <a:pt x="1330" y="2950"/>
                  </a:lnTo>
                  <a:lnTo>
                    <a:pt x="1312" y="2930"/>
                  </a:lnTo>
                  <a:lnTo>
                    <a:pt x="1274" y="2914"/>
                  </a:lnTo>
                  <a:lnTo>
                    <a:pt x="1252" y="2902"/>
                  </a:lnTo>
                  <a:lnTo>
                    <a:pt x="1244" y="2898"/>
                  </a:lnTo>
                  <a:lnTo>
                    <a:pt x="1234" y="2894"/>
                  </a:lnTo>
                  <a:lnTo>
                    <a:pt x="1224" y="2894"/>
                  </a:lnTo>
                  <a:lnTo>
                    <a:pt x="1216" y="2898"/>
                  </a:lnTo>
                  <a:lnTo>
                    <a:pt x="1208" y="2904"/>
                  </a:lnTo>
                  <a:lnTo>
                    <a:pt x="1202" y="2914"/>
                  </a:lnTo>
                  <a:lnTo>
                    <a:pt x="1172" y="2928"/>
                  </a:lnTo>
                  <a:lnTo>
                    <a:pt x="1160" y="2940"/>
                  </a:lnTo>
                  <a:lnTo>
                    <a:pt x="1144" y="2996"/>
                  </a:lnTo>
                  <a:lnTo>
                    <a:pt x="1122" y="2996"/>
                  </a:lnTo>
                  <a:lnTo>
                    <a:pt x="1110" y="2990"/>
                  </a:lnTo>
                  <a:lnTo>
                    <a:pt x="1102" y="2984"/>
                  </a:lnTo>
                  <a:lnTo>
                    <a:pt x="1098" y="2978"/>
                  </a:lnTo>
                  <a:lnTo>
                    <a:pt x="1096" y="2970"/>
                  </a:lnTo>
                  <a:lnTo>
                    <a:pt x="1094" y="2962"/>
                  </a:lnTo>
                  <a:lnTo>
                    <a:pt x="1094" y="2954"/>
                  </a:lnTo>
                  <a:lnTo>
                    <a:pt x="1094" y="2938"/>
                  </a:lnTo>
                  <a:lnTo>
                    <a:pt x="1106" y="2904"/>
                  </a:lnTo>
                  <a:lnTo>
                    <a:pt x="1100" y="2896"/>
                  </a:lnTo>
                  <a:lnTo>
                    <a:pt x="1098" y="2894"/>
                  </a:lnTo>
                  <a:lnTo>
                    <a:pt x="1094" y="2892"/>
                  </a:lnTo>
                  <a:lnTo>
                    <a:pt x="1068" y="2894"/>
                  </a:lnTo>
                  <a:lnTo>
                    <a:pt x="1046" y="2900"/>
                  </a:lnTo>
                  <a:lnTo>
                    <a:pt x="1024" y="2906"/>
                  </a:lnTo>
                  <a:lnTo>
                    <a:pt x="1004" y="2914"/>
                  </a:lnTo>
                  <a:lnTo>
                    <a:pt x="998" y="2918"/>
                  </a:lnTo>
                  <a:lnTo>
                    <a:pt x="992" y="2920"/>
                  </a:lnTo>
                  <a:lnTo>
                    <a:pt x="984" y="2920"/>
                  </a:lnTo>
                  <a:lnTo>
                    <a:pt x="976" y="2918"/>
                  </a:lnTo>
                  <a:lnTo>
                    <a:pt x="964" y="2914"/>
                  </a:lnTo>
                  <a:lnTo>
                    <a:pt x="956" y="2912"/>
                  </a:lnTo>
                  <a:lnTo>
                    <a:pt x="918" y="2866"/>
                  </a:lnTo>
                  <a:lnTo>
                    <a:pt x="840" y="2866"/>
                  </a:lnTo>
                  <a:lnTo>
                    <a:pt x="828" y="2860"/>
                  </a:lnTo>
                  <a:lnTo>
                    <a:pt x="820" y="2844"/>
                  </a:lnTo>
                  <a:lnTo>
                    <a:pt x="814" y="2830"/>
                  </a:lnTo>
                  <a:lnTo>
                    <a:pt x="808" y="2818"/>
                  </a:lnTo>
                  <a:lnTo>
                    <a:pt x="804" y="2808"/>
                  </a:lnTo>
                  <a:lnTo>
                    <a:pt x="792" y="2804"/>
                  </a:lnTo>
                  <a:lnTo>
                    <a:pt x="784" y="2800"/>
                  </a:lnTo>
                  <a:lnTo>
                    <a:pt x="778" y="2794"/>
                  </a:lnTo>
                  <a:lnTo>
                    <a:pt x="776" y="2788"/>
                  </a:lnTo>
                  <a:lnTo>
                    <a:pt x="750" y="2774"/>
                  </a:lnTo>
                  <a:lnTo>
                    <a:pt x="744" y="2772"/>
                  </a:lnTo>
                  <a:lnTo>
                    <a:pt x="736" y="2770"/>
                  </a:lnTo>
                  <a:lnTo>
                    <a:pt x="728" y="2772"/>
                  </a:lnTo>
                  <a:lnTo>
                    <a:pt x="700" y="2750"/>
                  </a:lnTo>
                  <a:lnTo>
                    <a:pt x="690" y="2740"/>
                  </a:lnTo>
                  <a:lnTo>
                    <a:pt x="684" y="2728"/>
                  </a:lnTo>
                  <a:lnTo>
                    <a:pt x="680" y="2716"/>
                  </a:lnTo>
                  <a:lnTo>
                    <a:pt x="678" y="2706"/>
                  </a:lnTo>
                  <a:lnTo>
                    <a:pt x="676" y="2684"/>
                  </a:lnTo>
                  <a:lnTo>
                    <a:pt x="674" y="2674"/>
                  </a:lnTo>
                  <a:lnTo>
                    <a:pt x="672" y="2664"/>
                  </a:lnTo>
                  <a:lnTo>
                    <a:pt x="628" y="2666"/>
                  </a:lnTo>
                  <a:lnTo>
                    <a:pt x="610" y="2658"/>
                  </a:lnTo>
                  <a:lnTo>
                    <a:pt x="600" y="2650"/>
                  </a:lnTo>
                  <a:lnTo>
                    <a:pt x="596" y="2642"/>
                  </a:lnTo>
                  <a:lnTo>
                    <a:pt x="592" y="2630"/>
                  </a:lnTo>
                  <a:lnTo>
                    <a:pt x="580" y="2610"/>
                  </a:lnTo>
                  <a:lnTo>
                    <a:pt x="520" y="2566"/>
                  </a:lnTo>
                  <a:lnTo>
                    <a:pt x="486" y="2510"/>
                  </a:lnTo>
                  <a:lnTo>
                    <a:pt x="470" y="2512"/>
                  </a:lnTo>
                  <a:lnTo>
                    <a:pt x="456" y="2516"/>
                  </a:lnTo>
                  <a:lnTo>
                    <a:pt x="444" y="2522"/>
                  </a:lnTo>
                  <a:lnTo>
                    <a:pt x="434" y="2530"/>
                  </a:lnTo>
                  <a:lnTo>
                    <a:pt x="386" y="2530"/>
                  </a:lnTo>
                  <a:lnTo>
                    <a:pt x="374" y="2520"/>
                  </a:lnTo>
                  <a:lnTo>
                    <a:pt x="366" y="2512"/>
                  </a:lnTo>
                  <a:lnTo>
                    <a:pt x="354" y="2496"/>
                  </a:lnTo>
                  <a:lnTo>
                    <a:pt x="346" y="2478"/>
                  </a:lnTo>
                  <a:lnTo>
                    <a:pt x="344" y="2464"/>
                  </a:lnTo>
                  <a:lnTo>
                    <a:pt x="342" y="2454"/>
                  </a:lnTo>
                  <a:lnTo>
                    <a:pt x="332" y="2434"/>
                  </a:lnTo>
                  <a:lnTo>
                    <a:pt x="312" y="2400"/>
                  </a:lnTo>
                  <a:lnTo>
                    <a:pt x="258" y="2368"/>
                  </a:lnTo>
                  <a:lnTo>
                    <a:pt x="226" y="2356"/>
                  </a:lnTo>
                  <a:lnTo>
                    <a:pt x="212" y="2350"/>
                  </a:lnTo>
                  <a:lnTo>
                    <a:pt x="202" y="2344"/>
                  </a:lnTo>
                  <a:lnTo>
                    <a:pt x="198" y="2334"/>
                  </a:lnTo>
                  <a:lnTo>
                    <a:pt x="198" y="2326"/>
                  </a:lnTo>
                  <a:lnTo>
                    <a:pt x="198" y="2318"/>
                  </a:lnTo>
                  <a:lnTo>
                    <a:pt x="200" y="2310"/>
                  </a:lnTo>
                  <a:lnTo>
                    <a:pt x="208" y="2296"/>
                  </a:lnTo>
                  <a:lnTo>
                    <a:pt x="220" y="2284"/>
                  </a:lnTo>
                  <a:lnTo>
                    <a:pt x="224" y="2210"/>
                  </a:lnTo>
                  <a:lnTo>
                    <a:pt x="214" y="2184"/>
                  </a:lnTo>
                  <a:lnTo>
                    <a:pt x="214" y="2174"/>
                  </a:lnTo>
                  <a:lnTo>
                    <a:pt x="214" y="2168"/>
                  </a:lnTo>
                  <a:lnTo>
                    <a:pt x="218" y="2164"/>
                  </a:lnTo>
                  <a:lnTo>
                    <a:pt x="224" y="2162"/>
                  </a:lnTo>
                  <a:lnTo>
                    <a:pt x="236" y="2160"/>
                  </a:lnTo>
                  <a:lnTo>
                    <a:pt x="252" y="2160"/>
                  </a:lnTo>
                  <a:lnTo>
                    <a:pt x="260" y="2166"/>
                  </a:lnTo>
                  <a:lnTo>
                    <a:pt x="264" y="2170"/>
                  </a:lnTo>
                  <a:lnTo>
                    <a:pt x="270" y="2178"/>
                  </a:lnTo>
                  <a:lnTo>
                    <a:pt x="278" y="2192"/>
                  </a:lnTo>
                  <a:lnTo>
                    <a:pt x="290" y="2196"/>
                  </a:lnTo>
                  <a:lnTo>
                    <a:pt x="296" y="2188"/>
                  </a:lnTo>
                  <a:lnTo>
                    <a:pt x="298" y="2180"/>
                  </a:lnTo>
                  <a:lnTo>
                    <a:pt x="300" y="2168"/>
                  </a:lnTo>
                  <a:lnTo>
                    <a:pt x="302" y="2158"/>
                  </a:lnTo>
                  <a:lnTo>
                    <a:pt x="300" y="2136"/>
                  </a:lnTo>
                  <a:lnTo>
                    <a:pt x="300" y="2118"/>
                  </a:lnTo>
                  <a:lnTo>
                    <a:pt x="278" y="2052"/>
                  </a:lnTo>
                  <a:lnTo>
                    <a:pt x="278" y="2024"/>
                  </a:lnTo>
                  <a:lnTo>
                    <a:pt x="280" y="2008"/>
                  </a:lnTo>
                  <a:lnTo>
                    <a:pt x="282" y="2000"/>
                  </a:lnTo>
                  <a:lnTo>
                    <a:pt x="286" y="1994"/>
                  </a:lnTo>
                  <a:lnTo>
                    <a:pt x="300" y="1978"/>
                  </a:lnTo>
                  <a:lnTo>
                    <a:pt x="308" y="1964"/>
                  </a:lnTo>
                  <a:lnTo>
                    <a:pt x="308" y="1956"/>
                  </a:lnTo>
                  <a:lnTo>
                    <a:pt x="272" y="1932"/>
                  </a:lnTo>
                  <a:lnTo>
                    <a:pt x="268" y="1930"/>
                  </a:lnTo>
                  <a:lnTo>
                    <a:pt x="266" y="1928"/>
                  </a:lnTo>
                  <a:lnTo>
                    <a:pt x="262" y="1920"/>
                  </a:lnTo>
                  <a:lnTo>
                    <a:pt x="256" y="1912"/>
                  </a:lnTo>
                  <a:lnTo>
                    <a:pt x="252" y="1906"/>
                  </a:lnTo>
                  <a:lnTo>
                    <a:pt x="250" y="1898"/>
                  </a:lnTo>
                  <a:lnTo>
                    <a:pt x="248" y="1890"/>
                  </a:lnTo>
                  <a:lnTo>
                    <a:pt x="250" y="1872"/>
                  </a:lnTo>
                  <a:lnTo>
                    <a:pt x="250" y="1860"/>
                  </a:lnTo>
                  <a:lnTo>
                    <a:pt x="254" y="1854"/>
                  </a:lnTo>
                  <a:lnTo>
                    <a:pt x="256" y="1848"/>
                  </a:lnTo>
                  <a:lnTo>
                    <a:pt x="254" y="1836"/>
                  </a:lnTo>
                  <a:lnTo>
                    <a:pt x="250" y="1828"/>
                  </a:lnTo>
                  <a:lnTo>
                    <a:pt x="244" y="1822"/>
                  </a:lnTo>
                  <a:lnTo>
                    <a:pt x="238" y="1818"/>
                  </a:lnTo>
                  <a:lnTo>
                    <a:pt x="230" y="1816"/>
                  </a:lnTo>
                  <a:lnTo>
                    <a:pt x="222" y="1816"/>
                  </a:lnTo>
                  <a:lnTo>
                    <a:pt x="206" y="1816"/>
                  </a:lnTo>
                  <a:lnTo>
                    <a:pt x="196" y="1810"/>
                  </a:lnTo>
                  <a:lnTo>
                    <a:pt x="186" y="1804"/>
                  </a:lnTo>
                  <a:lnTo>
                    <a:pt x="180" y="1796"/>
                  </a:lnTo>
                  <a:lnTo>
                    <a:pt x="172" y="1786"/>
                  </a:lnTo>
                  <a:lnTo>
                    <a:pt x="162" y="1768"/>
                  </a:lnTo>
                  <a:lnTo>
                    <a:pt x="154" y="1752"/>
                  </a:lnTo>
                  <a:lnTo>
                    <a:pt x="126" y="1744"/>
                  </a:lnTo>
                  <a:lnTo>
                    <a:pt x="118" y="1740"/>
                  </a:lnTo>
                  <a:lnTo>
                    <a:pt x="114" y="1734"/>
                  </a:lnTo>
                  <a:lnTo>
                    <a:pt x="112" y="1728"/>
                  </a:lnTo>
                  <a:lnTo>
                    <a:pt x="112" y="1720"/>
                  </a:lnTo>
                  <a:lnTo>
                    <a:pt x="112" y="1694"/>
                  </a:lnTo>
                  <a:lnTo>
                    <a:pt x="124" y="1660"/>
                  </a:lnTo>
                  <a:lnTo>
                    <a:pt x="122" y="1650"/>
                  </a:lnTo>
                  <a:lnTo>
                    <a:pt x="118" y="1640"/>
                  </a:lnTo>
                  <a:lnTo>
                    <a:pt x="112" y="1632"/>
                  </a:lnTo>
                  <a:lnTo>
                    <a:pt x="106" y="1624"/>
                  </a:lnTo>
                  <a:lnTo>
                    <a:pt x="92" y="1612"/>
                  </a:lnTo>
                  <a:lnTo>
                    <a:pt x="78" y="1602"/>
                  </a:lnTo>
                  <a:lnTo>
                    <a:pt x="36" y="1578"/>
                  </a:lnTo>
                  <a:lnTo>
                    <a:pt x="32" y="1572"/>
                  </a:lnTo>
                  <a:lnTo>
                    <a:pt x="32" y="1542"/>
                  </a:lnTo>
                  <a:lnTo>
                    <a:pt x="32" y="1534"/>
                  </a:lnTo>
                  <a:lnTo>
                    <a:pt x="34" y="1528"/>
                  </a:lnTo>
                  <a:lnTo>
                    <a:pt x="38" y="1524"/>
                  </a:lnTo>
                  <a:lnTo>
                    <a:pt x="46" y="1522"/>
                  </a:lnTo>
                  <a:lnTo>
                    <a:pt x="68" y="1510"/>
                  </a:lnTo>
                  <a:lnTo>
                    <a:pt x="84" y="1502"/>
                  </a:lnTo>
                  <a:lnTo>
                    <a:pt x="86" y="1440"/>
                  </a:lnTo>
                  <a:lnTo>
                    <a:pt x="86" y="1410"/>
                  </a:lnTo>
                  <a:lnTo>
                    <a:pt x="82" y="1396"/>
                  </a:lnTo>
                  <a:lnTo>
                    <a:pt x="78" y="1384"/>
                  </a:lnTo>
                  <a:lnTo>
                    <a:pt x="72" y="1380"/>
                  </a:lnTo>
                  <a:lnTo>
                    <a:pt x="66" y="1378"/>
                  </a:lnTo>
                  <a:lnTo>
                    <a:pt x="52" y="1376"/>
                  </a:lnTo>
                  <a:lnTo>
                    <a:pt x="40" y="1378"/>
                  </a:lnTo>
                  <a:lnTo>
                    <a:pt x="30" y="1380"/>
                  </a:lnTo>
                  <a:lnTo>
                    <a:pt x="28" y="1386"/>
                  </a:lnTo>
                  <a:lnTo>
                    <a:pt x="24" y="1388"/>
                  </a:lnTo>
                  <a:lnTo>
                    <a:pt x="20" y="1390"/>
                  </a:lnTo>
                  <a:lnTo>
                    <a:pt x="16" y="1388"/>
                  </a:lnTo>
                  <a:lnTo>
                    <a:pt x="10" y="1384"/>
                  </a:lnTo>
                  <a:lnTo>
                    <a:pt x="6" y="1380"/>
                  </a:lnTo>
                  <a:lnTo>
                    <a:pt x="0" y="1354"/>
                  </a:lnTo>
                  <a:lnTo>
                    <a:pt x="0" y="1330"/>
                  </a:lnTo>
                  <a:lnTo>
                    <a:pt x="26" y="1320"/>
                  </a:lnTo>
                  <a:lnTo>
                    <a:pt x="26" y="1312"/>
                  </a:lnTo>
                  <a:lnTo>
                    <a:pt x="24" y="1306"/>
                  </a:lnTo>
                  <a:lnTo>
                    <a:pt x="18" y="1300"/>
                  </a:lnTo>
                  <a:lnTo>
                    <a:pt x="12" y="1294"/>
                  </a:lnTo>
                  <a:lnTo>
                    <a:pt x="8" y="1290"/>
                  </a:lnTo>
                  <a:lnTo>
                    <a:pt x="8" y="1272"/>
                  </a:lnTo>
                  <a:lnTo>
                    <a:pt x="10" y="1268"/>
                  </a:lnTo>
                  <a:lnTo>
                    <a:pt x="12" y="1266"/>
                  </a:lnTo>
                  <a:lnTo>
                    <a:pt x="20" y="1262"/>
                  </a:lnTo>
                  <a:lnTo>
                    <a:pt x="36" y="1256"/>
                  </a:lnTo>
                  <a:lnTo>
                    <a:pt x="44" y="1248"/>
                  </a:lnTo>
                  <a:lnTo>
                    <a:pt x="50" y="1238"/>
                  </a:lnTo>
                  <a:lnTo>
                    <a:pt x="62" y="1218"/>
                  </a:lnTo>
                  <a:lnTo>
                    <a:pt x="74" y="1210"/>
                  </a:lnTo>
                  <a:lnTo>
                    <a:pt x="88" y="1204"/>
                  </a:lnTo>
                  <a:lnTo>
                    <a:pt x="110" y="1196"/>
                  </a:lnTo>
                  <a:lnTo>
                    <a:pt x="130" y="1196"/>
                  </a:lnTo>
                  <a:lnTo>
                    <a:pt x="162" y="1194"/>
                  </a:lnTo>
                  <a:lnTo>
                    <a:pt x="178" y="1192"/>
                  </a:lnTo>
                  <a:lnTo>
                    <a:pt x="194" y="1188"/>
                  </a:lnTo>
                  <a:lnTo>
                    <a:pt x="208" y="1182"/>
                  </a:lnTo>
                  <a:lnTo>
                    <a:pt x="218" y="1176"/>
                  </a:lnTo>
                  <a:lnTo>
                    <a:pt x="232" y="1174"/>
                  </a:lnTo>
                  <a:lnTo>
                    <a:pt x="244" y="1172"/>
                  </a:lnTo>
                  <a:lnTo>
                    <a:pt x="246" y="1174"/>
                  </a:lnTo>
                  <a:lnTo>
                    <a:pt x="250" y="1178"/>
                  </a:lnTo>
                  <a:lnTo>
                    <a:pt x="252" y="1186"/>
                  </a:lnTo>
                  <a:lnTo>
                    <a:pt x="254" y="1198"/>
                  </a:lnTo>
                  <a:lnTo>
                    <a:pt x="260" y="1212"/>
                  </a:lnTo>
                  <a:lnTo>
                    <a:pt x="264" y="1218"/>
                  </a:lnTo>
                  <a:lnTo>
                    <a:pt x="268" y="1222"/>
                  </a:lnTo>
                  <a:lnTo>
                    <a:pt x="274" y="1224"/>
                  </a:lnTo>
                  <a:lnTo>
                    <a:pt x="280" y="1226"/>
                  </a:lnTo>
                  <a:lnTo>
                    <a:pt x="302" y="1224"/>
                  </a:lnTo>
                  <a:lnTo>
                    <a:pt x="312" y="1214"/>
                  </a:lnTo>
                  <a:lnTo>
                    <a:pt x="322" y="1200"/>
                  </a:lnTo>
                  <a:lnTo>
                    <a:pt x="332" y="1188"/>
                  </a:lnTo>
                  <a:lnTo>
                    <a:pt x="342" y="1178"/>
                  </a:lnTo>
                  <a:lnTo>
                    <a:pt x="366" y="1180"/>
                  </a:lnTo>
                  <a:lnTo>
                    <a:pt x="378" y="1180"/>
                  </a:lnTo>
                  <a:lnTo>
                    <a:pt x="394" y="1178"/>
                  </a:lnTo>
                  <a:lnTo>
                    <a:pt x="398" y="1170"/>
                  </a:lnTo>
                  <a:lnTo>
                    <a:pt x="404" y="1164"/>
                  </a:lnTo>
                  <a:lnTo>
                    <a:pt x="410" y="1160"/>
                  </a:lnTo>
                  <a:lnTo>
                    <a:pt x="416" y="1158"/>
                  </a:lnTo>
                  <a:lnTo>
                    <a:pt x="432" y="1154"/>
                  </a:lnTo>
                  <a:lnTo>
                    <a:pt x="450" y="1154"/>
                  </a:lnTo>
                  <a:lnTo>
                    <a:pt x="492" y="1168"/>
                  </a:lnTo>
                  <a:lnTo>
                    <a:pt x="498" y="1164"/>
                  </a:lnTo>
                  <a:lnTo>
                    <a:pt x="506" y="1162"/>
                  </a:lnTo>
                  <a:lnTo>
                    <a:pt x="534" y="1158"/>
                  </a:lnTo>
                  <a:lnTo>
                    <a:pt x="564" y="1154"/>
                  </a:lnTo>
                  <a:lnTo>
                    <a:pt x="590" y="1148"/>
                  </a:lnTo>
                  <a:lnTo>
                    <a:pt x="608" y="1138"/>
                  </a:lnTo>
                  <a:lnTo>
                    <a:pt x="628" y="1128"/>
                  </a:lnTo>
                  <a:lnTo>
                    <a:pt x="632" y="1110"/>
                  </a:lnTo>
                  <a:lnTo>
                    <a:pt x="638" y="1098"/>
                  </a:lnTo>
                  <a:lnTo>
                    <a:pt x="646" y="1090"/>
                  </a:lnTo>
                  <a:lnTo>
                    <a:pt x="660" y="1078"/>
                  </a:lnTo>
                  <a:lnTo>
                    <a:pt x="684" y="1024"/>
                  </a:lnTo>
                  <a:lnTo>
                    <a:pt x="716" y="1006"/>
                  </a:lnTo>
                  <a:lnTo>
                    <a:pt x="728" y="972"/>
                  </a:lnTo>
                  <a:lnTo>
                    <a:pt x="732" y="926"/>
                  </a:lnTo>
                  <a:lnTo>
                    <a:pt x="724" y="902"/>
                  </a:lnTo>
                  <a:lnTo>
                    <a:pt x="724" y="878"/>
                  </a:lnTo>
                  <a:lnTo>
                    <a:pt x="728" y="866"/>
                  </a:lnTo>
                  <a:lnTo>
                    <a:pt x="732" y="854"/>
                  </a:lnTo>
                  <a:lnTo>
                    <a:pt x="732" y="830"/>
                  </a:lnTo>
                  <a:lnTo>
                    <a:pt x="724" y="820"/>
                  </a:lnTo>
                  <a:lnTo>
                    <a:pt x="722" y="812"/>
                  </a:lnTo>
                  <a:lnTo>
                    <a:pt x="722" y="800"/>
                  </a:lnTo>
                  <a:lnTo>
                    <a:pt x="726" y="798"/>
                  </a:lnTo>
                  <a:lnTo>
                    <a:pt x="734" y="796"/>
                  </a:lnTo>
                  <a:lnTo>
                    <a:pt x="760" y="796"/>
                  </a:lnTo>
                  <a:lnTo>
                    <a:pt x="808" y="798"/>
                  </a:lnTo>
                  <a:lnTo>
                    <a:pt x="826" y="800"/>
                  </a:lnTo>
                  <a:lnTo>
                    <a:pt x="844" y="804"/>
                  </a:lnTo>
                  <a:lnTo>
                    <a:pt x="864" y="808"/>
                  </a:lnTo>
                  <a:lnTo>
                    <a:pt x="886" y="812"/>
                  </a:lnTo>
                  <a:lnTo>
                    <a:pt x="924" y="828"/>
                  </a:lnTo>
                  <a:lnTo>
                    <a:pt x="932" y="818"/>
                  </a:lnTo>
                  <a:lnTo>
                    <a:pt x="926" y="806"/>
                  </a:lnTo>
                  <a:lnTo>
                    <a:pt x="926" y="772"/>
                  </a:lnTo>
                  <a:lnTo>
                    <a:pt x="936" y="756"/>
                  </a:lnTo>
                  <a:lnTo>
                    <a:pt x="948" y="740"/>
                  </a:lnTo>
                  <a:lnTo>
                    <a:pt x="972" y="712"/>
                  </a:lnTo>
                  <a:lnTo>
                    <a:pt x="976" y="690"/>
                  </a:lnTo>
                  <a:lnTo>
                    <a:pt x="984" y="676"/>
                  </a:lnTo>
                  <a:lnTo>
                    <a:pt x="994" y="664"/>
                  </a:lnTo>
                  <a:lnTo>
                    <a:pt x="1008" y="648"/>
                  </a:lnTo>
                  <a:lnTo>
                    <a:pt x="1014" y="632"/>
                  </a:lnTo>
                  <a:lnTo>
                    <a:pt x="1016" y="628"/>
                  </a:lnTo>
                  <a:lnTo>
                    <a:pt x="1020" y="624"/>
                  </a:lnTo>
                  <a:lnTo>
                    <a:pt x="1024" y="622"/>
                  </a:lnTo>
                  <a:lnTo>
                    <a:pt x="1030" y="622"/>
                  </a:lnTo>
                  <a:lnTo>
                    <a:pt x="1050" y="620"/>
                  </a:lnTo>
                  <a:lnTo>
                    <a:pt x="1062" y="630"/>
                  </a:lnTo>
                  <a:lnTo>
                    <a:pt x="1080" y="640"/>
                  </a:lnTo>
                  <a:lnTo>
                    <a:pt x="1098" y="652"/>
                  </a:lnTo>
                  <a:lnTo>
                    <a:pt x="1118" y="660"/>
                  </a:lnTo>
                  <a:lnTo>
                    <a:pt x="1128" y="660"/>
                  </a:lnTo>
                  <a:lnTo>
                    <a:pt x="1140" y="662"/>
                  </a:lnTo>
                  <a:lnTo>
                    <a:pt x="1152" y="666"/>
                  </a:lnTo>
                  <a:lnTo>
                    <a:pt x="1158" y="670"/>
                  </a:lnTo>
                  <a:lnTo>
                    <a:pt x="1164" y="676"/>
                  </a:lnTo>
                  <a:lnTo>
                    <a:pt x="1182" y="676"/>
                  </a:lnTo>
                  <a:lnTo>
                    <a:pt x="1202" y="674"/>
                  </a:lnTo>
                  <a:lnTo>
                    <a:pt x="1212" y="670"/>
                  </a:lnTo>
                  <a:lnTo>
                    <a:pt x="1220" y="666"/>
                  </a:lnTo>
                  <a:lnTo>
                    <a:pt x="1226" y="660"/>
                  </a:lnTo>
                  <a:lnTo>
                    <a:pt x="1230" y="652"/>
                  </a:lnTo>
                  <a:lnTo>
                    <a:pt x="1230" y="626"/>
                  </a:lnTo>
                  <a:lnTo>
                    <a:pt x="1228" y="608"/>
                  </a:lnTo>
                  <a:lnTo>
                    <a:pt x="1226" y="596"/>
                  </a:lnTo>
                  <a:lnTo>
                    <a:pt x="1228" y="586"/>
                  </a:lnTo>
                  <a:lnTo>
                    <a:pt x="1230" y="578"/>
                  </a:lnTo>
                  <a:lnTo>
                    <a:pt x="1234" y="570"/>
                  </a:lnTo>
                  <a:lnTo>
                    <a:pt x="1240" y="562"/>
                  </a:lnTo>
                  <a:lnTo>
                    <a:pt x="1256" y="542"/>
                  </a:lnTo>
                  <a:lnTo>
                    <a:pt x="1276" y="534"/>
                  </a:lnTo>
                  <a:lnTo>
                    <a:pt x="1294" y="530"/>
                  </a:lnTo>
                  <a:lnTo>
                    <a:pt x="1316" y="526"/>
                  </a:lnTo>
                  <a:lnTo>
                    <a:pt x="1340" y="524"/>
                  </a:lnTo>
                  <a:lnTo>
                    <a:pt x="1350" y="520"/>
                  </a:lnTo>
                  <a:lnTo>
                    <a:pt x="1360" y="490"/>
                  </a:lnTo>
                  <a:lnTo>
                    <a:pt x="1380" y="472"/>
                  </a:lnTo>
                  <a:lnTo>
                    <a:pt x="1434" y="470"/>
                  </a:lnTo>
                  <a:lnTo>
                    <a:pt x="1440" y="478"/>
                  </a:lnTo>
                  <a:lnTo>
                    <a:pt x="1444" y="488"/>
                  </a:lnTo>
                  <a:lnTo>
                    <a:pt x="1448" y="500"/>
                  </a:lnTo>
                  <a:lnTo>
                    <a:pt x="1450" y="514"/>
                  </a:lnTo>
                  <a:lnTo>
                    <a:pt x="1456" y="530"/>
                  </a:lnTo>
                  <a:lnTo>
                    <a:pt x="1466" y="548"/>
                  </a:lnTo>
                  <a:lnTo>
                    <a:pt x="1490" y="588"/>
                  </a:lnTo>
                  <a:lnTo>
                    <a:pt x="1496" y="592"/>
                  </a:lnTo>
                  <a:lnTo>
                    <a:pt x="1502" y="598"/>
                  </a:lnTo>
                  <a:lnTo>
                    <a:pt x="1516" y="604"/>
                  </a:lnTo>
                  <a:lnTo>
                    <a:pt x="1554" y="614"/>
                  </a:lnTo>
                  <a:lnTo>
                    <a:pt x="1592" y="644"/>
                  </a:lnTo>
                  <a:lnTo>
                    <a:pt x="1604" y="668"/>
                  </a:lnTo>
                  <a:lnTo>
                    <a:pt x="1610" y="718"/>
                  </a:lnTo>
                  <a:lnTo>
                    <a:pt x="1612" y="720"/>
                  </a:lnTo>
                  <a:lnTo>
                    <a:pt x="1630" y="756"/>
                  </a:lnTo>
                  <a:lnTo>
                    <a:pt x="1632" y="774"/>
                  </a:lnTo>
                  <a:lnTo>
                    <a:pt x="1634" y="798"/>
                  </a:lnTo>
                  <a:lnTo>
                    <a:pt x="1634" y="822"/>
                  </a:lnTo>
                  <a:lnTo>
                    <a:pt x="1632" y="834"/>
                  </a:lnTo>
                  <a:lnTo>
                    <a:pt x="1628" y="844"/>
                  </a:lnTo>
                  <a:lnTo>
                    <a:pt x="1588" y="878"/>
                  </a:lnTo>
                  <a:lnTo>
                    <a:pt x="1586" y="898"/>
                  </a:lnTo>
                  <a:lnTo>
                    <a:pt x="1588" y="912"/>
                  </a:lnTo>
                  <a:lnTo>
                    <a:pt x="1592" y="924"/>
                  </a:lnTo>
                  <a:lnTo>
                    <a:pt x="1598" y="938"/>
                  </a:lnTo>
                  <a:lnTo>
                    <a:pt x="1634" y="962"/>
                  </a:lnTo>
                  <a:lnTo>
                    <a:pt x="1672" y="970"/>
                  </a:lnTo>
                  <a:lnTo>
                    <a:pt x="1712" y="988"/>
                  </a:lnTo>
                  <a:lnTo>
                    <a:pt x="1792" y="998"/>
                  </a:lnTo>
                  <a:lnTo>
                    <a:pt x="1812" y="1010"/>
                  </a:lnTo>
                  <a:lnTo>
                    <a:pt x="1836" y="1036"/>
                  </a:lnTo>
                  <a:lnTo>
                    <a:pt x="1862" y="1060"/>
                  </a:lnTo>
                  <a:lnTo>
                    <a:pt x="1876" y="1070"/>
                  </a:lnTo>
                  <a:lnTo>
                    <a:pt x="1892" y="1080"/>
                  </a:lnTo>
                  <a:lnTo>
                    <a:pt x="1908" y="1088"/>
                  </a:lnTo>
                  <a:lnTo>
                    <a:pt x="1926" y="1094"/>
                  </a:lnTo>
                  <a:lnTo>
                    <a:pt x="1950" y="1116"/>
                  </a:lnTo>
                  <a:lnTo>
                    <a:pt x="1964" y="1168"/>
                  </a:lnTo>
                  <a:lnTo>
                    <a:pt x="1968" y="1176"/>
                  </a:lnTo>
                  <a:lnTo>
                    <a:pt x="1974" y="1184"/>
                  </a:lnTo>
                  <a:lnTo>
                    <a:pt x="1986" y="1198"/>
                  </a:lnTo>
                  <a:lnTo>
                    <a:pt x="1990" y="1206"/>
                  </a:lnTo>
                  <a:lnTo>
                    <a:pt x="1994" y="1216"/>
                  </a:lnTo>
                  <a:lnTo>
                    <a:pt x="1994" y="1228"/>
                  </a:lnTo>
                  <a:lnTo>
                    <a:pt x="1992" y="1242"/>
                  </a:lnTo>
                  <a:lnTo>
                    <a:pt x="1998" y="1256"/>
                  </a:lnTo>
                  <a:lnTo>
                    <a:pt x="2004" y="1266"/>
                  </a:lnTo>
                  <a:lnTo>
                    <a:pt x="2016" y="1274"/>
                  </a:lnTo>
                  <a:lnTo>
                    <a:pt x="2044" y="1278"/>
                  </a:lnTo>
                  <a:lnTo>
                    <a:pt x="2072" y="1282"/>
                  </a:lnTo>
                  <a:lnTo>
                    <a:pt x="2102" y="1288"/>
                  </a:lnTo>
                  <a:lnTo>
                    <a:pt x="2134" y="1298"/>
                  </a:lnTo>
                  <a:lnTo>
                    <a:pt x="2212" y="1316"/>
                  </a:lnTo>
                  <a:lnTo>
                    <a:pt x="2384" y="1318"/>
                  </a:lnTo>
                  <a:lnTo>
                    <a:pt x="2418" y="1326"/>
                  </a:lnTo>
                  <a:lnTo>
                    <a:pt x="2438" y="1330"/>
                  </a:lnTo>
                  <a:lnTo>
                    <a:pt x="2454" y="1338"/>
                  </a:lnTo>
                  <a:lnTo>
                    <a:pt x="2506" y="1380"/>
                  </a:lnTo>
                  <a:lnTo>
                    <a:pt x="2526" y="1390"/>
                  </a:lnTo>
                  <a:lnTo>
                    <a:pt x="2578" y="1398"/>
                  </a:lnTo>
                  <a:lnTo>
                    <a:pt x="2600" y="1414"/>
                  </a:lnTo>
                  <a:lnTo>
                    <a:pt x="2666" y="1436"/>
                  </a:lnTo>
                  <a:lnTo>
                    <a:pt x="2672" y="1440"/>
                  </a:lnTo>
                  <a:lnTo>
                    <a:pt x="2680" y="1446"/>
                  </a:lnTo>
                  <a:lnTo>
                    <a:pt x="2696" y="1460"/>
                  </a:lnTo>
                  <a:lnTo>
                    <a:pt x="2704" y="1464"/>
                  </a:lnTo>
                  <a:lnTo>
                    <a:pt x="2714" y="1466"/>
                  </a:lnTo>
                  <a:lnTo>
                    <a:pt x="2718" y="1466"/>
                  </a:lnTo>
                  <a:lnTo>
                    <a:pt x="2724" y="1462"/>
                  </a:lnTo>
                  <a:lnTo>
                    <a:pt x="2728" y="1458"/>
                  </a:lnTo>
                  <a:lnTo>
                    <a:pt x="2732" y="1452"/>
                  </a:lnTo>
                  <a:lnTo>
                    <a:pt x="2754" y="1438"/>
                  </a:lnTo>
                  <a:lnTo>
                    <a:pt x="2766" y="1434"/>
                  </a:lnTo>
                  <a:lnTo>
                    <a:pt x="2778" y="1426"/>
                  </a:lnTo>
                  <a:lnTo>
                    <a:pt x="2800" y="1410"/>
                  </a:lnTo>
                  <a:lnTo>
                    <a:pt x="2846" y="1396"/>
                  </a:lnTo>
                  <a:lnTo>
                    <a:pt x="2862" y="1386"/>
                  </a:lnTo>
                  <a:lnTo>
                    <a:pt x="2882" y="1378"/>
                  </a:lnTo>
                  <a:lnTo>
                    <a:pt x="2902" y="1370"/>
                  </a:lnTo>
                  <a:lnTo>
                    <a:pt x="2910" y="1366"/>
                  </a:lnTo>
                  <a:lnTo>
                    <a:pt x="2920" y="1360"/>
                  </a:lnTo>
                  <a:lnTo>
                    <a:pt x="2936" y="1354"/>
                  </a:lnTo>
                  <a:lnTo>
                    <a:pt x="2948" y="1348"/>
                  </a:lnTo>
                  <a:lnTo>
                    <a:pt x="2960" y="1344"/>
                  </a:lnTo>
                  <a:lnTo>
                    <a:pt x="2972" y="1342"/>
                  </a:lnTo>
                  <a:lnTo>
                    <a:pt x="2986" y="1342"/>
                  </a:lnTo>
                  <a:lnTo>
                    <a:pt x="3016" y="1346"/>
                  </a:lnTo>
                  <a:lnTo>
                    <a:pt x="3048" y="1354"/>
                  </a:lnTo>
                  <a:lnTo>
                    <a:pt x="3094" y="1354"/>
                  </a:lnTo>
                  <a:lnTo>
                    <a:pt x="3104" y="1348"/>
                  </a:lnTo>
                  <a:lnTo>
                    <a:pt x="3116" y="1344"/>
                  </a:lnTo>
                  <a:lnTo>
                    <a:pt x="3140" y="1338"/>
                  </a:lnTo>
                  <a:lnTo>
                    <a:pt x="3154" y="1330"/>
                  </a:lnTo>
                  <a:lnTo>
                    <a:pt x="3166" y="1322"/>
                  </a:lnTo>
                  <a:lnTo>
                    <a:pt x="3184" y="1302"/>
                  </a:lnTo>
                  <a:lnTo>
                    <a:pt x="3200" y="1282"/>
                  </a:lnTo>
                  <a:lnTo>
                    <a:pt x="3216" y="1264"/>
                  </a:lnTo>
                  <a:lnTo>
                    <a:pt x="3226" y="1256"/>
                  </a:lnTo>
                  <a:lnTo>
                    <a:pt x="3238" y="1250"/>
                  </a:lnTo>
                  <a:lnTo>
                    <a:pt x="3260" y="1228"/>
                  </a:lnTo>
                  <a:lnTo>
                    <a:pt x="3272" y="1216"/>
                  </a:lnTo>
                  <a:lnTo>
                    <a:pt x="3278" y="1214"/>
                  </a:lnTo>
                  <a:lnTo>
                    <a:pt x="3282" y="1212"/>
                  </a:lnTo>
                  <a:lnTo>
                    <a:pt x="3282" y="1210"/>
                  </a:lnTo>
                  <a:lnTo>
                    <a:pt x="3296" y="1200"/>
                  </a:lnTo>
                  <a:lnTo>
                    <a:pt x="3312" y="1192"/>
                  </a:lnTo>
                  <a:lnTo>
                    <a:pt x="3312" y="1176"/>
                  </a:lnTo>
                  <a:lnTo>
                    <a:pt x="3298" y="1166"/>
                  </a:lnTo>
                  <a:lnTo>
                    <a:pt x="3286" y="1150"/>
                  </a:lnTo>
                  <a:lnTo>
                    <a:pt x="3278" y="1138"/>
                  </a:lnTo>
                  <a:lnTo>
                    <a:pt x="3274" y="1126"/>
                  </a:lnTo>
                  <a:lnTo>
                    <a:pt x="3272" y="1114"/>
                  </a:lnTo>
                  <a:lnTo>
                    <a:pt x="3272" y="1102"/>
                  </a:lnTo>
                  <a:lnTo>
                    <a:pt x="3274" y="1090"/>
                  </a:lnTo>
                  <a:lnTo>
                    <a:pt x="3280" y="1062"/>
                  </a:lnTo>
                  <a:lnTo>
                    <a:pt x="3286" y="1052"/>
                  </a:lnTo>
                  <a:lnTo>
                    <a:pt x="3292" y="1042"/>
                  </a:lnTo>
                  <a:lnTo>
                    <a:pt x="3302" y="1028"/>
                  </a:lnTo>
                  <a:lnTo>
                    <a:pt x="3312" y="1022"/>
                  </a:lnTo>
                  <a:lnTo>
                    <a:pt x="3340" y="1028"/>
                  </a:lnTo>
                  <a:lnTo>
                    <a:pt x="3358" y="1044"/>
                  </a:lnTo>
                  <a:lnTo>
                    <a:pt x="3368" y="1050"/>
                  </a:lnTo>
                  <a:lnTo>
                    <a:pt x="3380" y="1056"/>
                  </a:lnTo>
                  <a:lnTo>
                    <a:pt x="3392" y="1060"/>
                  </a:lnTo>
                  <a:lnTo>
                    <a:pt x="3406" y="1062"/>
                  </a:lnTo>
                  <a:lnTo>
                    <a:pt x="3420" y="1060"/>
                  </a:lnTo>
                  <a:lnTo>
                    <a:pt x="3434" y="1054"/>
                  </a:lnTo>
                  <a:lnTo>
                    <a:pt x="3450" y="1034"/>
                  </a:lnTo>
                  <a:lnTo>
                    <a:pt x="3458" y="1026"/>
                  </a:lnTo>
                  <a:lnTo>
                    <a:pt x="3466" y="1022"/>
                  </a:lnTo>
                  <a:lnTo>
                    <a:pt x="3468" y="1014"/>
                  </a:lnTo>
                  <a:lnTo>
                    <a:pt x="3472" y="1008"/>
                  </a:lnTo>
                  <a:lnTo>
                    <a:pt x="3484" y="994"/>
                  </a:lnTo>
                  <a:lnTo>
                    <a:pt x="3498" y="980"/>
                  </a:lnTo>
                  <a:lnTo>
                    <a:pt x="3510" y="970"/>
                  </a:lnTo>
                  <a:lnTo>
                    <a:pt x="3556" y="972"/>
                  </a:lnTo>
                  <a:lnTo>
                    <a:pt x="3562" y="964"/>
                  </a:lnTo>
                  <a:lnTo>
                    <a:pt x="3578" y="958"/>
                  </a:lnTo>
                  <a:lnTo>
                    <a:pt x="3594" y="950"/>
                  </a:lnTo>
                  <a:lnTo>
                    <a:pt x="3608" y="940"/>
                  </a:lnTo>
                  <a:lnTo>
                    <a:pt x="3622" y="926"/>
                  </a:lnTo>
                  <a:lnTo>
                    <a:pt x="3628" y="902"/>
                  </a:lnTo>
                  <a:lnTo>
                    <a:pt x="3632" y="892"/>
                  </a:lnTo>
                  <a:lnTo>
                    <a:pt x="3636" y="882"/>
                  </a:lnTo>
                  <a:lnTo>
                    <a:pt x="3642" y="874"/>
                  </a:lnTo>
                  <a:lnTo>
                    <a:pt x="3650" y="866"/>
                  </a:lnTo>
                  <a:lnTo>
                    <a:pt x="3660" y="860"/>
                  </a:lnTo>
                  <a:lnTo>
                    <a:pt x="3672" y="854"/>
                  </a:lnTo>
                  <a:lnTo>
                    <a:pt x="3706" y="846"/>
                  </a:lnTo>
                  <a:lnTo>
                    <a:pt x="3724" y="828"/>
                  </a:lnTo>
                  <a:lnTo>
                    <a:pt x="3752" y="812"/>
                  </a:lnTo>
                  <a:lnTo>
                    <a:pt x="3764" y="804"/>
                  </a:lnTo>
                  <a:lnTo>
                    <a:pt x="3780" y="798"/>
                  </a:lnTo>
                  <a:lnTo>
                    <a:pt x="3878" y="802"/>
                  </a:lnTo>
                  <a:lnTo>
                    <a:pt x="3892" y="796"/>
                  </a:lnTo>
                  <a:lnTo>
                    <a:pt x="3896" y="788"/>
                  </a:lnTo>
                  <a:lnTo>
                    <a:pt x="3898" y="780"/>
                  </a:lnTo>
                  <a:lnTo>
                    <a:pt x="3900" y="772"/>
                  </a:lnTo>
                  <a:lnTo>
                    <a:pt x="3898" y="766"/>
                  </a:lnTo>
                  <a:lnTo>
                    <a:pt x="3892" y="754"/>
                  </a:lnTo>
                  <a:lnTo>
                    <a:pt x="3886" y="742"/>
                  </a:lnTo>
                  <a:lnTo>
                    <a:pt x="3814" y="690"/>
                  </a:lnTo>
                  <a:lnTo>
                    <a:pt x="3802" y="674"/>
                  </a:lnTo>
                  <a:lnTo>
                    <a:pt x="3792" y="664"/>
                  </a:lnTo>
                  <a:lnTo>
                    <a:pt x="3788" y="660"/>
                  </a:lnTo>
                  <a:lnTo>
                    <a:pt x="3782" y="658"/>
                  </a:lnTo>
                  <a:lnTo>
                    <a:pt x="3766" y="658"/>
                  </a:lnTo>
                  <a:lnTo>
                    <a:pt x="3754" y="676"/>
                  </a:lnTo>
                  <a:lnTo>
                    <a:pt x="3724" y="676"/>
                  </a:lnTo>
                  <a:lnTo>
                    <a:pt x="3722" y="702"/>
                  </a:lnTo>
                  <a:lnTo>
                    <a:pt x="3720" y="708"/>
                  </a:lnTo>
                  <a:lnTo>
                    <a:pt x="3716" y="712"/>
                  </a:lnTo>
                  <a:lnTo>
                    <a:pt x="3712" y="714"/>
                  </a:lnTo>
                  <a:lnTo>
                    <a:pt x="3708" y="716"/>
                  </a:lnTo>
                  <a:lnTo>
                    <a:pt x="3696" y="716"/>
                  </a:lnTo>
                  <a:lnTo>
                    <a:pt x="3684" y="714"/>
                  </a:lnTo>
                  <a:lnTo>
                    <a:pt x="3670" y="710"/>
                  </a:lnTo>
                  <a:lnTo>
                    <a:pt x="3660" y="704"/>
                  </a:lnTo>
                  <a:lnTo>
                    <a:pt x="3644" y="698"/>
                  </a:lnTo>
                  <a:lnTo>
                    <a:pt x="3628" y="698"/>
                  </a:lnTo>
                  <a:lnTo>
                    <a:pt x="3612" y="704"/>
                  </a:lnTo>
                  <a:lnTo>
                    <a:pt x="3600" y="710"/>
                  </a:lnTo>
                  <a:lnTo>
                    <a:pt x="3590" y="722"/>
                  </a:lnTo>
                  <a:lnTo>
                    <a:pt x="3566" y="722"/>
                  </a:lnTo>
                  <a:lnTo>
                    <a:pt x="3554" y="718"/>
                  </a:lnTo>
                  <a:lnTo>
                    <a:pt x="3546" y="712"/>
                  </a:lnTo>
                  <a:lnTo>
                    <a:pt x="3540" y="704"/>
                  </a:lnTo>
                  <a:lnTo>
                    <a:pt x="3536" y="698"/>
                  </a:lnTo>
                  <a:lnTo>
                    <a:pt x="3536" y="690"/>
                  </a:lnTo>
                  <a:lnTo>
                    <a:pt x="3534" y="682"/>
                  </a:lnTo>
                  <a:lnTo>
                    <a:pt x="3534" y="668"/>
                  </a:lnTo>
                  <a:lnTo>
                    <a:pt x="3550" y="656"/>
                  </a:lnTo>
                  <a:lnTo>
                    <a:pt x="3556" y="648"/>
                  </a:lnTo>
                  <a:lnTo>
                    <a:pt x="3564" y="640"/>
                  </a:lnTo>
                  <a:lnTo>
                    <a:pt x="3564" y="610"/>
                  </a:lnTo>
                  <a:lnTo>
                    <a:pt x="3566" y="586"/>
                  </a:lnTo>
                  <a:lnTo>
                    <a:pt x="3574" y="566"/>
                  </a:lnTo>
                  <a:lnTo>
                    <a:pt x="3584" y="546"/>
                  </a:lnTo>
                  <a:lnTo>
                    <a:pt x="3584" y="524"/>
                  </a:lnTo>
                  <a:lnTo>
                    <a:pt x="3586" y="506"/>
                  </a:lnTo>
                  <a:lnTo>
                    <a:pt x="3590" y="492"/>
                  </a:lnTo>
                  <a:lnTo>
                    <a:pt x="3598" y="476"/>
                  </a:lnTo>
                  <a:lnTo>
                    <a:pt x="3634" y="474"/>
                  </a:lnTo>
                  <a:lnTo>
                    <a:pt x="3658" y="478"/>
                  </a:lnTo>
                  <a:lnTo>
                    <a:pt x="3672" y="478"/>
                  </a:lnTo>
                  <a:lnTo>
                    <a:pt x="3686" y="478"/>
                  </a:lnTo>
                  <a:lnTo>
                    <a:pt x="3700" y="476"/>
                  </a:lnTo>
                  <a:lnTo>
                    <a:pt x="3714" y="470"/>
                  </a:lnTo>
                  <a:lnTo>
                    <a:pt x="3728" y="464"/>
                  </a:lnTo>
                  <a:lnTo>
                    <a:pt x="3738" y="452"/>
                  </a:lnTo>
                  <a:lnTo>
                    <a:pt x="3764" y="432"/>
                  </a:lnTo>
                  <a:lnTo>
                    <a:pt x="3780" y="414"/>
                  </a:lnTo>
                  <a:lnTo>
                    <a:pt x="3782" y="364"/>
                  </a:lnTo>
                  <a:lnTo>
                    <a:pt x="3784" y="342"/>
                  </a:lnTo>
                  <a:lnTo>
                    <a:pt x="3786" y="322"/>
                  </a:lnTo>
                  <a:lnTo>
                    <a:pt x="3796" y="304"/>
                  </a:lnTo>
                  <a:lnTo>
                    <a:pt x="3804" y="290"/>
                  </a:lnTo>
                  <a:lnTo>
                    <a:pt x="3814" y="274"/>
                  </a:lnTo>
                  <a:lnTo>
                    <a:pt x="3820" y="260"/>
                  </a:lnTo>
                  <a:lnTo>
                    <a:pt x="3822" y="244"/>
                  </a:lnTo>
                  <a:lnTo>
                    <a:pt x="3824" y="232"/>
                  </a:lnTo>
                  <a:lnTo>
                    <a:pt x="3830" y="220"/>
                  </a:lnTo>
                  <a:lnTo>
                    <a:pt x="3838" y="210"/>
                  </a:lnTo>
                  <a:lnTo>
                    <a:pt x="3838" y="180"/>
                  </a:lnTo>
                  <a:lnTo>
                    <a:pt x="3810" y="148"/>
                  </a:lnTo>
                  <a:lnTo>
                    <a:pt x="3798" y="144"/>
                  </a:lnTo>
                  <a:lnTo>
                    <a:pt x="3790" y="138"/>
                  </a:lnTo>
                  <a:lnTo>
                    <a:pt x="3792" y="122"/>
                  </a:lnTo>
                  <a:lnTo>
                    <a:pt x="3794" y="110"/>
                  </a:lnTo>
                  <a:lnTo>
                    <a:pt x="3796" y="100"/>
                  </a:lnTo>
                  <a:lnTo>
                    <a:pt x="3800" y="92"/>
                  </a:lnTo>
                  <a:lnTo>
                    <a:pt x="3806" y="86"/>
                  </a:lnTo>
                  <a:lnTo>
                    <a:pt x="3814" y="80"/>
                  </a:lnTo>
                  <a:lnTo>
                    <a:pt x="3838" y="68"/>
                  </a:lnTo>
                  <a:lnTo>
                    <a:pt x="3846" y="66"/>
                  </a:lnTo>
                  <a:lnTo>
                    <a:pt x="3856" y="64"/>
                  </a:lnTo>
                  <a:lnTo>
                    <a:pt x="3876" y="56"/>
                  </a:lnTo>
                  <a:lnTo>
                    <a:pt x="3896" y="46"/>
                  </a:lnTo>
                  <a:lnTo>
                    <a:pt x="3906" y="42"/>
                  </a:lnTo>
                  <a:lnTo>
                    <a:pt x="3918" y="40"/>
                  </a:lnTo>
                  <a:lnTo>
                    <a:pt x="3940" y="24"/>
                  </a:lnTo>
                  <a:lnTo>
                    <a:pt x="3966" y="10"/>
                  </a:lnTo>
                  <a:lnTo>
                    <a:pt x="3978" y="4"/>
                  </a:lnTo>
                  <a:lnTo>
                    <a:pt x="3992" y="0"/>
                  </a:lnTo>
                  <a:lnTo>
                    <a:pt x="4034" y="0"/>
                  </a:lnTo>
                  <a:lnTo>
                    <a:pt x="4054" y="6"/>
                  </a:lnTo>
                  <a:lnTo>
                    <a:pt x="4066" y="10"/>
                  </a:lnTo>
                  <a:lnTo>
                    <a:pt x="4078" y="20"/>
                  </a:lnTo>
                  <a:lnTo>
                    <a:pt x="4096" y="18"/>
                  </a:lnTo>
                  <a:lnTo>
                    <a:pt x="4116" y="16"/>
                  </a:lnTo>
                  <a:lnTo>
                    <a:pt x="4136" y="14"/>
                  </a:lnTo>
                  <a:lnTo>
                    <a:pt x="4158" y="14"/>
                  </a:lnTo>
                  <a:lnTo>
                    <a:pt x="4190" y="30"/>
                  </a:lnTo>
                  <a:lnTo>
                    <a:pt x="4206" y="48"/>
                  </a:lnTo>
                  <a:lnTo>
                    <a:pt x="4224" y="66"/>
                  </a:lnTo>
                  <a:lnTo>
                    <a:pt x="4240" y="88"/>
                  </a:lnTo>
                  <a:lnTo>
                    <a:pt x="4258" y="114"/>
                  </a:lnTo>
                  <a:lnTo>
                    <a:pt x="4270" y="126"/>
                  </a:lnTo>
                  <a:lnTo>
                    <a:pt x="4284" y="144"/>
                  </a:lnTo>
                  <a:lnTo>
                    <a:pt x="4294" y="166"/>
                  </a:lnTo>
                  <a:lnTo>
                    <a:pt x="4298" y="178"/>
                  </a:lnTo>
                  <a:lnTo>
                    <a:pt x="4302" y="190"/>
                  </a:lnTo>
                  <a:lnTo>
                    <a:pt x="4328" y="212"/>
                  </a:lnTo>
                  <a:lnTo>
                    <a:pt x="4344" y="228"/>
                  </a:lnTo>
                  <a:lnTo>
                    <a:pt x="4360" y="246"/>
                  </a:lnTo>
                  <a:lnTo>
                    <a:pt x="4362" y="252"/>
                  </a:lnTo>
                  <a:lnTo>
                    <a:pt x="4362" y="258"/>
                  </a:lnTo>
                  <a:lnTo>
                    <a:pt x="4362" y="270"/>
                  </a:lnTo>
                  <a:lnTo>
                    <a:pt x="4362" y="276"/>
                  </a:lnTo>
                  <a:lnTo>
                    <a:pt x="4366" y="282"/>
                  </a:lnTo>
                  <a:lnTo>
                    <a:pt x="4372" y="288"/>
                  </a:lnTo>
                  <a:lnTo>
                    <a:pt x="4382" y="294"/>
                  </a:lnTo>
                  <a:lnTo>
                    <a:pt x="4406" y="318"/>
                  </a:lnTo>
                  <a:lnTo>
                    <a:pt x="4406" y="334"/>
                  </a:lnTo>
                  <a:lnTo>
                    <a:pt x="4408" y="344"/>
                  </a:lnTo>
                  <a:lnTo>
                    <a:pt x="4412" y="356"/>
                  </a:lnTo>
                  <a:lnTo>
                    <a:pt x="4438" y="356"/>
                  </a:lnTo>
                  <a:lnTo>
                    <a:pt x="4450" y="356"/>
                  </a:lnTo>
                  <a:lnTo>
                    <a:pt x="4462" y="354"/>
                  </a:lnTo>
                  <a:lnTo>
                    <a:pt x="4498" y="354"/>
                  </a:lnTo>
                  <a:lnTo>
                    <a:pt x="4512" y="362"/>
                  </a:lnTo>
                  <a:lnTo>
                    <a:pt x="4520" y="364"/>
                  </a:lnTo>
                  <a:lnTo>
                    <a:pt x="4532" y="366"/>
                  </a:lnTo>
                  <a:lnTo>
                    <a:pt x="4532" y="362"/>
                  </a:lnTo>
                  <a:lnTo>
                    <a:pt x="4538" y="360"/>
                  </a:lnTo>
                  <a:lnTo>
                    <a:pt x="4548" y="358"/>
                  </a:lnTo>
                  <a:lnTo>
                    <a:pt x="4568" y="358"/>
                  </a:lnTo>
                  <a:lnTo>
                    <a:pt x="4584" y="374"/>
                  </a:lnTo>
                  <a:lnTo>
                    <a:pt x="4608" y="396"/>
                  </a:lnTo>
                  <a:lnTo>
                    <a:pt x="4626" y="396"/>
                  </a:lnTo>
                  <a:lnTo>
                    <a:pt x="4640" y="400"/>
                  </a:lnTo>
                  <a:lnTo>
                    <a:pt x="4652" y="406"/>
                  </a:lnTo>
                  <a:lnTo>
                    <a:pt x="4660" y="414"/>
                  </a:lnTo>
                  <a:lnTo>
                    <a:pt x="4668" y="426"/>
                  </a:lnTo>
                  <a:lnTo>
                    <a:pt x="4674" y="440"/>
                  </a:lnTo>
                  <a:lnTo>
                    <a:pt x="4684" y="478"/>
                  </a:lnTo>
                  <a:lnTo>
                    <a:pt x="4714" y="512"/>
                  </a:lnTo>
                  <a:lnTo>
                    <a:pt x="4722" y="512"/>
                  </a:lnTo>
                  <a:lnTo>
                    <a:pt x="4744" y="506"/>
                  </a:lnTo>
                  <a:lnTo>
                    <a:pt x="4770" y="500"/>
                  </a:lnTo>
                  <a:lnTo>
                    <a:pt x="4796" y="490"/>
                  </a:lnTo>
                  <a:lnTo>
                    <a:pt x="4806" y="486"/>
                  </a:lnTo>
                  <a:lnTo>
                    <a:pt x="4814" y="480"/>
                  </a:lnTo>
                  <a:lnTo>
                    <a:pt x="4828" y="458"/>
                  </a:lnTo>
                  <a:lnTo>
                    <a:pt x="4840" y="442"/>
                  </a:lnTo>
                  <a:lnTo>
                    <a:pt x="4856" y="426"/>
                  </a:lnTo>
                  <a:lnTo>
                    <a:pt x="4874" y="412"/>
                  </a:lnTo>
                  <a:lnTo>
                    <a:pt x="4888" y="394"/>
                  </a:lnTo>
                  <a:lnTo>
                    <a:pt x="4906" y="378"/>
                  </a:lnTo>
                  <a:lnTo>
                    <a:pt x="4942" y="346"/>
                  </a:lnTo>
                  <a:lnTo>
                    <a:pt x="4946" y="346"/>
                  </a:lnTo>
                  <a:lnTo>
                    <a:pt x="4950" y="342"/>
                  </a:lnTo>
                  <a:lnTo>
                    <a:pt x="4956" y="336"/>
                  </a:lnTo>
                  <a:lnTo>
                    <a:pt x="4972" y="336"/>
                  </a:lnTo>
                  <a:lnTo>
                    <a:pt x="4982" y="338"/>
                  </a:lnTo>
                  <a:lnTo>
                    <a:pt x="4994" y="342"/>
                  </a:lnTo>
                  <a:lnTo>
                    <a:pt x="4996" y="350"/>
                  </a:lnTo>
                  <a:lnTo>
                    <a:pt x="4996" y="362"/>
                  </a:lnTo>
                  <a:lnTo>
                    <a:pt x="4992" y="384"/>
                  </a:lnTo>
                  <a:lnTo>
                    <a:pt x="4992" y="418"/>
                  </a:lnTo>
                  <a:lnTo>
                    <a:pt x="5010" y="434"/>
                  </a:lnTo>
                  <a:lnTo>
                    <a:pt x="5018" y="446"/>
                  </a:lnTo>
                  <a:lnTo>
                    <a:pt x="5024" y="462"/>
                  </a:lnTo>
                  <a:lnTo>
                    <a:pt x="5020" y="514"/>
                  </a:lnTo>
                  <a:lnTo>
                    <a:pt x="5010" y="540"/>
                  </a:lnTo>
                  <a:lnTo>
                    <a:pt x="5004" y="550"/>
                  </a:lnTo>
                  <a:lnTo>
                    <a:pt x="5002" y="560"/>
                  </a:lnTo>
                  <a:lnTo>
                    <a:pt x="5002" y="574"/>
                  </a:lnTo>
                  <a:lnTo>
                    <a:pt x="5006" y="588"/>
                  </a:lnTo>
                  <a:lnTo>
                    <a:pt x="5004" y="666"/>
                  </a:lnTo>
                  <a:lnTo>
                    <a:pt x="4994" y="714"/>
                  </a:lnTo>
                  <a:lnTo>
                    <a:pt x="4996" y="748"/>
                  </a:lnTo>
                  <a:lnTo>
                    <a:pt x="4984" y="764"/>
                  </a:lnTo>
                  <a:lnTo>
                    <a:pt x="4974" y="770"/>
                  </a:lnTo>
                  <a:lnTo>
                    <a:pt x="4966" y="772"/>
                  </a:lnTo>
                  <a:lnTo>
                    <a:pt x="4956" y="772"/>
                  </a:lnTo>
                  <a:lnTo>
                    <a:pt x="4946" y="772"/>
                  </a:lnTo>
                  <a:lnTo>
                    <a:pt x="4930" y="770"/>
                  </a:lnTo>
                  <a:lnTo>
                    <a:pt x="4918" y="766"/>
                  </a:lnTo>
                  <a:lnTo>
                    <a:pt x="4896" y="764"/>
                  </a:lnTo>
                  <a:lnTo>
                    <a:pt x="4890" y="772"/>
                  </a:lnTo>
                  <a:lnTo>
                    <a:pt x="4886" y="782"/>
                  </a:lnTo>
                  <a:lnTo>
                    <a:pt x="4876" y="790"/>
                  </a:lnTo>
                  <a:lnTo>
                    <a:pt x="4866" y="798"/>
                  </a:lnTo>
                  <a:lnTo>
                    <a:pt x="4858" y="802"/>
                  </a:lnTo>
                  <a:lnTo>
                    <a:pt x="4852" y="808"/>
                  </a:lnTo>
                  <a:lnTo>
                    <a:pt x="4850" y="816"/>
                  </a:lnTo>
                  <a:lnTo>
                    <a:pt x="4850" y="824"/>
                  </a:lnTo>
                  <a:lnTo>
                    <a:pt x="4858" y="836"/>
                  </a:lnTo>
                  <a:lnTo>
                    <a:pt x="4870" y="854"/>
                  </a:lnTo>
                  <a:lnTo>
                    <a:pt x="4876" y="874"/>
                  </a:lnTo>
                  <a:lnTo>
                    <a:pt x="4884" y="896"/>
                  </a:lnTo>
                  <a:lnTo>
                    <a:pt x="4894" y="920"/>
                  </a:lnTo>
                  <a:lnTo>
                    <a:pt x="4906" y="944"/>
                  </a:lnTo>
                  <a:lnTo>
                    <a:pt x="4910" y="970"/>
                  </a:lnTo>
                  <a:lnTo>
                    <a:pt x="4914" y="984"/>
                  </a:lnTo>
                  <a:lnTo>
                    <a:pt x="4920" y="1000"/>
                  </a:lnTo>
                  <a:lnTo>
                    <a:pt x="4920" y="1012"/>
                  </a:lnTo>
                  <a:lnTo>
                    <a:pt x="4922" y="1030"/>
                  </a:lnTo>
                  <a:lnTo>
                    <a:pt x="4920" y="1040"/>
                  </a:lnTo>
                  <a:lnTo>
                    <a:pt x="4918" y="1048"/>
                  </a:lnTo>
                  <a:lnTo>
                    <a:pt x="4916" y="1054"/>
                  </a:lnTo>
                  <a:lnTo>
                    <a:pt x="4910" y="1060"/>
                  </a:lnTo>
                  <a:lnTo>
                    <a:pt x="4900" y="1086"/>
                  </a:lnTo>
                  <a:lnTo>
                    <a:pt x="4894" y="1122"/>
                  </a:lnTo>
                  <a:lnTo>
                    <a:pt x="4884" y="1128"/>
                  </a:lnTo>
                  <a:lnTo>
                    <a:pt x="4876" y="1126"/>
                  </a:lnTo>
                  <a:lnTo>
                    <a:pt x="4870" y="1126"/>
                  </a:lnTo>
                  <a:lnTo>
                    <a:pt x="4866" y="1122"/>
                  </a:lnTo>
                  <a:lnTo>
                    <a:pt x="4860" y="1116"/>
                  </a:lnTo>
                  <a:lnTo>
                    <a:pt x="4852" y="1120"/>
                  </a:lnTo>
                  <a:lnTo>
                    <a:pt x="4844" y="1120"/>
                  </a:lnTo>
                  <a:lnTo>
                    <a:pt x="4832" y="1116"/>
                  </a:lnTo>
                  <a:lnTo>
                    <a:pt x="4830" y="1070"/>
                  </a:lnTo>
                  <a:lnTo>
                    <a:pt x="4824" y="1062"/>
                  </a:lnTo>
                  <a:lnTo>
                    <a:pt x="4820" y="1060"/>
                  </a:lnTo>
                  <a:lnTo>
                    <a:pt x="4818" y="1060"/>
                  </a:lnTo>
                  <a:lnTo>
                    <a:pt x="4812" y="1064"/>
                  </a:lnTo>
                  <a:lnTo>
                    <a:pt x="4808" y="1072"/>
                  </a:lnTo>
                  <a:lnTo>
                    <a:pt x="4800" y="1092"/>
                  </a:lnTo>
                  <a:lnTo>
                    <a:pt x="4798" y="1106"/>
                  </a:lnTo>
                  <a:lnTo>
                    <a:pt x="4786" y="1124"/>
                  </a:lnTo>
                  <a:lnTo>
                    <a:pt x="4776" y="1142"/>
                  </a:lnTo>
                  <a:lnTo>
                    <a:pt x="4766" y="1160"/>
                  </a:lnTo>
                  <a:lnTo>
                    <a:pt x="4754" y="1176"/>
                  </a:lnTo>
                  <a:lnTo>
                    <a:pt x="4740" y="1182"/>
                  </a:lnTo>
                  <a:lnTo>
                    <a:pt x="4728" y="1184"/>
                  </a:lnTo>
                  <a:lnTo>
                    <a:pt x="4704" y="1188"/>
                  </a:lnTo>
                  <a:lnTo>
                    <a:pt x="4700" y="1194"/>
                  </a:lnTo>
                  <a:lnTo>
                    <a:pt x="4700" y="1208"/>
                  </a:lnTo>
                  <a:lnTo>
                    <a:pt x="4704" y="1214"/>
                  </a:lnTo>
                  <a:lnTo>
                    <a:pt x="4712" y="1218"/>
                  </a:lnTo>
                  <a:lnTo>
                    <a:pt x="4720" y="1226"/>
                  </a:lnTo>
                  <a:lnTo>
                    <a:pt x="4722" y="1230"/>
                  </a:lnTo>
                  <a:lnTo>
                    <a:pt x="4724" y="1236"/>
                  </a:lnTo>
                  <a:lnTo>
                    <a:pt x="4726" y="1244"/>
                  </a:lnTo>
                  <a:lnTo>
                    <a:pt x="4724" y="1252"/>
                  </a:lnTo>
                  <a:lnTo>
                    <a:pt x="4712" y="1266"/>
                  </a:lnTo>
                  <a:lnTo>
                    <a:pt x="4704" y="1272"/>
                  </a:lnTo>
                  <a:lnTo>
                    <a:pt x="4696" y="1276"/>
                  </a:lnTo>
                  <a:lnTo>
                    <a:pt x="4640" y="1274"/>
                  </a:lnTo>
                  <a:lnTo>
                    <a:pt x="4628" y="1268"/>
                  </a:lnTo>
                  <a:lnTo>
                    <a:pt x="4616" y="1260"/>
                  </a:lnTo>
                  <a:lnTo>
                    <a:pt x="4610" y="1258"/>
                  </a:lnTo>
                  <a:lnTo>
                    <a:pt x="4604" y="1258"/>
                  </a:lnTo>
                  <a:lnTo>
                    <a:pt x="4598" y="1258"/>
                  </a:lnTo>
                  <a:lnTo>
                    <a:pt x="4594" y="1260"/>
                  </a:lnTo>
                  <a:lnTo>
                    <a:pt x="4584" y="1276"/>
                  </a:lnTo>
                  <a:lnTo>
                    <a:pt x="4576" y="1294"/>
                  </a:lnTo>
                  <a:lnTo>
                    <a:pt x="4564" y="1334"/>
                  </a:lnTo>
                  <a:lnTo>
                    <a:pt x="4552" y="1348"/>
                  </a:lnTo>
                  <a:lnTo>
                    <a:pt x="4544" y="1364"/>
                  </a:lnTo>
                  <a:lnTo>
                    <a:pt x="4522" y="1386"/>
                  </a:lnTo>
                  <a:lnTo>
                    <a:pt x="4494" y="1402"/>
                  </a:lnTo>
                  <a:lnTo>
                    <a:pt x="4482" y="1412"/>
                  </a:lnTo>
                  <a:lnTo>
                    <a:pt x="4476" y="1416"/>
                  </a:lnTo>
                  <a:lnTo>
                    <a:pt x="4474" y="1422"/>
                  </a:lnTo>
                  <a:lnTo>
                    <a:pt x="4462" y="1430"/>
                  </a:lnTo>
                  <a:lnTo>
                    <a:pt x="4450" y="1442"/>
                  </a:lnTo>
                  <a:lnTo>
                    <a:pt x="4428" y="1468"/>
                  </a:lnTo>
                  <a:lnTo>
                    <a:pt x="4426" y="1506"/>
                  </a:lnTo>
                  <a:lnTo>
                    <a:pt x="4386" y="1524"/>
                  </a:lnTo>
                  <a:lnTo>
                    <a:pt x="4366" y="1528"/>
                  </a:lnTo>
                  <a:lnTo>
                    <a:pt x="4350" y="1534"/>
                  </a:lnTo>
                  <a:lnTo>
                    <a:pt x="4336" y="1540"/>
                  </a:lnTo>
                  <a:lnTo>
                    <a:pt x="4322" y="1548"/>
                  </a:lnTo>
                  <a:lnTo>
                    <a:pt x="4310" y="1556"/>
                  </a:lnTo>
                  <a:lnTo>
                    <a:pt x="4298" y="1566"/>
                  </a:lnTo>
                  <a:lnTo>
                    <a:pt x="4274" y="1592"/>
                  </a:lnTo>
                  <a:lnTo>
                    <a:pt x="4266" y="1604"/>
                  </a:lnTo>
                  <a:lnTo>
                    <a:pt x="4260" y="1616"/>
                  </a:lnTo>
                  <a:lnTo>
                    <a:pt x="4256" y="1642"/>
                  </a:lnTo>
                  <a:lnTo>
                    <a:pt x="4244" y="1668"/>
                  </a:lnTo>
                  <a:lnTo>
                    <a:pt x="4238" y="1670"/>
                  </a:lnTo>
                  <a:lnTo>
                    <a:pt x="4228" y="1674"/>
                  </a:lnTo>
                  <a:lnTo>
                    <a:pt x="4206" y="1678"/>
                  </a:lnTo>
                  <a:lnTo>
                    <a:pt x="4184" y="1678"/>
                  </a:lnTo>
                  <a:lnTo>
                    <a:pt x="4176" y="1676"/>
                  </a:lnTo>
                  <a:lnTo>
                    <a:pt x="4172" y="1674"/>
                  </a:lnTo>
                  <a:lnTo>
                    <a:pt x="4172" y="1664"/>
                  </a:lnTo>
                  <a:lnTo>
                    <a:pt x="4176" y="1656"/>
                  </a:lnTo>
                  <a:lnTo>
                    <a:pt x="4178" y="1648"/>
                  </a:lnTo>
                  <a:lnTo>
                    <a:pt x="4182" y="1644"/>
                  </a:lnTo>
                  <a:lnTo>
                    <a:pt x="4194" y="1632"/>
                  </a:lnTo>
                  <a:lnTo>
                    <a:pt x="4206" y="1620"/>
                  </a:lnTo>
                  <a:lnTo>
                    <a:pt x="4212" y="1606"/>
                  </a:lnTo>
                  <a:lnTo>
                    <a:pt x="4202" y="1600"/>
                  </a:lnTo>
                  <a:lnTo>
                    <a:pt x="4194" y="1594"/>
                  </a:lnTo>
                  <a:lnTo>
                    <a:pt x="4190" y="1586"/>
                  </a:lnTo>
                  <a:lnTo>
                    <a:pt x="4186" y="1580"/>
                  </a:lnTo>
                  <a:lnTo>
                    <a:pt x="4186" y="1572"/>
                  </a:lnTo>
                  <a:lnTo>
                    <a:pt x="4186" y="1564"/>
                  </a:lnTo>
                  <a:lnTo>
                    <a:pt x="4190" y="1548"/>
                  </a:lnTo>
                  <a:lnTo>
                    <a:pt x="4224" y="1502"/>
                  </a:lnTo>
                  <a:lnTo>
                    <a:pt x="4228" y="1462"/>
                  </a:lnTo>
                  <a:lnTo>
                    <a:pt x="4216" y="1448"/>
                  </a:lnTo>
                  <a:lnTo>
                    <a:pt x="4206" y="1438"/>
                  </a:lnTo>
                  <a:lnTo>
                    <a:pt x="4196" y="1430"/>
                  </a:lnTo>
                  <a:lnTo>
                    <a:pt x="4188" y="1424"/>
                  </a:lnTo>
                  <a:lnTo>
                    <a:pt x="4154" y="1430"/>
                  </a:lnTo>
                  <a:lnTo>
                    <a:pt x="4142" y="1440"/>
                  </a:lnTo>
                  <a:lnTo>
                    <a:pt x="4130" y="1452"/>
                  </a:lnTo>
                  <a:lnTo>
                    <a:pt x="4112" y="1476"/>
                  </a:lnTo>
                  <a:lnTo>
                    <a:pt x="4092" y="1506"/>
                  </a:lnTo>
                  <a:lnTo>
                    <a:pt x="4082" y="1522"/>
                  </a:lnTo>
                  <a:lnTo>
                    <a:pt x="4070" y="1536"/>
                  </a:lnTo>
                  <a:lnTo>
                    <a:pt x="4060" y="1544"/>
                  </a:lnTo>
                  <a:lnTo>
                    <a:pt x="4050" y="1552"/>
                  </a:lnTo>
                  <a:lnTo>
                    <a:pt x="4036" y="1570"/>
                  </a:lnTo>
                  <a:lnTo>
                    <a:pt x="4006" y="1610"/>
                  </a:lnTo>
                  <a:lnTo>
                    <a:pt x="4002" y="1626"/>
                  </a:lnTo>
                  <a:lnTo>
                    <a:pt x="3992" y="1634"/>
                  </a:lnTo>
                  <a:lnTo>
                    <a:pt x="3984" y="1644"/>
                  </a:lnTo>
                  <a:lnTo>
                    <a:pt x="3948" y="1664"/>
                  </a:lnTo>
                  <a:lnTo>
                    <a:pt x="3906" y="1674"/>
                  </a:lnTo>
                  <a:lnTo>
                    <a:pt x="3886" y="1680"/>
                  </a:lnTo>
                  <a:lnTo>
                    <a:pt x="3866" y="1690"/>
                  </a:lnTo>
                  <a:lnTo>
                    <a:pt x="3864" y="1698"/>
                  </a:lnTo>
                  <a:lnTo>
                    <a:pt x="3862" y="1708"/>
                  </a:lnTo>
                  <a:lnTo>
                    <a:pt x="3864" y="1718"/>
                  </a:lnTo>
                  <a:lnTo>
                    <a:pt x="3866" y="1726"/>
                  </a:lnTo>
                  <a:lnTo>
                    <a:pt x="3874" y="1746"/>
                  </a:lnTo>
                  <a:lnTo>
                    <a:pt x="3886" y="1768"/>
                  </a:lnTo>
                  <a:lnTo>
                    <a:pt x="3888" y="1768"/>
                  </a:lnTo>
                  <a:lnTo>
                    <a:pt x="3890" y="1772"/>
                  </a:lnTo>
                  <a:lnTo>
                    <a:pt x="3894" y="1780"/>
                  </a:lnTo>
                  <a:lnTo>
                    <a:pt x="3900" y="1806"/>
                  </a:lnTo>
                  <a:lnTo>
                    <a:pt x="3902" y="1812"/>
                  </a:lnTo>
                  <a:lnTo>
                    <a:pt x="3912" y="1812"/>
                  </a:lnTo>
                  <a:lnTo>
                    <a:pt x="3920" y="1794"/>
                  </a:lnTo>
                  <a:lnTo>
                    <a:pt x="3922" y="1790"/>
                  </a:lnTo>
                  <a:lnTo>
                    <a:pt x="3926" y="1788"/>
                  </a:lnTo>
                  <a:lnTo>
                    <a:pt x="3938" y="1788"/>
                  </a:lnTo>
                  <a:lnTo>
                    <a:pt x="3960" y="1790"/>
                  </a:lnTo>
                  <a:lnTo>
                    <a:pt x="3962" y="1786"/>
                  </a:lnTo>
                  <a:lnTo>
                    <a:pt x="3968" y="1786"/>
                  </a:lnTo>
                  <a:lnTo>
                    <a:pt x="3984" y="1786"/>
                  </a:lnTo>
                  <a:lnTo>
                    <a:pt x="3986" y="1792"/>
                  </a:lnTo>
                  <a:lnTo>
                    <a:pt x="3988" y="1796"/>
                  </a:lnTo>
                  <a:lnTo>
                    <a:pt x="4000" y="1814"/>
                  </a:lnTo>
                  <a:lnTo>
                    <a:pt x="4000" y="1856"/>
                  </a:lnTo>
                  <a:lnTo>
                    <a:pt x="4010" y="1864"/>
                  </a:lnTo>
                  <a:lnTo>
                    <a:pt x="4024" y="1872"/>
                  </a:lnTo>
                  <a:lnTo>
                    <a:pt x="4042" y="1880"/>
                  </a:lnTo>
                  <a:lnTo>
                    <a:pt x="4060" y="1884"/>
                  </a:lnTo>
                  <a:lnTo>
                    <a:pt x="4086" y="1838"/>
                  </a:lnTo>
                  <a:lnTo>
                    <a:pt x="4108" y="1814"/>
                  </a:lnTo>
                  <a:lnTo>
                    <a:pt x="4116" y="1804"/>
                  </a:lnTo>
                  <a:lnTo>
                    <a:pt x="4126" y="1798"/>
                  </a:lnTo>
                  <a:lnTo>
                    <a:pt x="4138" y="1792"/>
                  </a:lnTo>
                  <a:lnTo>
                    <a:pt x="4150" y="1790"/>
                  </a:lnTo>
                  <a:lnTo>
                    <a:pt x="4166" y="1790"/>
                  </a:lnTo>
                  <a:lnTo>
                    <a:pt x="4184" y="1792"/>
                  </a:lnTo>
                  <a:lnTo>
                    <a:pt x="4222" y="1808"/>
                  </a:lnTo>
                  <a:lnTo>
                    <a:pt x="4320" y="1806"/>
                  </a:lnTo>
                  <a:lnTo>
                    <a:pt x="4334" y="1814"/>
                  </a:lnTo>
                  <a:lnTo>
                    <a:pt x="4330" y="1824"/>
                  </a:lnTo>
                  <a:lnTo>
                    <a:pt x="4328" y="1834"/>
                  </a:lnTo>
                  <a:lnTo>
                    <a:pt x="4328" y="1844"/>
                  </a:lnTo>
                  <a:lnTo>
                    <a:pt x="4328" y="1854"/>
                  </a:lnTo>
                  <a:lnTo>
                    <a:pt x="4324" y="1864"/>
                  </a:lnTo>
                  <a:lnTo>
                    <a:pt x="4322" y="1868"/>
                  </a:lnTo>
                  <a:lnTo>
                    <a:pt x="4316" y="1874"/>
                  </a:lnTo>
                  <a:lnTo>
                    <a:pt x="4284" y="1874"/>
                  </a:lnTo>
                  <a:lnTo>
                    <a:pt x="4254" y="1890"/>
                  </a:lnTo>
                  <a:lnTo>
                    <a:pt x="4218" y="1916"/>
                  </a:lnTo>
                  <a:lnTo>
                    <a:pt x="4210" y="1924"/>
                  </a:lnTo>
                  <a:lnTo>
                    <a:pt x="4202" y="1932"/>
                  </a:lnTo>
                  <a:lnTo>
                    <a:pt x="4196" y="1940"/>
                  </a:lnTo>
                  <a:lnTo>
                    <a:pt x="4194" y="1950"/>
                  </a:lnTo>
                  <a:lnTo>
                    <a:pt x="4188" y="1954"/>
                  </a:lnTo>
                  <a:lnTo>
                    <a:pt x="4180" y="1958"/>
                  </a:lnTo>
                  <a:lnTo>
                    <a:pt x="4168" y="1964"/>
                  </a:lnTo>
                  <a:lnTo>
                    <a:pt x="4160" y="1972"/>
                  </a:lnTo>
                  <a:lnTo>
                    <a:pt x="4150" y="1976"/>
                  </a:lnTo>
                  <a:lnTo>
                    <a:pt x="4134" y="1982"/>
                  </a:lnTo>
                  <a:lnTo>
                    <a:pt x="4130" y="2018"/>
                  </a:lnTo>
                  <a:lnTo>
                    <a:pt x="4110" y="2042"/>
                  </a:lnTo>
                  <a:lnTo>
                    <a:pt x="4100" y="2054"/>
                  </a:lnTo>
                  <a:lnTo>
                    <a:pt x="4094" y="2066"/>
                  </a:lnTo>
                  <a:lnTo>
                    <a:pt x="4090" y="2102"/>
                  </a:lnTo>
                  <a:lnTo>
                    <a:pt x="4078" y="2122"/>
                  </a:lnTo>
                  <a:lnTo>
                    <a:pt x="4076" y="2140"/>
                  </a:lnTo>
                  <a:lnTo>
                    <a:pt x="4094" y="2152"/>
                  </a:lnTo>
                  <a:lnTo>
                    <a:pt x="4108" y="2160"/>
                  </a:lnTo>
                  <a:lnTo>
                    <a:pt x="4126" y="2168"/>
                  </a:lnTo>
                  <a:lnTo>
                    <a:pt x="4130" y="2174"/>
                  </a:lnTo>
                  <a:lnTo>
                    <a:pt x="4142" y="2182"/>
                  </a:lnTo>
                  <a:lnTo>
                    <a:pt x="4154" y="2190"/>
                  </a:lnTo>
                  <a:lnTo>
                    <a:pt x="4170" y="2194"/>
                  </a:lnTo>
                  <a:lnTo>
                    <a:pt x="4176" y="2200"/>
                  </a:lnTo>
                  <a:lnTo>
                    <a:pt x="4182" y="2210"/>
                  </a:lnTo>
                  <a:lnTo>
                    <a:pt x="4196" y="2232"/>
                  </a:lnTo>
                  <a:lnTo>
                    <a:pt x="4222" y="2284"/>
                  </a:lnTo>
                  <a:lnTo>
                    <a:pt x="4254" y="2332"/>
                  </a:lnTo>
                  <a:lnTo>
                    <a:pt x="4256" y="2348"/>
                  </a:lnTo>
                  <a:lnTo>
                    <a:pt x="4258" y="2358"/>
                  </a:lnTo>
                  <a:lnTo>
                    <a:pt x="4262" y="2368"/>
                  </a:lnTo>
                  <a:lnTo>
                    <a:pt x="4268" y="2378"/>
                  </a:lnTo>
                  <a:lnTo>
                    <a:pt x="4274" y="2386"/>
                  </a:lnTo>
                  <a:lnTo>
                    <a:pt x="4282" y="2392"/>
                  </a:lnTo>
                  <a:lnTo>
                    <a:pt x="4294" y="2394"/>
                  </a:lnTo>
                  <a:lnTo>
                    <a:pt x="4362" y="2438"/>
                  </a:lnTo>
                  <a:lnTo>
                    <a:pt x="4366" y="2448"/>
                  </a:lnTo>
                  <a:lnTo>
                    <a:pt x="4366" y="2462"/>
                  </a:lnTo>
                  <a:lnTo>
                    <a:pt x="4352" y="2472"/>
                  </a:lnTo>
                  <a:lnTo>
                    <a:pt x="4308" y="2470"/>
                  </a:lnTo>
                  <a:lnTo>
                    <a:pt x="4310" y="2476"/>
                  </a:lnTo>
                  <a:lnTo>
                    <a:pt x="4320" y="2476"/>
                  </a:lnTo>
                  <a:lnTo>
                    <a:pt x="4332" y="2480"/>
                  </a:lnTo>
                  <a:lnTo>
                    <a:pt x="4338" y="2482"/>
                  </a:lnTo>
                  <a:lnTo>
                    <a:pt x="4342" y="2486"/>
                  </a:lnTo>
                  <a:lnTo>
                    <a:pt x="4344" y="2494"/>
                  </a:lnTo>
                  <a:lnTo>
                    <a:pt x="4346" y="2502"/>
                  </a:lnTo>
                  <a:lnTo>
                    <a:pt x="4340" y="2512"/>
                  </a:lnTo>
                  <a:lnTo>
                    <a:pt x="4360" y="2522"/>
                  </a:lnTo>
                  <a:lnTo>
                    <a:pt x="4372" y="2528"/>
                  </a:lnTo>
                  <a:lnTo>
                    <a:pt x="4384" y="2538"/>
                  </a:lnTo>
                  <a:lnTo>
                    <a:pt x="4384" y="2564"/>
                  </a:lnTo>
                  <a:lnTo>
                    <a:pt x="4366" y="2582"/>
                  </a:lnTo>
                  <a:lnTo>
                    <a:pt x="4354" y="2588"/>
                  </a:lnTo>
                  <a:lnTo>
                    <a:pt x="4344" y="2594"/>
                  </a:lnTo>
                  <a:lnTo>
                    <a:pt x="4326" y="2610"/>
                  </a:lnTo>
                  <a:lnTo>
                    <a:pt x="4306" y="2628"/>
                  </a:lnTo>
                  <a:lnTo>
                    <a:pt x="4286" y="2646"/>
                  </a:lnTo>
                  <a:lnTo>
                    <a:pt x="4262" y="2652"/>
                  </a:lnTo>
                  <a:lnTo>
                    <a:pt x="4262" y="2660"/>
                  </a:lnTo>
                  <a:lnTo>
                    <a:pt x="4266" y="2664"/>
                  </a:lnTo>
                  <a:lnTo>
                    <a:pt x="4272" y="2668"/>
                  </a:lnTo>
                  <a:lnTo>
                    <a:pt x="4280" y="2670"/>
                  </a:lnTo>
                  <a:lnTo>
                    <a:pt x="4290" y="2670"/>
                  </a:lnTo>
                  <a:lnTo>
                    <a:pt x="4304" y="2660"/>
                  </a:lnTo>
                  <a:lnTo>
                    <a:pt x="4312" y="2652"/>
                  </a:lnTo>
                  <a:lnTo>
                    <a:pt x="4324" y="2648"/>
                  </a:lnTo>
                  <a:lnTo>
                    <a:pt x="4342" y="2646"/>
                  </a:lnTo>
                  <a:lnTo>
                    <a:pt x="4360" y="2656"/>
                  </a:lnTo>
                  <a:lnTo>
                    <a:pt x="4378" y="2662"/>
                  </a:lnTo>
                  <a:lnTo>
                    <a:pt x="4400" y="2666"/>
                  </a:lnTo>
                  <a:lnTo>
                    <a:pt x="4424" y="2668"/>
                  </a:lnTo>
                  <a:lnTo>
                    <a:pt x="4426" y="2670"/>
                  </a:lnTo>
                  <a:lnTo>
                    <a:pt x="4428" y="2674"/>
                  </a:lnTo>
                  <a:lnTo>
                    <a:pt x="4426" y="2680"/>
                  </a:lnTo>
                  <a:lnTo>
                    <a:pt x="4420" y="2686"/>
                  </a:lnTo>
                  <a:lnTo>
                    <a:pt x="4414" y="2694"/>
                  </a:lnTo>
                  <a:lnTo>
                    <a:pt x="4398" y="2708"/>
                  </a:lnTo>
                  <a:lnTo>
                    <a:pt x="4384" y="2716"/>
                  </a:lnTo>
                  <a:lnTo>
                    <a:pt x="4376" y="2722"/>
                  </a:lnTo>
                  <a:lnTo>
                    <a:pt x="4374" y="2726"/>
                  </a:lnTo>
                  <a:lnTo>
                    <a:pt x="4376" y="2730"/>
                  </a:lnTo>
                  <a:lnTo>
                    <a:pt x="4390" y="2730"/>
                  </a:lnTo>
                  <a:lnTo>
                    <a:pt x="4402" y="2714"/>
                  </a:lnTo>
                  <a:lnTo>
                    <a:pt x="4414" y="2716"/>
                  </a:lnTo>
                  <a:lnTo>
                    <a:pt x="4420" y="2728"/>
                  </a:lnTo>
                  <a:lnTo>
                    <a:pt x="4420" y="2738"/>
                  </a:lnTo>
                  <a:lnTo>
                    <a:pt x="4422" y="2752"/>
                  </a:lnTo>
                  <a:lnTo>
                    <a:pt x="4412" y="2762"/>
                  </a:lnTo>
                  <a:lnTo>
                    <a:pt x="4392" y="2766"/>
                  </a:lnTo>
                  <a:lnTo>
                    <a:pt x="4382" y="2770"/>
                  </a:lnTo>
                  <a:lnTo>
                    <a:pt x="4380" y="2774"/>
                  </a:lnTo>
                  <a:lnTo>
                    <a:pt x="4378" y="2778"/>
                  </a:lnTo>
                  <a:lnTo>
                    <a:pt x="4400" y="2790"/>
                  </a:lnTo>
                  <a:lnTo>
                    <a:pt x="4396" y="2846"/>
                  </a:lnTo>
                  <a:lnTo>
                    <a:pt x="4404" y="2860"/>
                  </a:lnTo>
                  <a:lnTo>
                    <a:pt x="4402" y="2870"/>
                  </a:lnTo>
                  <a:lnTo>
                    <a:pt x="4400" y="2882"/>
                  </a:lnTo>
                  <a:lnTo>
                    <a:pt x="4396" y="2894"/>
                  </a:lnTo>
                  <a:lnTo>
                    <a:pt x="4392" y="2900"/>
                  </a:lnTo>
                  <a:lnTo>
                    <a:pt x="4388" y="2904"/>
                  </a:lnTo>
                  <a:lnTo>
                    <a:pt x="4368" y="2904"/>
                  </a:lnTo>
                  <a:lnTo>
                    <a:pt x="4364" y="2892"/>
                  </a:lnTo>
                  <a:lnTo>
                    <a:pt x="4336" y="2920"/>
                  </a:lnTo>
                  <a:lnTo>
                    <a:pt x="4328" y="2930"/>
                  </a:lnTo>
                  <a:lnTo>
                    <a:pt x="4322" y="2942"/>
                  </a:lnTo>
                  <a:lnTo>
                    <a:pt x="4318" y="2954"/>
                  </a:lnTo>
                  <a:lnTo>
                    <a:pt x="4316" y="2968"/>
                  </a:lnTo>
                  <a:lnTo>
                    <a:pt x="4316" y="3008"/>
                  </a:lnTo>
                  <a:lnTo>
                    <a:pt x="4310" y="3018"/>
                  </a:lnTo>
                  <a:lnTo>
                    <a:pt x="4302" y="3028"/>
                  </a:lnTo>
                  <a:lnTo>
                    <a:pt x="4282" y="3048"/>
                  </a:lnTo>
                  <a:lnTo>
                    <a:pt x="4280" y="3084"/>
                  </a:lnTo>
                  <a:lnTo>
                    <a:pt x="4272" y="3088"/>
                  </a:lnTo>
                  <a:lnTo>
                    <a:pt x="4264" y="3090"/>
                  </a:lnTo>
                  <a:lnTo>
                    <a:pt x="4250" y="3092"/>
                  </a:lnTo>
                  <a:lnTo>
                    <a:pt x="4238" y="3090"/>
                  </a:lnTo>
                  <a:lnTo>
                    <a:pt x="4230" y="3092"/>
                  </a:lnTo>
                  <a:lnTo>
                    <a:pt x="4224" y="3094"/>
                  </a:lnTo>
                  <a:lnTo>
                    <a:pt x="4240" y="3108"/>
                  </a:lnTo>
                  <a:lnTo>
                    <a:pt x="4244" y="3116"/>
                  </a:lnTo>
                  <a:lnTo>
                    <a:pt x="4268" y="3126"/>
                  </a:lnTo>
                  <a:lnTo>
                    <a:pt x="4268" y="3134"/>
                  </a:lnTo>
                  <a:lnTo>
                    <a:pt x="4256" y="3142"/>
                  </a:lnTo>
                  <a:lnTo>
                    <a:pt x="4250" y="3146"/>
                  </a:lnTo>
                  <a:lnTo>
                    <a:pt x="4246" y="3154"/>
                  </a:lnTo>
                  <a:lnTo>
                    <a:pt x="4246" y="3170"/>
                  </a:lnTo>
                  <a:lnTo>
                    <a:pt x="4242" y="3176"/>
                  </a:lnTo>
                  <a:lnTo>
                    <a:pt x="4240" y="3184"/>
                  </a:lnTo>
                  <a:lnTo>
                    <a:pt x="4238" y="3206"/>
                  </a:lnTo>
                  <a:lnTo>
                    <a:pt x="4242" y="3212"/>
                  </a:lnTo>
                  <a:lnTo>
                    <a:pt x="4248" y="3218"/>
                  </a:lnTo>
                  <a:lnTo>
                    <a:pt x="4252" y="3226"/>
                  </a:lnTo>
                  <a:lnTo>
                    <a:pt x="4254" y="3238"/>
                  </a:lnTo>
                  <a:lnTo>
                    <a:pt x="4214" y="3240"/>
                  </a:lnTo>
                  <a:lnTo>
                    <a:pt x="4216" y="3248"/>
                  </a:lnTo>
                  <a:lnTo>
                    <a:pt x="4218" y="3250"/>
                  </a:lnTo>
                  <a:lnTo>
                    <a:pt x="4222" y="3254"/>
                  </a:lnTo>
                  <a:lnTo>
                    <a:pt x="4222" y="3260"/>
                  </a:lnTo>
                  <a:lnTo>
                    <a:pt x="4192" y="3282"/>
                  </a:lnTo>
                  <a:lnTo>
                    <a:pt x="4190" y="3292"/>
                  </a:lnTo>
                  <a:lnTo>
                    <a:pt x="4188" y="3304"/>
                  </a:lnTo>
                  <a:lnTo>
                    <a:pt x="4182" y="3316"/>
                  </a:lnTo>
                  <a:lnTo>
                    <a:pt x="4174" y="3328"/>
                  </a:lnTo>
                  <a:lnTo>
                    <a:pt x="4158" y="3342"/>
                  </a:lnTo>
                  <a:lnTo>
                    <a:pt x="4126" y="3344"/>
                  </a:lnTo>
                  <a:lnTo>
                    <a:pt x="4126" y="3348"/>
                  </a:lnTo>
                  <a:lnTo>
                    <a:pt x="4128" y="3352"/>
                  </a:lnTo>
                  <a:lnTo>
                    <a:pt x="4136" y="3356"/>
                  </a:lnTo>
                  <a:lnTo>
                    <a:pt x="4136" y="3370"/>
                  </a:lnTo>
                  <a:lnTo>
                    <a:pt x="4130" y="3374"/>
                  </a:lnTo>
                  <a:lnTo>
                    <a:pt x="4124" y="3376"/>
                  </a:lnTo>
                  <a:lnTo>
                    <a:pt x="4116" y="3378"/>
                  </a:lnTo>
                  <a:lnTo>
                    <a:pt x="4102" y="3388"/>
                  </a:lnTo>
                  <a:lnTo>
                    <a:pt x="4088" y="3400"/>
                  </a:lnTo>
                  <a:lnTo>
                    <a:pt x="4076" y="3414"/>
                  </a:lnTo>
                  <a:lnTo>
                    <a:pt x="4066" y="3428"/>
                  </a:lnTo>
                  <a:lnTo>
                    <a:pt x="4062" y="3444"/>
                  </a:lnTo>
                  <a:lnTo>
                    <a:pt x="4044" y="3460"/>
                  </a:lnTo>
                  <a:lnTo>
                    <a:pt x="4028" y="3470"/>
                  </a:lnTo>
                  <a:lnTo>
                    <a:pt x="4010" y="3478"/>
                  </a:lnTo>
                  <a:lnTo>
                    <a:pt x="3990" y="3482"/>
                  </a:lnTo>
                  <a:lnTo>
                    <a:pt x="3974" y="3496"/>
                  </a:lnTo>
                  <a:lnTo>
                    <a:pt x="3960" y="3508"/>
                  </a:lnTo>
                  <a:lnTo>
                    <a:pt x="3960" y="3514"/>
                  </a:lnTo>
                  <a:lnTo>
                    <a:pt x="3962" y="3518"/>
                  </a:lnTo>
                  <a:lnTo>
                    <a:pt x="3964" y="3526"/>
                  </a:lnTo>
                  <a:lnTo>
                    <a:pt x="3964" y="3534"/>
                  </a:lnTo>
                  <a:lnTo>
                    <a:pt x="3960" y="3544"/>
                  </a:lnTo>
                  <a:lnTo>
                    <a:pt x="3930" y="3558"/>
                  </a:lnTo>
                  <a:lnTo>
                    <a:pt x="3908" y="3572"/>
                  </a:lnTo>
                  <a:lnTo>
                    <a:pt x="3888" y="3584"/>
                  </a:lnTo>
                  <a:lnTo>
                    <a:pt x="3868" y="3596"/>
                  </a:lnTo>
                  <a:lnTo>
                    <a:pt x="3848" y="3612"/>
                  </a:lnTo>
                  <a:lnTo>
                    <a:pt x="3836" y="3610"/>
                  </a:lnTo>
                  <a:lnTo>
                    <a:pt x="3826" y="3606"/>
                  </a:lnTo>
                  <a:lnTo>
                    <a:pt x="3820" y="3602"/>
                  </a:lnTo>
                  <a:lnTo>
                    <a:pt x="3814" y="3602"/>
                  </a:lnTo>
                  <a:lnTo>
                    <a:pt x="3802" y="3616"/>
                  </a:lnTo>
                  <a:lnTo>
                    <a:pt x="3778" y="3616"/>
                  </a:lnTo>
                  <a:lnTo>
                    <a:pt x="3764" y="3606"/>
                  </a:lnTo>
                  <a:lnTo>
                    <a:pt x="3764" y="3620"/>
                  </a:lnTo>
                  <a:lnTo>
                    <a:pt x="3760" y="3628"/>
                  </a:lnTo>
                  <a:lnTo>
                    <a:pt x="3758" y="3630"/>
                  </a:lnTo>
                  <a:lnTo>
                    <a:pt x="3754" y="3634"/>
                  </a:lnTo>
                  <a:lnTo>
                    <a:pt x="3742" y="3636"/>
                  </a:lnTo>
                  <a:lnTo>
                    <a:pt x="3736" y="3638"/>
                  </a:lnTo>
                  <a:lnTo>
                    <a:pt x="3734" y="3644"/>
                  </a:lnTo>
                  <a:lnTo>
                    <a:pt x="3732" y="3654"/>
                  </a:lnTo>
                  <a:lnTo>
                    <a:pt x="3726" y="3658"/>
                  </a:lnTo>
                  <a:lnTo>
                    <a:pt x="3720" y="3658"/>
                  </a:lnTo>
                  <a:lnTo>
                    <a:pt x="3708" y="3658"/>
                  </a:lnTo>
                  <a:lnTo>
                    <a:pt x="3698" y="3654"/>
                  </a:lnTo>
                  <a:lnTo>
                    <a:pt x="3692" y="3652"/>
                  </a:lnTo>
                  <a:lnTo>
                    <a:pt x="3688" y="3638"/>
                  </a:lnTo>
                  <a:lnTo>
                    <a:pt x="3682" y="3638"/>
                  </a:lnTo>
                  <a:lnTo>
                    <a:pt x="3652" y="3612"/>
                  </a:lnTo>
                  <a:lnTo>
                    <a:pt x="3648" y="3624"/>
                  </a:lnTo>
                  <a:lnTo>
                    <a:pt x="3644" y="3636"/>
                  </a:lnTo>
                  <a:lnTo>
                    <a:pt x="3630" y="3658"/>
                  </a:lnTo>
                  <a:lnTo>
                    <a:pt x="3612" y="3680"/>
                  </a:lnTo>
                  <a:lnTo>
                    <a:pt x="3600" y="3686"/>
                  </a:lnTo>
                  <a:lnTo>
                    <a:pt x="3592" y="3694"/>
                  </a:lnTo>
                  <a:lnTo>
                    <a:pt x="3584" y="3702"/>
                  </a:lnTo>
                  <a:lnTo>
                    <a:pt x="3576" y="3710"/>
                  </a:lnTo>
                  <a:lnTo>
                    <a:pt x="3562" y="3712"/>
                  </a:lnTo>
                  <a:lnTo>
                    <a:pt x="3552" y="3716"/>
                  </a:lnTo>
                  <a:lnTo>
                    <a:pt x="3544" y="3724"/>
                  </a:lnTo>
                  <a:lnTo>
                    <a:pt x="3536" y="3730"/>
                  </a:lnTo>
                  <a:lnTo>
                    <a:pt x="3512" y="3730"/>
                  </a:lnTo>
                  <a:lnTo>
                    <a:pt x="3504" y="3732"/>
                  </a:lnTo>
                  <a:lnTo>
                    <a:pt x="3498" y="3734"/>
                  </a:lnTo>
                  <a:lnTo>
                    <a:pt x="3494" y="3742"/>
                  </a:lnTo>
                  <a:lnTo>
                    <a:pt x="3488" y="3748"/>
                  </a:lnTo>
                  <a:lnTo>
                    <a:pt x="3482" y="3750"/>
                  </a:lnTo>
                  <a:lnTo>
                    <a:pt x="3476" y="3752"/>
                  </a:lnTo>
                  <a:lnTo>
                    <a:pt x="3470" y="3752"/>
                  </a:lnTo>
                  <a:lnTo>
                    <a:pt x="3464" y="3750"/>
                  </a:lnTo>
                  <a:lnTo>
                    <a:pt x="3452" y="3744"/>
                  </a:lnTo>
                  <a:lnTo>
                    <a:pt x="3430" y="3750"/>
                  </a:lnTo>
                  <a:lnTo>
                    <a:pt x="3410" y="3758"/>
                  </a:lnTo>
                  <a:lnTo>
                    <a:pt x="3390" y="3768"/>
                  </a:lnTo>
                  <a:lnTo>
                    <a:pt x="3370" y="3774"/>
                  </a:lnTo>
                  <a:lnTo>
                    <a:pt x="3344" y="3776"/>
                  </a:lnTo>
                  <a:lnTo>
                    <a:pt x="3336" y="3778"/>
                  </a:lnTo>
                  <a:lnTo>
                    <a:pt x="3328" y="3780"/>
                  </a:lnTo>
                  <a:lnTo>
                    <a:pt x="3324" y="3786"/>
                  </a:lnTo>
                  <a:lnTo>
                    <a:pt x="3320" y="3792"/>
                  </a:lnTo>
                  <a:lnTo>
                    <a:pt x="3316" y="3804"/>
                  </a:lnTo>
                  <a:lnTo>
                    <a:pt x="3312" y="3816"/>
                  </a:lnTo>
                  <a:lnTo>
                    <a:pt x="3306" y="3822"/>
                  </a:lnTo>
                  <a:lnTo>
                    <a:pt x="3298" y="3824"/>
                  </a:lnTo>
                  <a:lnTo>
                    <a:pt x="3292" y="3828"/>
                  </a:lnTo>
                  <a:lnTo>
                    <a:pt x="3288" y="3834"/>
                  </a:lnTo>
                  <a:lnTo>
                    <a:pt x="3324" y="3876"/>
                  </a:lnTo>
                  <a:lnTo>
                    <a:pt x="3324" y="3898"/>
                  </a:lnTo>
                  <a:lnTo>
                    <a:pt x="3310" y="3906"/>
                  </a:lnTo>
                  <a:lnTo>
                    <a:pt x="3298" y="3912"/>
                  </a:lnTo>
                  <a:lnTo>
                    <a:pt x="3284" y="3914"/>
                  </a:lnTo>
                  <a:lnTo>
                    <a:pt x="3272" y="3914"/>
                  </a:lnTo>
                  <a:close/>
                </a:path>
              </a:pathLst>
            </a:custGeom>
            <a:solidFill>
              <a:srgbClr val="DCDDDD"/>
            </a:solidFill>
            <a:ln w="9525">
              <a:solidFill>
                <a:schemeClr val="bg2"/>
              </a:solidFill>
              <a:round/>
              <a:headEnd/>
              <a:tailEnd/>
            </a:ln>
          </p:spPr>
          <p:txBody>
            <a:bodyPr/>
            <a:lstStyle/>
            <a:p>
              <a:endParaRPr lang="zh-CN" altLang="en-US"/>
            </a:p>
          </p:txBody>
        </p:sp>
        <p:sp>
          <p:nvSpPr>
            <p:cNvPr id="418" name="Freeform 10"/>
            <p:cNvSpPr>
              <a:spLocks/>
            </p:cNvSpPr>
            <p:nvPr/>
          </p:nvSpPr>
          <p:spPr bwMode="auto">
            <a:xfrm>
              <a:off x="3566" y="3472"/>
              <a:ext cx="784" cy="602"/>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84"/>
                <a:gd name="T166" fmla="*/ 0 h 602"/>
                <a:gd name="T167" fmla="*/ 784 w 784"/>
                <a:gd name="T168" fmla="*/ 602 h 6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solidFill>
              <a:srgbClr val="B0D6F2"/>
            </a:solidFill>
            <a:ln w="9525">
              <a:solidFill>
                <a:schemeClr val="bg2"/>
              </a:solidFill>
              <a:round/>
              <a:headEnd/>
              <a:tailEnd/>
            </a:ln>
          </p:spPr>
          <p:txBody>
            <a:bodyPr/>
            <a:lstStyle/>
            <a:p>
              <a:endParaRPr lang="zh-CN" altLang="en-US"/>
            </a:p>
          </p:txBody>
        </p:sp>
        <p:sp>
          <p:nvSpPr>
            <p:cNvPr id="420" name="Freeform 11"/>
            <p:cNvSpPr>
              <a:spLocks/>
            </p:cNvSpPr>
            <p:nvPr/>
          </p:nvSpPr>
          <p:spPr bwMode="auto">
            <a:xfrm>
              <a:off x="2314" y="3058"/>
              <a:ext cx="882" cy="932"/>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82"/>
                <a:gd name="T184" fmla="*/ 0 h 932"/>
                <a:gd name="T185" fmla="*/ 882 w 882"/>
                <a:gd name="T186" fmla="*/ 932 h 93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solidFill>
              <a:srgbClr val="B0D6F2"/>
            </a:solidFill>
            <a:ln w="9525">
              <a:solidFill>
                <a:schemeClr val="bg2"/>
              </a:solidFill>
              <a:round/>
              <a:headEnd/>
              <a:tailEnd/>
            </a:ln>
          </p:spPr>
          <p:txBody>
            <a:bodyPr/>
            <a:lstStyle/>
            <a:p>
              <a:endParaRPr lang="zh-CN" altLang="en-US"/>
            </a:p>
          </p:txBody>
        </p:sp>
        <p:sp>
          <p:nvSpPr>
            <p:cNvPr id="421" name="Freeform 12"/>
            <p:cNvSpPr>
              <a:spLocks/>
            </p:cNvSpPr>
            <p:nvPr/>
          </p:nvSpPr>
          <p:spPr bwMode="auto">
            <a:xfrm>
              <a:off x="3056" y="3392"/>
              <a:ext cx="748" cy="558"/>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748"/>
                <a:gd name="T157" fmla="*/ 0 h 558"/>
                <a:gd name="T158" fmla="*/ 748 w 748"/>
                <a:gd name="T159" fmla="*/ 558 h 5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solidFill>
              <a:srgbClr val="B0D6F2"/>
            </a:solidFill>
            <a:ln w="9525">
              <a:solidFill>
                <a:schemeClr val="bg2"/>
              </a:solidFill>
              <a:round/>
              <a:headEnd/>
              <a:tailEnd/>
            </a:ln>
          </p:spPr>
          <p:txBody>
            <a:bodyPr/>
            <a:lstStyle/>
            <a:p>
              <a:endParaRPr lang="zh-CN" altLang="en-US"/>
            </a:p>
          </p:txBody>
        </p:sp>
        <p:sp>
          <p:nvSpPr>
            <p:cNvPr id="422" name="Freeform 13"/>
            <p:cNvSpPr>
              <a:spLocks/>
            </p:cNvSpPr>
            <p:nvPr/>
          </p:nvSpPr>
          <p:spPr bwMode="auto">
            <a:xfrm>
              <a:off x="4650" y="3394"/>
              <a:ext cx="178" cy="412"/>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8"/>
                <a:gd name="T181" fmla="*/ 0 h 412"/>
                <a:gd name="T182" fmla="*/ 178 w 178"/>
                <a:gd name="T183" fmla="*/ 412 h 41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solidFill>
              <a:srgbClr val="DCDDDD"/>
            </a:solidFill>
            <a:ln w="9525">
              <a:solidFill>
                <a:schemeClr val="bg2"/>
              </a:solidFill>
              <a:round/>
              <a:headEnd/>
              <a:tailEnd/>
            </a:ln>
          </p:spPr>
          <p:txBody>
            <a:bodyPr/>
            <a:lstStyle/>
            <a:p>
              <a:endParaRPr lang="zh-CN" altLang="en-US"/>
            </a:p>
          </p:txBody>
        </p:sp>
        <p:sp>
          <p:nvSpPr>
            <p:cNvPr id="423" name="Freeform 14"/>
            <p:cNvSpPr>
              <a:spLocks/>
            </p:cNvSpPr>
            <p:nvPr/>
          </p:nvSpPr>
          <p:spPr bwMode="auto">
            <a:xfrm>
              <a:off x="4662" y="3404"/>
              <a:ext cx="156" cy="390"/>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6"/>
                <a:gd name="T172" fmla="*/ 0 h 390"/>
                <a:gd name="T173" fmla="*/ 156 w 156"/>
                <a:gd name="T174" fmla="*/ 390 h 3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solidFill>
              <a:srgbClr val="B0D6F2"/>
            </a:solidFill>
            <a:ln w="9525">
              <a:solidFill>
                <a:schemeClr val="bg2"/>
              </a:solidFill>
              <a:round/>
              <a:headEnd/>
              <a:tailEnd/>
            </a:ln>
          </p:spPr>
          <p:txBody>
            <a:bodyPr/>
            <a:lstStyle/>
            <a:p>
              <a:endParaRPr lang="zh-CN" altLang="en-US"/>
            </a:p>
          </p:txBody>
        </p:sp>
        <p:sp>
          <p:nvSpPr>
            <p:cNvPr id="424" name="Freeform 15"/>
            <p:cNvSpPr>
              <a:spLocks/>
            </p:cNvSpPr>
            <p:nvPr/>
          </p:nvSpPr>
          <p:spPr bwMode="auto">
            <a:xfrm>
              <a:off x="4226" y="3094"/>
              <a:ext cx="414" cy="538"/>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14"/>
                <a:gd name="T154" fmla="*/ 0 h 538"/>
                <a:gd name="T155" fmla="*/ 414 w 414"/>
                <a:gd name="T156" fmla="*/ 538 h 5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solidFill>
              <a:srgbClr val="B0D6F2"/>
            </a:solidFill>
            <a:ln w="9525">
              <a:solidFill>
                <a:schemeClr val="bg2"/>
              </a:solidFill>
              <a:round/>
              <a:headEnd/>
              <a:tailEnd/>
            </a:ln>
          </p:spPr>
          <p:txBody>
            <a:bodyPr/>
            <a:lstStyle/>
            <a:p>
              <a:endParaRPr lang="zh-CN" altLang="en-US"/>
            </a:p>
          </p:txBody>
        </p:sp>
        <p:sp>
          <p:nvSpPr>
            <p:cNvPr id="425" name="Freeform 16"/>
            <p:cNvSpPr>
              <a:spLocks/>
            </p:cNvSpPr>
            <p:nvPr/>
          </p:nvSpPr>
          <p:spPr bwMode="auto">
            <a:xfrm>
              <a:off x="2954" y="3042"/>
              <a:ext cx="606" cy="532"/>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06"/>
                <a:gd name="T145" fmla="*/ 0 h 532"/>
                <a:gd name="T146" fmla="*/ 606 w 606"/>
                <a:gd name="T147" fmla="*/ 532 h 53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solidFill>
              <a:srgbClr val="B0D6F2"/>
            </a:solidFill>
            <a:ln w="9525">
              <a:solidFill>
                <a:schemeClr val="bg2"/>
              </a:solidFill>
              <a:round/>
              <a:headEnd/>
              <a:tailEnd/>
            </a:ln>
          </p:spPr>
          <p:txBody>
            <a:bodyPr/>
            <a:lstStyle/>
            <a:p>
              <a:endParaRPr lang="zh-CN" altLang="en-US"/>
            </a:p>
          </p:txBody>
        </p:sp>
        <p:sp>
          <p:nvSpPr>
            <p:cNvPr id="426" name="Freeform 17"/>
            <p:cNvSpPr>
              <a:spLocks/>
            </p:cNvSpPr>
            <p:nvPr/>
          </p:nvSpPr>
          <p:spPr bwMode="auto">
            <a:xfrm>
              <a:off x="3470" y="2932"/>
              <a:ext cx="538" cy="638"/>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38"/>
                <a:gd name="T184" fmla="*/ 0 h 638"/>
                <a:gd name="T185" fmla="*/ 538 w 538"/>
                <a:gd name="T186" fmla="*/ 638 h 6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rgbClr val="B0D6F2"/>
            </a:solidFill>
            <a:ln w="9525">
              <a:solidFill>
                <a:schemeClr val="bg2"/>
              </a:solidFill>
              <a:round/>
              <a:headEnd/>
              <a:tailEnd/>
            </a:ln>
          </p:spPr>
          <p:txBody>
            <a:bodyPr/>
            <a:lstStyle/>
            <a:p>
              <a:endParaRPr lang="zh-CN" altLang="en-US"/>
            </a:p>
          </p:txBody>
        </p:sp>
        <p:sp>
          <p:nvSpPr>
            <p:cNvPr id="427" name="Freeform 18"/>
            <p:cNvSpPr>
              <a:spLocks/>
            </p:cNvSpPr>
            <p:nvPr/>
          </p:nvSpPr>
          <p:spPr bwMode="auto">
            <a:xfrm>
              <a:off x="3960" y="2896"/>
              <a:ext cx="466" cy="666"/>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6"/>
                <a:gd name="T187" fmla="*/ 0 h 666"/>
                <a:gd name="T188" fmla="*/ 466 w 466"/>
                <a:gd name="T189" fmla="*/ 666 h 66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solidFill>
              <a:srgbClr val="B0D6F2"/>
            </a:solidFill>
            <a:ln w="9525">
              <a:solidFill>
                <a:schemeClr val="bg2"/>
              </a:solidFill>
              <a:round/>
              <a:headEnd/>
              <a:tailEnd/>
            </a:ln>
          </p:spPr>
          <p:txBody>
            <a:bodyPr/>
            <a:lstStyle/>
            <a:p>
              <a:endParaRPr lang="zh-CN" altLang="en-US"/>
            </a:p>
          </p:txBody>
        </p:sp>
        <p:sp>
          <p:nvSpPr>
            <p:cNvPr id="428" name="Freeform 19"/>
            <p:cNvSpPr>
              <a:spLocks/>
            </p:cNvSpPr>
            <p:nvPr/>
          </p:nvSpPr>
          <p:spPr bwMode="auto">
            <a:xfrm>
              <a:off x="2360" y="2474"/>
              <a:ext cx="972" cy="956"/>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72"/>
                <a:gd name="T181" fmla="*/ 0 h 956"/>
                <a:gd name="T182" fmla="*/ 972 w 972"/>
                <a:gd name="T183" fmla="*/ 956 h 95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solidFill>
              <a:srgbClr val="B0D6F2"/>
            </a:solidFill>
            <a:ln w="9525">
              <a:solidFill>
                <a:schemeClr val="bg2"/>
              </a:solidFill>
              <a:round/>
              <a:headEnd/>
              <a:tailEnd/>
            </a:ln>
          </p:spPr>
          <p:txBody>
            <a:bodyPr/>
            <a:lstStyle/>
            <a:p>
              <a:endParaRPr lang="zh-CN" altLang="en-US"/>
            </a:p>
          </p:txBody>
        </p:sp>
        <p:sp>
          <p:nvSpPr>
            <p:cNvPr id="429" name="Freeform 20"/>
            <p:cNvSpPr>
              <a:spLocks/>
            </p:cNvSpPr>
            <p:nvPr/>
          </p:nvSpPr>
          <p:spPr bwMode="auto">
            <a:xfrm>
              <a:off x="550" y="2060"/>
              <a:ext cx="1950" cy="1194"/>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50"/>
                <a:gd name="T178" fmla="*/ 0 h 1194"/>
                <a:gd name="T179" fmla="*/ 1950 w 1950"/>
                <a:gd name="T180" fmla="*/ 1194 h 119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solidFill>
              <a:srgbClr val="B0D6F2"/>
            </a:solidFill>
            <a:ln w="9525">
              <a:solidFill>
                <a:schemeClr val="bg2"/>
              </a:solidFill>
              <a:round/>
              <a:headEnd/>
              <a:tailEnd/>
            </a:ln>
          </p:spPr>
          <p:txBody>
            <a:bodyPr/>
            <a:lstStyle/>
            <a:p>
              <a:endParaRPr lang="zh-CN" altLang="en-US"/>
            </a:p>
          </p:txBody>
        </p:sp>
        <p:sp>
          <p:nvSpPr>
            <p:cNvPr id="430" name="Freeform 21"/>
            <p:cNvSpPr>
              <a:spLocks/>
            </p:cNvSpPr>
            <p:nvPr/>
          </p:nvSpPr>
          <p:spPr bwMode="auto">
            <a:xfrm>
              <a:off x="4386" y="2826"/>
              <a:ext cx="364" cy="36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4"/>
                <a:gd name="T133" fmla="*/ 0 h 360"/>
                <a:gd name="T134" fmla="*/ 364 w 364"/>
                <a:gd name="T135" fmla="*/ 360 h 36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solidFill>
              <a:srgbClr val="B0D6F2"/>
            </a:solidFill>
            <a:ln w="9525">
              <a:solidFill>
                <a:schemeClr val="bg2"/>
              </a:solidFill>
              <a:round/>
              <a:headEnd/>
              <a:tailEnd/>
            </a:ln>
          </p:spPr>
          <p:txBody>
            <a:bodyPr/>
            <a:lstStyle/>
            <a:p>
              <a:endParaRPr lang="zh-CN" altLang="en-US"/>
            </a:p>
          </p:txBody>
        </p:sp>
        <p:sp>
          <p:nvSpPr>
            <p:cNvPr id="431" name="Freeform 22"/>
            <p:cNvSpPr>
              <a:spLocks/>
            </p:cNvSpPr>
            <p:nvPr/>
          </p:nvSpPr>
          <p:spPr bwMode="auto">
            <a:xfrm>
              <a:off x="3134" y="2692"/>
              <a:ext cx="462" cy="48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62"/>
                <a:gd name="T130" fmla="*/ 0 h 480"/>
                <a:gd name="T131" fmla="*/ 462 w 462"/>
                <a:gd name="T132" fmla="*/ 480 h 48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solidFill>
              <a:srgbClr val="B0D6F2"/>
            </a:solidFill>
            <a:ln w="9525">
              <a:solidFill>
                <a:schemeClr val="bg2"/>
              </a:solidFill>
              <a:round/>
              <a:headEnd/>
              <a:tailEnd/>
            </a:ln>
          </p:spPr>
          <p:txBody>
            <a:bodyPr/>
            <a:lstStyle/>
            <a:p>
              <a:endParaRPr lang="zh-CN" altLang="en-US"/>
            </a:p>
          </p:txBody>
        </p:sp>
        <p:sp>
          <p:nvSpPr>
            <p:cNvPr id="432" name="Freeform 23"/>
            <p:cNvSpPr>
              <a:spLocks/>
            </p:cNvSpPr>
            <p:nvPr/>
          </p:nvSpPr>
          <p:spPr bwMode="auto">
            <a:xfrm>
              <a:off x="3426" y="2586"/>
              <a:ext cx="754" cy="466"/>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54"/>
                <a:gd name="T187" fmla="*/ 0 h 466"/>
                <a:gd name="T188" fmla="*/ 754 w 754"/>
                <a:gd name="T189" fmla="*/ 466 h 46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solidFill>
              <a:srgbClr val="B0D6F2"/>
            </a:solidFill>
            <a:ln w="9525">
              <a:solidFill>
                <a:schemeClr val="bg2"/>
              </a:solidFill>
              <a:round/>
              <a:headEnd/>
              <a:tailEnd/>
            </a:ln>
          </p:spPr>
          <p:txBody>
            <a:bodyPr/>
            <a:lstStyle/>
            <a:p>
              <a:endParaRPr lang="zh-CN" altLang="en-US"/>
            </a:p>
          </p:txBody>
        </p:sp>
        <p:sp>
          <p:nvSpPr>
            <p:cNvPr id="433" name="Freeform 24"/>
            <p:cNvSpPr>
              <a:spLocks/>
            </p:cNvSpPr>
            <p:nvPr/>
          </p:nvSpPr>
          <p:spPr bwMode="auto">
            <a:xfrm>
              <a:off x="4046" y="2368"/>
              <a:ext cx="466" cy="574"/>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66"/>
                <a:gd name="T166" fmla="*/ 0 h 574"/>
                <a:gd name="T167" fmla="*/ 466 w 466"/>
                <a:gd name="T168" fmla="*/ 574 h 57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solidFill>
              <a:srgbClr val="B0D6F2"/>
            </a:solidFill>
            <a:ln w="9525">
              <a:solidFill>
                <a:schemeClr val="bg2"/>
              </a:solidFill>
              <a:round/>
              <a:headEnd/>
              <a:tailEnd/>
            </a:ln>
          </p:spPr>
          <p:txBody>
            <a:bodyPr/>
            <a:lstStyle/>
            <a:p>
              <a:endParaRPr lang="zh-CN" altLang="en-US"/>
            </a:p>
          </p:txBody>
        </p:sp>
        <p:sp>
          <p:nvSpPr>
            <p:cNvPr id="434" name="Freeform 25"/>
            <p:cNvSpPr>
              <a:spLocks/>
            </p:cNvSpPr>
            <p:nvPr/>
          </p:nvSpPr>
          <p:spPr bwMode="auto">
            <a:xfrm>
              <a:off x="4170" y="2290"/>
              <a:ext cx="544" cy="538"/>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4"/>
                <a:gd name="T145" fmla="*/ 0 h 538"/>
                <a:gd name="T146" fmla="*/ 544 w 544"/>
                <a:gd name="T147" fmla="*/ 538 h 5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solidFill>
              <a:srgbClr val="B0D6F2"/>
            </a:solidFill>
            <a:ln w="9525">
              <a:solidFill>
                <a:schemeClr val="bg2"/>
              </a:solidFill>
              <a:round/>
              <a:headEnd/>
              <a:tailEnd/>
            </a:ln>
          </p:spPr>
          <p:txBody>
            <a:bodyPr/>
            <a:lstStyle/>
            <a:p>
              <a:endParaRPr lang="zh-CN" altLang="en-US"/>
            </a:p>
          </p:txBody>
        </p:sp>
        <p:sp>
          <p:nvSpPr>
            <p:cNvPr id="435" name="Freeform 26"/>
            <p:cNvSpPr>
              <a:spLocks/>
            </p:cNvSpPr>
            <p:nvPr/>
          </p:nvSpPr>
          <p:spPr bwMode="auto">
            <a:xfrm>
              <a:off x="3608" y="2198"/>
              <a:ext cx="560" cy="542"/>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0"/>
                <a:gd name="T160" fmla="*/ 0 h 542"/>
                <a:gd name="T161" fmla="*/ 560 w 560"/>
                <a:gd name="T162" fmla="*/ 542 h 54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solidFill>
              <a:srgbClr val="B0D6F2"/>
            </a:solidFill>
            <a:ln w="9525">
              <a:solidFill>
                <a:schemeClr val="bg2"/>
              </a:solidFill>
              <a:round/>
              <a:headEnd/>
              <a:tailEnd/>
            </a:ln>
          </p:spPr>
          <p:txBody>
            <a:bodyPr/>
            <a:lstStyle/>
            <a:p>
              <a:endParaRPr lang="zh-CN" altLang="en-US"/>
            </a:p>
          </p:txBody>
        </p:sp>
        <p:sp>
          <p:nvSpPr>
            <p:cNvPr id="436" name="Freeform 27"/>
            <p:cNvSpPr>
              <a:spLocks/>
            </p:cNvSpPr>
            <p:nvPr/>
          </p:nvSpPr>
          <p:spPr bwMode="auto">
            <a:xfrm>
              <a:off x="3166" y="1848"/>
              <a:ext cx="490" cy="888"/>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90"/>
                <a:gd name="T169" fmla="*/ 0 h 888"/>
                <a:gd name="T170" fmla="*/ 490 w 490"/>
                <a:gd name="T171" fmla="*/ 888 h 8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solidFill>
              <a:srgbClr val="B0D6F2"/>
            </a:solidFill>
            <a:ln w="9525">
              <a:solidFill>
                <a:schemeClr val="bg2"/>
              </a:solidFill>
              <a:round/>
              <a:headEnd/>
              <a:tailEnd/>
            </a:ln>
          </p:spPr>
          <p:txBody>
            <a:bodyPr/>
            <a:lstStyle/>
            <a:p>
              <a:endParaRPr lang="zh-CN" altLang="en-US"/>
            </a:p>
          </p:txBody>
        </p:sp>
        <p:sp>
          <p:nvSpPr>
            <p:cNvPr id="437" name="Freeform 28"/>
            <p:cNvSpPr>
              <a:spLocks/>
            </p:cNvSpPr>
            <p:nvPr/>
          </p:nvSpPr>
          <p:spPr bwMode="auto">
            <a:xfrm>
              <a:off x="1652" y="1834"/>
              <a:ext cx="1236" cy="90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6"/>
                <a:gd name="T166" fmla="*/ 0 h 900"/>
                <a:gd name="T167" fmla="*/ 1236 w 1236"/>
                <a:gd name="T168" fmla="*/ 900 h 9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solidFill>
              <a:srgbClr val="B0D6F2"/>
            </a:solidFill>
            <a:ln w="9525">
              <a:solidFill>
                <a:schemeClr val="bg2"/>
              </a:solidFill>
              <a:round/>
              <a:headEnd/>
              <a:tailEnd/>
            </a:ln>
          </p:spPr>
          <p:txBody>
            <a:bodyPr/>
            <a:lstStyle/>
            <a:p>
              <a:endParaRPr lang="zh-CN" altLang="en-US"/>
            </a:p>
          </p:txBody>
        </p:sp>
        <p:sp>
          <p:nvSpPr>
            <p:cNvPr id="438" name="Freeform 29"/>
            <p:cNvSpPr>
              <a:spLocks/>
            </p:cNvSpPr>
            <p:nvPr/>
          </p:nvSpPr>
          <p:spPr bwMode="auto">
            <a:xfrm>
              <a:off x="3576" y="1712"/>
              <a:ext cx="340" cy="684"/>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40"/>
                <a:gd name="T136" fmla="*/ 0 h 684"/>
                <a:gd name="T137" fmla="*/ 340 w 340"/>
                <a:gd name="T138" fmla="*/ 684 h 68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solidFill>
              <a:srgbClr val="B0D6F2"/>
            </a:solidFill>
            <a:ln w="9525">
              <a:solidFill>
                <a:schemeClr val="bg2"/>
              </a:solidFill>
              <a:round/>
              <a:headEnd/>
              <a:tailEnd/>
            </a:ln>
          </p:spPr>
          <p:txBody>
            <a:bodyPr/>
            <a:lstStyle/>
            <a:p>
              <a:endParaRPr lang="zh-CN" altLang="en-US"/>
            </a:p>
          </p:txBody>
        </p:sp>
        <p:sp>
          <p:nvSpPr>
            <p:cNvPr id="439" name="Freeform 30"/>
            <p:cNvSpPr>
              <a:spLocks/>
            </p:cNvSpPr>
            <p:nvPr/>
          </p:nvSpPr>
          <p:spPr bwMode="auto">
            <a:xfrm>
              <a:off x="4022" y="1954"/>
              <a:ext cx="640" cy="428"/>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40"/>
                <a:gd name="T151" fmla="*/ 0 h 428"/>
                <a:gd name="T152" fmla="*/ 640 w 640"/>
                <a:gd name="T153" fmla="*/ 428 h 4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solidFill>
              <a:schemeClr val="accent1"/>
            </a:solidFill>
            <a:ln w="9525">
              <a:solidFill>
                <a:schemeClr val="bg2"/>
              </a:solidFill>
              <a:round/>
              <a:headEnd/>
              <a:tailEnd/>
            </a:ln>
          </p:spPr>
          <p:txBody>
            <a:bodyPr/>
            <a:lstStyle/>
            <a:p>
              <a:endParaRPr lang="zh-CN" altLang="en-US"/>
            </a:p>
          </p:txBody>
        </p:sp>
        <p:sp>
          <p:nvSpPr>
            <p:cNvPr id="440" name="Freeform 31"/>
            <p:cNvSpPr>
              <a:spLocks/>
            </p:cNvSpPr>
            <p:nvPr/>
          </p:nvSpPr>
          <p:spPr bwMode="auto">
            <a:xfrm>
              <a:off x="3028" y="1890"/>
              <a:ext cx="276" cy="430"/>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76"/>
                <a:gd name="T154" fmla="*/ 0 h 430"/>
                <a:gd name="T155" fmla="*/ 276 w 276"/>
                <a:gd name="T156" fmla="*/ 430 h 43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solidFill>
              <a:srgbClr val="B0D6F2"/>
            </a:solidFill>
            <a:ln w="9525">
              <a:solidFill>
                <a:schemeClr val="bg2"/>
              </a:solidFill>
              <a:round/>
              <a:headEnd/>
              <a:tailEnd/>
            </a:ln>
          </p:spPr>
          <p:txBody>
            <a:bodyPr/>
            <a:lstStyle/>
            <a:p>
              <a:endParaRPr lang="zh-CN" altLang="en-US"/>
            </a:p>
          </p:txBody>
        </p:sp>
        <p:sp>
          <p:nvSpPr>
            <p:cNvPr id="441" name="Freeform 32"/>
            <p:cNvSpPr>
              <a:spLocks/>
            </p:cNvSpPr>
            <p:nvPr/>
          </p:nvSpPr>
          <p:spPr bwMode="auto">
            <a:xfrm>
              <a:off x="3848" y="1446"/>
              <a:ext cx="536" cy="768"/>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36"/>
                <a:gd name="T163" fmla="*/ 0 h 768"/>
                <a:gd name="T164" fmla="*/ 536 w 536"/>
                <a:gd name="T165" fmla="*/ 768 h 76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solidFill>
              <a:srgbClr val="B0D6F2"/>
            </a:solidFill>
            <a:ln w="9525">
              <a:solidFill>
                <a:schemeClr val="bg2"/>
              </a:solidFill>
              <a:round/>
              <a:headEnd/>
              <a:tailEnd/>
            </a:ln>
          </p:spPr>
          <p:txBody>
            <a:bodyPr/>
            <a:lstStyle/>
            <a:p>
              <a:endParaRPr lang="zh-CN" altLang="en-US"/>
            </a:p>
          </p:txBody>
        </p:sp>
        <p:sp>
          <p:nvSpPr>
            <p:cNvPr id="442" name="Freeform 33"/>
            <p:cNvSpPr>
              <a:spLocks/>
            </p:cNvSpPr>
            <p:nvPr/>
          </p:nvSpPr>
          <p:spPr bwMode="auto">
            <a:xfrm>
              <a:off x="350" y="652"/>
              <a:ext cx="1980" cy="1516"/>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80"/>
                <a:gd name="T172" fmla="*/ 0 h 1516"/>
                <a:gd name="T173" fmla="*/ 1980 w 1980"/>
                <a:gd name="T174" fmla="*/ 1516 h 151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solidFill>
              <a:srgbClr val="B0D6F2"/>
            </a:solidFill>
            <a:ln w="9525">
              <a:solidFill>
                <a:schemeClr val="bg2"/>
              </a:solidFill>
              <a:round/>
              <a:headEnd/>
              <a:tailEnd/>
            </a:ln>
          </p:spPr>
          <p:txBody>
            <a:bodyPr/>
            <a:lstStyle/>
            <a:p>
              <a:endParaRPr lang="zh-CN" altLang="en-US"/>
            </a:p>
          </p:txBody>
        </p:sp>
        <p:sp>
          <p:nvSpPr>
            <p:cNvPr id="443" name="Freeform 34"/>
            <p:cNvSpPr>
              <a:spLocks/>
            </p:cNvSpPr>
            <p:nvPr/>
          </p:nvSpPr>
          <p:spPr bwMode="auto">
            <a:xfrm>
              <a:off x="2446" y="228"/>
              <a:ext cx="2182" cy="1868"/>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82"/>
                <a:gd name="T181" fmla="*/ 0 h 1868"/>
                <a:gd name="T182" fmla="*/ 2182 w 2182"/>
                <a:gd name="T183" fmla="*/ 1868 h 186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solidFill>
              <a:srgbClr val="B0D6F2"/>
            </a:solidFill>
            <a:ln w="9525">
              <a:solidFill>
                <a:schemeClr val="bg2"/>
              </a:solidFill>
              <a:round/>
              <a:headEnd/>
              <a:tailEnd/>
            </a:ln>
          </p:spPr>
          <p:txBody>
            <a:bodyPr/>
            <a:lstStyle/>
            <a:p>
              <a:endParaRPr lang="zh-CN" altLang="en-US"/>
            </a:p>
          </p:txBody>
        </p:sp>
        <p:sp>
          <p:nvSpPr>
            <p:cNvPr id="444" name="Freeform 35"/>
            <p:cNvSpPr>
              <a:spLocks/>
            </p:cNvSpPr>
            <p:nvPr/>
          </p:nvSpPr>
          <p:spPr bwMode="auto">
            <a:xfrm>
              <a:off x="3998" y="1638"/>
              <a:ext cx="232" cy="264"/>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32"/>
                <a:gd name="T124" fmla="*/ 0 h 264"/>
                <a:gd name="T125" fmla="*/ 232 w 232"/>
                <a:gd name="T126" fmla="*/ 264 h 2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solidFill>
              <a:srgbClr val="EBF5EC"/>
            </a:solidFill>
            <a:ln w="9525">
              <a:solidFill>
                <a:schemeClr val="bg2"/>
              </a:solidFill>
              <a:round/>
              <a:headEnd/>
              <a:tailEnd/>
            </a:ln>
          </p:spPr>
          <p:txBody>
            <a:bodyPr/>
            <a:lstStyle/>
            <a:p>
              <a:endParaRPr lang="zh-CN" altLang="en-US"/>
            </a:p>
          </p:txBody>
        </p:sp>
        <p:sp>
          <p:nvSpPr>
            <p:cNvPr id="445" name="Freeform 36"/>
            <p:cNvSpPr>
              <a:spLocks/>
            </p:cNvSpPr>
            <p:nvPr/>
          </p:nvSpPr>
          <p:spPr bwMode="auto">
            <a:xfrm>
              <a:off x="4288" y="1286"/>
              <a:ext cx="588" cy="554"/>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88"/>
                <a:gd name="T178" fmla="*/ 0 h 554"/>
                <a:gd name="T179" fmla="*/ 588 w 588"/>
                <a:gd name="T180" fmla="*/ 554 h 5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solidFill>
              <a:srgbClr val="B0D6F2"/>
            </a:solidFill>
            <a:ln w="9525">
              <a:solidFill>
                <a:schemeClr val="bg2"/>
              </a:solidFill>
              <a:round/>
              <a:headEnd/>
              <a:tailEnd/>
            </a:ln>
          </p:spPr>
          <p:txBody>
            <a:bodyPr/>
            <a:lstStyle/>
            <a:p>
              <a:endParaRPr lang="zh-CN" altLang="en-US"/>
            </a:p>
          </p:txBody>
        </p:sp>
        <p:sp>
          <p:nvSpPr>
            <p:cNvPr id="446" name="Freeform 37"/>
            <p:cNvSpPr>
              <a:spLocks/>
            </p:cNvSpPr>
            <p:nvPr/>
          </p:nvSpPr>
          <p:spPr bwMode="auto">
            <a:xfrm>
              <a:off x="4412" y="978"/>
              <a:ext cx="838" cy="532"/>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38"/>
                <a:gd name="T160" fmla="*/ 0 h 532"/>
                <a:gd name="T161" fmla="*/ 838 w 838"/>
                <a:gd name="T162" fmla="*/ 532 h 53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solidFill>
              <a:srgbClr val="B0D6F2"/>
            </a:solidFill>
            <a:ln w="9525">
              <a:solidFill>
                <a:schemeClr val="bg2"/>
              </a:solidFill>
              <a:round/>
              <a:headEnd/>
              <a:tailEnd/>
            </a:ln>
          </p:spPr>
          <p:txBody>
            <a:bodyPr/>
            <a:lstStyle/>
            <a:p>
              <a:endParaRPr lang="zh-CN" altLang="en-US"/>
            </a:p>
          </p:txBody>
        </p:sp>
        <p:sp>
          <p:nvSpPr>
            <p:cNvPr id="447" name="Freeform 38"/>
            <p:cNvSpPr>
              <a:spLocks/>
            </p:cNvSpPr>
            <p:nvPr/>
          </p:nvSpPr>
          <p:spPr bwMode="auto">
            <a:xfrm>
              <a:off x="4238" y="180"/>
              <a:ext cx="1114" cy="996"/>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14"/>
                <a:gd name="T172" fmla="*/ 0 h 996"/>
                <a:gd name="T173" fmla="*/ 1114 w 1114"/>
                <a:gd name="T174" fmla="*/ 996 h 99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solidFill>
              <a:srgbClr val="B0D6F2"/>
            </a:solidFill>
            <a:ln w="9525">
              <a:solidFill>
                <a:schemeClr val="bg2"/>
              </a:solidFill>
              <a:round/>
              <a:headEnd/>
              <a:tailEnd/>
            </a:ln>
          </p:spPr>
          <p:txBody>
            <a:bodyPr/>
            <a:lstStyle/>
            <a:p>
              <a:endParaRPr lang="zh-CN" altLang="en-US"/>
            </a:p>
          </p:txBody>
        </p:sp>
        <p:sp>
          <p:nvSpPr>
            <p:cNvPr id="448" name="Freeform 39"/>
            <p:cNvSpPr>
              <a:spLocks/>
            </p:cNvSpPr>
            <p:nvPr/>
          </p:nvSpPr>
          <p:spPr bwMode="auto">
            <a:xfrm>
              <a:off x="2004" y="1450"/>
              <a:ext cx="1410" cy="12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10"/>
                <a:gd name="T178" fmla="*/ 0 h 1200"/>
                <a:gd name="T179" fmla="*/ 1410 w 1410"/>
                <a:gd name="T180" fmla="*/ 1200 h 1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solidFill>
              <a:srgbClr val="B0D6F2"/>
            </a:solidFill>
            <a:ln w="9525">
              <a:solidFill>
                <a:schemeClr val="bg2"/>
              </a:solidFill>
              <a:round/>
              <a:headEnd/>
              <a:tailEnd/>
            </a:ln>
          </p:spPr>
          <p:txBody>
            <a:bodyPr/>
            <a:lstStyle/>
            <a:p>
              <a:endParaRPr lang="zh-CN" altLang="en-US"/>
            </a:p>
          </p:txBody>
        </p:sp>
        <p:sp>
          <p:nvSpPr>
            <p:cNvPr id="449" name="Freeform 40"/>
            <p:cNvSpPr>
              <a:spLocks/>
            </p:cNvSpPr>
            <p:nvPr/>
          </p:nvSpPr>
          <p:spPr bwMode="auto">
            <a:xfrm>
              <a:off x="1636" y="1222"/>
              <a:ext cx="50" cy="52"/>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
                <a:gd name="T67" fmla="*/ 0 h 52"/>
                <a:gd name="T68" fmla="*/ 50 w 50"/>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solidFill>
              <a:srgbClr val="231815"/>
            </a:solidFill>
            <a:ln w="9525">
              <a:solidFill>
                <a:schemeClr val="bg2"/>
              </a:solidFill>
              <a:round/>
              <a:headEnd/>
              <a:tailEnd/>
            </a:ln>
          </p:spPr>
          <p:txBody>
            <a:bodyPr/>
            <a:lstStyle/>
            <a:p>
              <a:endParaRPr lang="zh-CN" altLang="en-US"/>
            </a:p>
          </p:txBody>
        </p:sp>
        <p:sp>
          <p:nvSpPr>
            <p:cNvPr id="450" name="Freeform 41"/>
            <p:cNvSpPr>
              <a:spLocks/>
            </p:cNvSpPr>
            <p:nvPr/>
          </p:nvSpPr>
          <p:spPr bwMode="auto">
            <a:xfrm>
              <a:off x="2762" y="2182"/>
              <a:ext cx="50" cy="52"/>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
                <a:gd name="T67" fmla="*/ 0 h 52"/>
                <a:gd name="T68" fmla="*/ 50 w 50"/>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solidFill>
              <a:srgbClr val="231815"/>
            </a:solidFill>
            <a:ln w="9525">
              <a:solidFill>
                <a:schemeClr val="bg2"/>
              </a:solidFill>
              <a:round/>
              <a:headEnd/>
              <a:tailEnd/>
            </a:ln>
          </p:spPr>
          <p:txBody>
            <a:bodyPr/>
            <a:lstStyle/>
            <a:p>
              <a:endParaRPr lang="zh-CN" altLang="en-US"/>
            </a:p>
          </p:txBody>
        </p:sp>
        <p:sp>
          <p:nvSpPr>
            <p:cNvPr id="451" name="Freeform 42"/>
            <p:cNvSpPr>
              <a:spLocks/>
            </p:cNvSpPr>
            <p:nvPr/>
          </p:nvSpPr>
          <p:spPr bwMode="auto">
            <a:xfrm>
              <a:off x="2984" y="2862"/>
              <a:ext cx="40" cy="42"/>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2" name="Freeform 43"/>
            <p:cNvSpPr>
              <a:spLocks/>
            </p:cNvSpPr>
            <p:nvPr/>
          </p:nvSpPr>
          <p:spPr bwMode="auto">
            <a:xfrm>
              <a:off x="2832" y="3516"/>
              <a:ext cx="42" cy="4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0"/>
                <a:gd name="T68" fmla="*/ 42 w 42"/>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solidFill>
              <a:srgbClr val="231815"/>
            </a:solidFill>
            <a:ln w="9525">
              <a:solidFill>
                <a:schemeClr val="bg2"/>
              </a:solidFill>
              <a:round/>
              <a:headEnd/>
              <a:tailEnd/>
            </a:ln>
          </p:spPr>
          <p:txBody>
            <a:bodyPr/>
            <a:lstStyle/>
            <a:p>
              <a:endParaRPr lang="zh-CN" altLang="en-US"/>
            </a:p>
          </p:txBody>
        </p:sp>
        <p:sp>
          <p:nvSpPr>
            <p:cNvPr id="453" name="Freeform 44"/>
            <p:cNvSpPr>
              <a:spLocks/>
            </p:cNvSpPr>
            <p:nvPr/>
          </p:nvSpPr>
          <p:spPr bwMode="auto">
            <a:xfrm>
              <a:off x="1724" y="2856"/>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4" name="Freeform 45"/>
            <p:cNvSpPr>
              <a:spLocks/>
            </p:cNvSpPr>
            <p:nvPr/>
          </p:nvSpPr>
          <p:spPr bwMode="auto">
            <a:xfrm>
              <a:off x="3434" y="3766"/>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5" name="Freeform 46"/>
            <p:cNvSpPr>
              <a:spLocks/>
            </p:cNvSpPr>
            <p:nvPr/>
          </p:nvSpPr>
          <p:spPr bwMode="auto">
            <a:xfrm>
              <a:off x="3264" y="3340"/>
              <a:ext cx="42" cy="42"/>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2"/>
                <a:gd name="T68" fmla="*/ 42 w 42"/>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6" name="Freeform 47"/>
            <p:cNvSpPr>
              <a:spLocks/>
            </p:cNvSpPr>
            <p:nvPr/>
          </p:nvSpPr>
          <p:spPr bwMode="auto">
            <a:xfrm>
              <a:off x="3872" y="3122"/>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7" name="Freeform 48"/>
            <p:cNvSpPr>
              <a:spLocks/>
            </p:cNvSpPr>
            <p:nvPr/>
          </p:nvSpPr>
          <p:spPr bwMode="auto">
            <a:xfrm>
              <a:off x="3974" y="3692"/>
              <a:ext cx="40" cy="4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8" name="Freeform 49"/>
            <p:cNvSpPr>
              <a:spLocks/>
            </p:cNvSpPr>
            <p:nvPr/>
          </p:nvSpPr>
          <p:spPr bwMode="auto">
            <a:xfrm>
              <a:off x="4184" y="3056"/>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59" name="Freeform 50"/>
            <p:cNvSpPr>
              <a:spLocks/>
            </p:cNvSpPr>
            <p:nvPr/>
          </p:nvSpPr>
          <p:spPr bwMode="auto">
            <a:xfrm>
              <a:off x="4544" y="3310"/>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0" name="Freeform 51"/>
            <p:cNvSpPr>
              <a:spLocks/>
            </p:cNvSpPr>
            <p:nvPr/>
          </p:nvSpPr>
          <p:spPr bwMode="auto">
            <a:xfrm>
              <a:off x="4546" y="2818"/>
              <a:ext cx="42" cy="42"/>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2"/>
                <a:gd name="T68" fmla="*/ 42 w 42"/>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1" name="Freeform 52"/>
            <p:cNvSpPr>
              <a:spLocks/>
            </p:cNvSpPr>
            <p:nvPr/>
          </p:nvSpPr>
          <p:spPr bwMode="auto">
            <a:xfrm>
              <a:off x="4278" y="2650"/>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2" name="Freeform 53"/>
            <p:cNvSpPr>
              <a:spLocks/>
            </p:cNvSpPr>
            <p:nvPr/>
          </p:nvSpPr>
          <p:spPr bwMode="auto">
            <a:xfrm>
              <a:off x="4456" y="2650"/>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3" name="Freeform 54"/>
            <p:cNvSpPr>
              <a:spLocks/>
            </p:cNvSpPr>
            <p:nvPr/>
          </p:nvSpPr>
          <p:spPr bwMode="auto">
            <a:xfrm>
              <a:off x="3884" y="2368"/>
              <a:ext cx="40" cy="42"/>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4" name="Freeform 55"/>
            <p:cNvSpPr>
              <a:spLocks/>
            </p:cNvSpPr>
            <p:nvPr/>
          </p:nvSpPr>
          <p:spPr bwMode="auto">
            <a:xfrm>
              <a:off x="3442" y="2444"/>
              <a:ext cx="42" cy="4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0"/>
                <a:gd name="T68" fmla="*/ 42 w 42"/>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5" name="Freeform 56"/>
            <p:cNvSpPr>
              <a:spLocks/>
            </p:cNvSpPr>
            <p:nvPr/>
          </p:nvSpPr>
          <p:spPr bwMode="auto">
            <a:xfrm>
              <a:off x="3762" y="2006"/>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6" name="Freeform 57"/>
            <p:cNvSpPr>
              <a:spLocks/>
            </p:cNvSpPr>
            <p:nvPr/>
          </p:nvSpPr>
          <p:spPr bwMode="auto">
            <a:xfrm>
              <a:off x="3940" y="1946"/>
              <a:ext cx="40" cy="42"/>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7" name="Freeform 58"/>
            <p:cNvSpPr>
              <a:spLocks/>
            </p:cNvSpPr>
            <p:nvPr/>
          </p:nvSpPr>
          <p:spPr bwMode="auto">
            <a:xfrm>
              <a:off x="4200" y="2108"/>
              <a:ext cx="40" cy="42"/>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8" name="Freeform 59"/>
            <p:cNvSpPr>
              <a:spLocks/>
            </p:cNvSpPr>
            <p:nvPr/>
          </p:nvSpPr>
          <p:spPr bwMode="auto">
            <a:xfrm>
              <a:off x="3184" y="1940"/>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69" name="Freeform 60"/>
            <p:cNvSpPr>
              <a:spLocks/>
            </p:cNvSpPr>
            <p:nvPr/>
          </p:nvSpPr>
          <p:spPr bwMode="auto">
            <a:xfrm>
              <a:off x="3656" y="1672"/>
              <a:ext cx="40" cy="4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70" name="Freeform 61"/>
            <p:cNvSpPr>
              <a:spLocks/>
            </p:cNvSpPr>
            <p:nvPr/>
          </p:nvSpPr>
          <p:spPr bwMode="auto">
            <a:xfrm>
              <a:off x="4186" y="1808"/>
              <a:ext cx="42" cy="42"/>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2"/>
                <a:gd name="T68" fmla="*/ 42 w 42"/>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solidFill>
              <a:srgbClr val="231815"/>
            </a:solidFill>
            <a:ln w="9525">
              <a:solidFill>
                <a:schemeClr val="bg2"/>
              </a:solidFill>
              <a:round/>
              <a:headEnd/>
              <a:tailEnd/>
            </a:ln>
          </p:spPr>
          <p:txBody>
            <a:bodyPr/>
            <a:lstStyle/>
            <a:p>
              <a:endParaRPr lang="zh-CN" altLang="en-US"/>
            </a:p>
          </p:txBody>
        </p:sp>
        <p:sp>
          <p:nvSpPr>
            <p:cNvPr id="471" name="Freeform 62"/>
            <p:cNvSpPr>
              <a:spLocks/>
            </p:cNvSpPr>
            <p:nvPr/>
          </p:nvSpPr>
          <p:spPr bwMode="auto">
            <a:xfrm>
              <a:off x="4658" y="1428"/>
              <a:ext cx="42" cy="4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0"/>
                <a:gd name="T68" fmla="*/ 42 w 42"/>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solidFill>
              <a:srgbClr val="231815"/>
            </a:solidFill>
            <a:ln w="9525">
              <a:solidFill>
                <a:schemeClr val="bg2"/>
              </a:solidFill>
              <a:round/>
              <a:headEnd/>
              <a:tailEnd/>
            </a:ln>
          </p:spPr>
          <p:txBody>
            <a:bodyPr/>
            <a:lstStyle/>
            <a:p>
              <a:endParaRPr lang="zh-CN" altLang="en-US"/>
            </a:p>
          </p:txBody>
        </p:sp>
        <p:sp>
          <p:nvSpPr>
            <p:cNvPr id="472" name="Freeform 63"/>
            <p:cNvSpPr>
              <a:spLocks/>
            </p:cNvSpPr>
            <p:nvPr/>
          </p:nvSpPr>
          <p:spPr bwMode="auto">
            <a:xfrm>
              <a:off x="4762" y="1186"/>
              <a:ext cx="40" cy="42"/>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73" name="Freeform 64"/>
            <p:cNvSpPr>
              <a:spLocks/>
            </p:cNvSpPr>
            <p:nvPr/>
          </p:nvSpPr>
          <p:spPr bwMode="auto">
            <a:xfrm>
              <a:off x="4816" y="970"/>
              <a:ext cx="40" cy="42"/>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2"/>
                <a:gd name="T68" fmla="*/ 40 w 40"/>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74" name="Freeform 65"/>
            <p:cNvSpPr>
              <a:spLocks/>
            </p:cNvSpPr>
            <p:nvPr/>
          </p:nvSpPr>
          <p:spPr bwMode="auto">
            <a:xfrm>
              <a:off x="2966" y="2266"/>
              <a:ext cx="52" cy="52"/>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
                <a:gd name="T67" fmla="*/ 0 h 52"/>
                <a:gd name="T68" fmla="*/ 52 w 52"/>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solidFill>
              <a:srgbClr val="231815"/>
            </a:solidFill>
            <a:ln w="9525">
              <a:solidFill>
                <a:schemeClr val="bg2"/>
              </a:solidFill>
              <a:round/>
              <a:headEnd/>
              <a:tailEnd/>
            </a:ln>
          </p:spPr>
          <p:txBody>
            <a:bodyPr/>
            <a:lstStyle/>
            <a:p>
              <a:endParaRPr lang="zh-CN" altLang="en-US"/>
            </a:p>
          </p:txBody>
        </p:sp>
        <p:sp>
          <p:nvSpPr>
            <p:cNvPr id="475" name="Freeform 66"/>
            <p:cNvSpPr>
              <a:spLocks/>
            </p:cNvSpPr>
            <p:nvPr/>
          </p:nvSpPr>
          <p:spPr bwMode="auto">
            <a:xfrm>
              <a:off x="3628" y="4118"/>
              <a:ext cx="40" cy="4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76" name="Freeform 67"/>
            <p:cNvSpPr>
              <a:spLocks/>
            </p:cNvSpPr>
            <p:nvPr/>
          </p:nvSpPr>
          <p:spPr bwMode="auto">
            <a:xfrm>
              <a:off x="4050" y="3808"/>
              <a:ext cx="42" cy="4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0"/>
                <a:gd name="T68" fmla="*/ 42 w 42"/>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solidFill>
              <a:srgbClr val="231815"/>
            </a:solidFill>
            <a:ln w="9525">
              <a:solidFill>
                <a:schemeClr val="bg2"/>
              </a:solidFill>
              <a:round/>
              <a:headEnd/>
              <a:tailEnd/>
            </a:ln>
          </p:spPr>
          <p:txBody>
            <a:bodyPr/>
            <a:lstStyle/>
            <a:p>
              <a:endParaRPr lang="zh-CN" altLang="en-US"/>
            </a:p>
          </p:txBody>
        </p:sp>
        <p:sp>
          <p:nvSpPr>
            <p:cNvPr id="477" name="Freeform 68"/>
            <p:cNvSpPr>
              <a:spLocks/>
            </p:cNvSpPr>
            <p:nvPr/>
          </p:nvSpPr>
          <p:spPr bwMode="auto">
            <a:xfrm>
              <a:off x="4788" y="3414"/>
              <a:ext cx="40" cy="4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78" name="Freeform 69"/>
            <p:cNvSpPr>
              <a:spLocks/>
            </p:cNvSpPr>
            <p:nvPr/>
          </p:nvSpPr>
          <p:spPr bwMode="auto">
            <a:xfrm>
              <a:off x="4678" y="2678"/>
              <a:ext cx="60" cy="6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0"/>
                <a:gd name="T91" fmla="*/ 0 h 60"/>
                <a:gd name="T92" fmla="*/ 60 w 60"/>
                <a:gd name="T93" fmla="*/ 60 h 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solidFill>
              <a:srgbClr val="231815"/>
            </a:solidFill>
            <a:ln w="9525">
              <a:solidFill>
                <a:schemeClr val="bg2"/>
              </a:solidFill>
              <a:round/>
              <a:headEnd/>
              <a:tailEnd/>
            </a:ln>
          </p:spPr>
          <p:txBody>
            <a:bodyPr/>
            <a:lstStyle/>
            <a:p>
              <a:endParaRPr lang="zh-CN" altLang="en-US"/>
            </a:p>
          </p:txBody>
        </p:sp>
        <p:sp>
          <p:nvSpPr>
            <p:cNvPr id="479" name="Freeform 70"/>
            <p:cNvSpPr>
              <a:spLocks/>
            </p:cNvSpPr>
            <p:nvPr/>
          </p:nvSpPr>
          <p:spPr bwMode="auto">
            <a:xfrm>
              <a:off x="4008" y="2848"/>
              <a:ext cx="42" cy="4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0"/>
                <a:gd name="T68" fmla="*/ 42 w 42"/>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solidFill>
              <a:srgbClr val="231815"/>
            </a:solidFill>
            <a:ln w="9525">
              <a:solidFill>
                <a:schemeClr val="bg2"/>
              </a:solidFill>
              <a:round/>
              <a:headEnd/>
              <a:tailEnd/>
            </a:ln>
          </p:spPr>
          <p:txBody>
            <a:bodyPr/>
            <a:lstStyle/>
            <a:p>
              <a:endParaRPr lang="zh-CN" altLang="en-US"/>
            </a:p>
          </p:txBody>
        </p:sp>
        <p:sp>
          <p:nvSpPr>
            <p:cNvPr id="480" name="Freeform 71"/>
            <p:cNvSpPr>
              <a:spLocks/>
            </p:cNvSpPr>
            <p:nvPr/>
          </p:nvSpPr>
          <p:spPr bwMode="auto">
            <a:xfrm>
              <a:off x="4042" y="1716"/>
              <a:ext cx="78" cy="76"/>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76"/>
                <a:gd name="T38" fmla="*/ 78 w 78"/>
                <a:gd name="T39" fmla="*/ 76 h 7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solidFill>
              <a:srgbClr val="231815"/>
            </a:solidFill>
            <a:ln w="9525">
              <a:solidFill>
                <a:schemeClr val="bg2"/>
              </a:solidFill>
              <a:round/>
              <a:headEnd/>
              <a:tailEnd/>
            </a:ln>
          </p:spPr>
          <p:txBody>
            <a:bodyPr/>
            <a:lstStyle/>
            <a:p>
              <a:endParaRPr lang="zh-CN" altLang="en-US"/>
            </a:p>
          </p:txBody>
        </p:sp>
        <p:sp>
          <p:nvSpPr>
            <p:cNvPr id="481" name="Freeform 72"/>
            <p:cNvSpPr>
              <a:spLocks/>
            </p:cNvSpPr>
            <p:nvPr/>
          </p:nvSpPr>
          <p:spPr bwMode="auto">
            <a:xfrm>
              <a:off x="3912" y="3830"/>
              <a:ext cx="42" cy="42"/>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42"/>
                <a:gd name="T68" fmla="*/ 42 w 42"/>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solidFill>
              <a:srgbClr val="231815"/>
            </a:solidFill>
            <a:ln w="9525">
              <a:solidFill>
                <a:schemeClr val="bg2"/>
              </a:solidFill>
              <a:round/>
              <a:headEnd/>
              <a:tailEnd/>
            </a:ln>
          </p:spPr>
          <p:txBody>
            <a:bodyPr/>
            <a:lstStyle/>
            <a:p>
              <a:endParaRPr lang="zh-CN" altLang="en-US"/>
            </a:p>
          </p:txBody>
        </p:sp>
        <p:sp>
          <p:nvSpPr>
            <p:cNvPr id="482" name="Freeform 73"/>
            <p:cNvSpPr>
              <a:spLocks/>
            </p:cNvSpPr>
            <p:nvPr/>
          </p:nvSpPr>
          <p:spPr bwMode="auto">
            <a:xfrm>
              <a:off x="3232" y="2958"/>
              <a:ext cx="40" cy="4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40"/>
                <a:gd name="T68" fmla="*/ 40 w 40"/>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solidFill>
              <a:srgbClr val="231815"/>
            </a:solidFill>
            <a:ln w="9525">
              <a:solidFill>
                <a:schemeClr val="bg2"/>
              </a:solidFill>
              <a:round/>
              <a:headEnd/>
              <a:tailEnd/>
            </a:ln>
          </p:spPr>
          <p:txBody>
            <a:bodyPr/>
            <a:lstStyle/>
            <a:p>
              <a:endParaRPr lang="zh-CN" altLang="en-US"/>
            </a:p>
          </p:txBody>
        </p:sp>
      </p:grpSp>
      <p:sp>
        <p:nvSpPr>
          <p:cNvPr id="90" name="Rectangle 1"/>
          <p:cNvSpPr/>
          <p:nvPr/>
        </p:nvSpPr>
        <p:spPr>
          <a:xfrm rot="16200000">
            <a:off x="5975764" y="653071"/>
            <a:ext cx="6820096" cy="5589760"/>
          </a:xfrm>
          <a:prstGeom prst="trapezoid">
            <a:avLst>
              <a:gd name="adj" fmla="val 6100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486" name="Content Placeholder 2"/>
          <p:cNvSpPr txBox="1">
            <a:spLocks/>
          </p:cNvSpPr>
          <p:nvPr>
            <p:custDataLst>
              <p:tags r:id="rId1"/>
            </p:custDataLst>
          </p:nvPr>
        </p:nvSpPr>
        <p:spPr>
          <a:xfrm>
            <a:off x="8279567" y="2195595"/>
            <a:ext cx="2663825" cy="18605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altLang="zh-CN" sz="13800" b="1" dirty="0">
                <a:solidFill>
                  <a:schemeClr val="accent2"/>
                </a:solidFill>
                <a:latin typeface="Arial"/>
                <a:ea typeface="微软雅黑"/>
                <a:sym typeface="Arial"/>
              </a:rPr>
              <a:t>24</a:t>
            </a:r>
            <a:endParaRPr lang="en-US" sz="1800" b="1" dirty="0">
              <a:solidFill>
                <a:schemeClr val="accent2"/>
              </a:solidFill>
              <a:latin typeface="Arial"/>
              <a:ea typeface="微软雅黑"/>
              <a:sym typeface="Arial"/>
            </a:endParaRPr>
          </a:p>
        </p:txBody>
      </p:sp>
      <p:sp>
        <p:nvSpPr>
          <p:cNvPr id="81" name="Content Placeholder 2"/>
          <p:cNvSpPr txBox="1">
            <a:spLocks/>
          </p:cNvSpPr>
          <p:nvPr/>
        </p:nvSpPr>
        <p:spPr>
          <a:xfrm rot="19760487">
            <a:off x="7307998" y="1320777"/>
            <a:ext cx="3195287" cy="57874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3200" b="1" dirty="0" smtClean="0">
                <a:solidFill>
                  <a:schemeClr val="bg2">
                    <a:lumMod val="90000"/>
                  </a:schemeClr>
                </a:solidFill>
                <a:latin typeface="Arial"/>
                <a:ea typeface="微软雅黑"/>
                <a:sym typeface="Arial"/>
              </a:rPr>
              <a:t>简单句呈现观点</a:t>
            </a:r>
            <a:endParaRPr lang="en-US" altLang="zh-CN" sz="3200" b="1" dirty="0">
              <a:solidFill>
                <a:schemeClr val="bg2">
                  <a:lumMod val="90000"/>
                </a:schemeClr>
              </a:solidFill>
              <a:latin typeface="Arial"/>
              <a:ea typeface="微软雅黑"/>
              <a:sym typeface="Arial"/>
            </a:endParaRPr>
          </a:p>
          <a:p>
            <a:pPr marL="0" indent="0">
              <a:buNone/>
            </a:pPr>
            <a:endParaRPr lang="en-US" sz="3200" b="1" dirty="0">
              <a:solidFill>
                <a:schemeClr val="bg2">
                  <a:lumMod val="50000"/>
                </a:schemeClr>
              </a:solidFill>
              <a:latin typeface="Arial"/>
              <a:ea typeface="微软雅黑"/>
              <a:sym typeface="Arial"/>
            </a:endParaRPr>
          </a:p>
        </p:txBody>
      </p:sp>
      <p:sp>
        <p:nvSpPr>
          <p:cNvPr id="82" name="Content Placeholder 2"/>
          <p:cNvSpPr txBox="1">
            <a:spLocks/>
          </p:cNvSpPr>
          <p:nvPr/>
        </p:nvSpPr>
        <p:spPr>
          <a:xfrm>
            <a:off x="8087841" y="4253988"/>
            <a:ext cx="2490807" cy="7183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000" dirty="0" err="1" smtClean="0">
                <a:solidFill>
                  <a:schemeClr val="bg2">
                    <a:lumMod val="90000"/>
                  </a:schemeClr>
                </a:solidFill>
                <a:latin typeface="Arial"/>
                <a:ea typeface="微软雅黑"/>
                <a:sym typeface="Arial"/>
              </a:rPr>
              <a:t>Curabitur</a:t>
            </a:r>
            <a:r>
              <a:rPr lang="en-US" sz="1000" dirty="0" smtClean="0">
                <a:solidFill>
                  <a:schemeClr val="bg2">
                    <a:lumMod val="90000"/>
                  </a:schemeClr>
                </a:solidFill>
                <a:latin typeface="Arial"/>
                <a:ea typeface="微软雅黑"/>
                <a:sym typeface="Arial"/>
              </a:rPr>
              <a:t> </a:t>
            </a:r>
            <a:r>
              <a:rPr lang="en-US" sz="1000" dirty="0">
                <a:solidFill>
                  <a:schemeClr val="bg2">
                    <a:lumMod val="90000"/>
                  </a:schemeClr>
                </a:solidFill>
                <a:latin typeface="Arial"/>
                <a:ea typeface="微软雅黑"/>
                <a:sym typeface="Arial"/>
              </a:rPr>
              <a:t>elementum posuere pretium. Quisque nibh dolor, dignissim ac </a:t>
            </a:r>
            <a:r>
              <a:rPr lang="en-US" sz="1000" dirty="0" err="1" smtClean="0">
                <a:solidFill>
                  <a:schemeClr val="bg2">
                    <a:lumMod val="90000"/>
                  </a:schemeClr>
                </a:solidFill>
                <a:latin typeface="Arial"/>
                <a:ea typeface="微软雅黑"/>
                <a:sym typeface="Arial"/>
              </a:rPr>
              <a:t>ut</a:t>
            </a:r>
            <a:r>
              <a:rPr lang="en-US" sz="1000" dirty="0">
                <a:solidFill>
                  <a:schemeClr val="bg2">
                    <a:lumMod val="90000"/>
                  </a:schemeClr>
                </a:solidFill>
                <a:latin typeface="Arial"/>
                <a:ea typeface="微软雅黑"/>
                <a:sym typeface="Arial"/>
              </a:rPr>
              <a:t>, luctus ac urna. </a:t>
            </a:r>
            <a:r>
              <a:rPr lang="en-US" sz="1000" dirty="0" err="1" smtClean="0">
                <a:solidFill>
                  <a:schemeClr val="bg2">
                    <a:lumMod val="90000"/>
                  </a:schemeClr>
                </a:solidFill>
                <a:latin typeface="Arial"/>
                <a:ea typeface="微软雅黑"/>
                <a:sym typeface="Arial"/>
              </a:rPr>
              <a:t>tincidunt</a:t>
            </a:r>
            <a:r>
              <a:rPr lang="en-US" sz="1000" dirty="0">
                <a:solidFill>
                  <a:schemeClr val="bg2">
                    <a:lumMod val="90000"/>
                  </a:schemeClr>
                </a:solidFill>
                <a:latin typeface="Arial"/>
                <a:ea typeface="微软雅黑"/>
                <a:sym typeface="Arial"/>
              </a:rPr>
              <a:t>.</a:t>
            </a:r>
          </a:p>
        </p:txBody>
      </p:sp>
      <p:cxnSp>
        <p:nvCxnSpPr>
          <p:cNvPr id="3" name="直接连接符 2"/>
          <p:cNvCxnSpPr/>
          <p:nvPr/>
        </p:nvCxnSpPr>
        <p:spPr>
          <a:xfrm>
            <a:off x="7824192" y="4186447"/>
            <a:ext cx="2566958" cy="0"/>
          </a:xfrm>
          <a:prstGeom prst="line">
            <a:avLst/>
          </a:prstGeom>
          <a:ln>
            <a:solidFill>
              <a:srgbClr val="FCFCFC"/>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920677" y="4864155"/>
            <a:ext cx="1548457" cy="0"/>
          </a:xfrm>
          <a:prstGeom prst="line">
            <a:avLst/>
          </a:prstGeom>
          <a:ln w="38100">
            <a:solidFill>
              <a:srgbClr val="FCFCFC"/>
            </a:solidFill>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482601" y="698867"/>
            <a:ext cx="1295400" cy="368300"/>
            <a:chOff x="684978" y="1688995"/>
            <a:chExt cx="1295400" cy="368300"/>
          </a:xfrm>
        </p:grpSpPr>
        <p:sp>
          <p:nvSpPr>
            <p:cNvPr id="91" name="圆角矩形 90"/>
            <p:cNvSpPr/>
            <p:nvPr/>
          </p:nvSpPr>
          <p:spPr>
            <a:xfrm>
              <a:off x="802776" y="1688995"/>
              <a:ext cx="1059804"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itle 13"/>
            <p:cNvSpPr txBox="1">
              <a:spLocks/>
            </p:cNvSpPr>
            <p:nvPr/>
          </p:nvSpPr>
          <p:spPr>
            <a:xfrm>
              <a:off x="684978" y="1688995"/>
              <a:ext cx="1295400" cy="368300"/>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a:solidFill>
                    <a:srgbClr val="112539"/>
                  </a:solidFill>
                  <a:latin typeface="幼圆" panose="02010509060101010101" pitchFamily="49" charset="-122"/>
                  <a:ea typeface="幼圆" panose="02010509060101010101" pitchFamily="49" charset="-122"/>
                  <a:sym typeface="Arial"/>
                </a:rPr>
                <a:t>地图</a:t>
              </a:r>
              <a:endParaRPr lang="en-US" sz="1600" dirty="0">
                <a:solidFill>
                  <a:srgbClr val="112539"/>
                </a:solidFill>
                <a:latin typeface="幼圆" panose="02010509060101010101" pitchFamily="49" charset="-122"/>
                <a:ea typeface="幼圆" panose="02010509060101010101" pitchFamily="49" charset="-122"/>
                <a:sym typeface="Arial"/>
              </a:endParaRPr>
            </a:p>
          </p:txBody>
        </p:sp>
      </p:grpSp>
      <p:sp>
        <p:nvSpPr>
          <p:cNvPr id="85" name="Title 13"/>
          <p:cNvSpPr txBox="1">
            <a:spLocks/>
          </p:cNvSpPr>
          <p:nvPr/>
        </p:nvSpPr>
        <p:spPr>
          <a:xfrm>
            <a:off x="11323904" y="4422713"/>
            <a:ext cx="943873" cy="2478654"/>
          </a:xfrm>
          <a:prstGeom prst="rect">
            <a:avLst/>
          </a:prstGeom>
        </p:spPr>
        <p:txBody>
          <a:bodyPr vert="eaVert"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8000" dirty="0" smtClean="0">
                <a:solidFill>
                  <a:schemeClr val="bg2">
                    <a:alpha val="46000"/>
                  </a:schemeClr>
                </a:solidFill>
                <a:latin typeface="Aharoni" panose="02010803020104030203" pitchFamily="2" charset="-79"/>
                <a:ea typeface="微软雅黑"/>
                <a:cs typeface="Aharoni" panose="02010803020104030203" pitchFamily="2" charset="-79"/>
                <a:sym typeface="Arial"/>
              </a:rPr>
              <a:t>MAP</a:t>
            </a:r>
            <a:endParaRPr lang="en-US" sz="8000" dirty="0">
              <a:solidFill>
                <a:schemeClr val="bg2">
                  <a:alpha val="46000"/>
                </a:schemeClr>
              </a:solidFill>
              <a:latin typeface="Aharoni" panose="02010803020104030203" pitchFamily="2" charset="-79"/>
              <a:ea typeface="微软雅黑"/>
              <a:cs typeface="Aharoni" panose="02010803020104030203" pitchFamily="2" charset="-79"/>
              <a:sym typeface="Arial"/>
            </a:endParaRPr>
          </a:p>
        </p:txBody>
      </p:sp>
    </p:spTree>
    <p:extLst>
      <p:ext uri="{BB962C8B-B14F-4D97-AF65-F5344CB8AC3E}">
        <p14:creationId xmlns:p14="http://schemas.microsoft.com/office/powerpoint/2010/main" val="235732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a:off x="0" y="1"/>
            <a:ext cx="6615886" cy="68580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4543718" y="1147738"/>
            <a:ext cx="6545977" cy="4562524"/>
            <a:chOff x="3641531" y="1328812"/>
            <a:chExt cx="4766987" cy="3322575"/>
          </a:xfrm>
        </p:grpSpPr>
        <p:sp>
          <p:nvSpPr>
            <p:cNvPr id="44" name="任意多边形 43"/>
            <p:cNvSpPr/>
            <p:nvPr/>
          </p:nvSpPr>
          <p:spPr>
            <a:xfrm>
              <a:off x="6255360" y="2677839"/>
              <a:ext cx="1973548" cy="1973548"/>
            </a:xfrm>
            <a:custGeom>
              <a:avLst/>
              <a:gdLst>
                <a:gd name="connsiteX0" fmla="*/ 1346517 w 1897024"/>
                <a:gd name="connsiteY0" fmla="*/ 302460 h 1897024"/>
                <a:gd name="connsiteX1" fmla="*/ 1494076 w 1897024"/>
                <a:gd name="connsiteY1" fmla="*/ 178637 h 1897024"/>
                <a:gd name="connsiteX2" fmla="*/ 1611958 w 1897024"/>
                <a:gd name="connsiteY2" fmla="*/ 277552 h 1897024"/>
                <a:gd name="connsiteX3" fmla="*/ 1515639 w 1897024"/>
                <a:gd name="connsiteY3" fmla="*/ 444370 h 1897024"/>
                <a:gd name="connsiteX4" fmla="*/ 1668676 w 1897024"/>
                <a:gd name="connsiteY4" fmla="*/ 709440 h 1897024"/>
                <a:gd name="connsiteX5" fmla="*/ 1861304 w 1897024"/>
                <a:gd name="connsiteY5" fmla="*/ 709435 h 1897024"/>
                <a:gd name="connsiteX6" fmla="*/ 1888026 w 1897024"/>
                <a:gd name="connsiteY6" fmla="*/ 860982 h 1897024"/>
                <a:gd name="connsiteX7" fmla="*/ 1707013 w 1897024"/>
                <a:gd name="connsiteY7" fmla="*/ 926859 h 1897024"/>
                <a:gd name="connsiteX8" fmla="*/ 1653863 w 1897024"/>
                <a:gd name="connsiteY8" fmla="*/ 1228283 h 1897024"/>
                <a:gd name="connsiteX9" fmla="*/ 1801428 w 1897024"/>
                <a:gd name="connsiteY9" fmla="*/ 1352098 h 1897024"/>
                <a:gd name="connsiteX10" fmla="*/ 1724486 w 1897024"/>
                <a:gd name="connsiteY10" fmla="*/ 1485366 h 1897024"/>
                <a:gd name="connsiteX11" fmla="*/ 1543476 w 1897024"/>
                <a:gd name="connsiteY11" fmla="*/ 1419478 h 1897024"/>
                <a:gd name="connsiteX12" fmla="*/ 1309008 w 1897024"/>
                <a:gd name="connsiteY12" fmla="*/ 1616220 h 1897024"/>
                <a:gd name="connsiteX13" fmla="*/ 1342463 w 1897024"/>
                <a:gd name="connsiteY13" fmla="*/ 1805921 h 1897024"/>
                <a:gd name="connsiteX14" fmla="*/ 1197859 w 1897024"/>
                <a:gd name="connsiteY14" fmla="*/ 1858552 h 1897024"/>
                <a:gd name="connsiteX15" fmla="*/ 1101549 w 1897024"/>
                <a:gd name="connsiteY15" fmla="*/ 1691729 h 1897024"/>
                <a:gd name="connsiteX16" fmla="*/ 795473 w 1897024"/>
                <a:gd name="connsiteY16" fmla="*/ 1691729 h 1897024"/>
                <a:gd name="connsiteX17" fmla="*/ 699165 w 1897024"/>
                <a:gd name="connsiteY17" fmla="*/ 1858552 h 1897024"/>
                <a:gd name="connsiteX18" fmla="*/ 554561 w 1897024"/>
                <a:gd name="connsiteY18" fmla="*/ 1805921 h 1897024"/>
                <a:gd name="connsiteX19" fmla="*/ 588016 w 1897024"/>
                <a:gd name="connsiteY19" fmla="*/ 1616220 h 1897024"/>
                <a:gd name="connsiteX20" fmla="*/ 353548 w 1897024"/>
                <a:gd name="connsiteY20" fmla="*/ 1419478 h 1897024"/>
                <a:gd name="connsiteX21" fmla="*/ 172538 w 1897024"/>
                <a:gd name="connsiteY21" fmla="*/ 1485366 h 1897024"/>
                <a:gd name="connsiteX22" fmla="*/ 95596 w 1897024"/>
                <a:gd name="connsiteY22" fmla="*/ 1352098 h 1897024"/>
                <a:gd name="connsiteX23" fmla="*/ 243161 w 1897024"/>
                <a:gd name="connsiteY23" fmla="*/ 1228283 h 1897024"/>
                <a:gd name="connsiteX24" fmla="*/ 190012 w 1897024"/>
                <a:gd name="connsiteY24" fmla="*/ 926859 h 1897024"/>
                <a:gd name="connsiteX25" fmla="*/ 8998 w 1897024"/>
                <a:gd name="connsiteY25" fmla="*/ 860982 h 1897024"/>
                <a:gd name="connsiteX26" fmla="*/ 35720 w 1897024"/>
                <a:gd name="connsiteY26" fmla="*/ 709435 h 1897024"/>
                <a:gd name="connsiteX27" fmla="*/ 228348 w 1897024"/>
                <a:gd name="connsiteY27" fmla="*/ 709440 h 1897024"/>
                <a:gd name="connsiteX28" fmla="*/ 381386 w 1897024"/>
                <a:gd name="connsiteY28" fmla="*/ 444371 h 1897024"/>
                <a:gd name="connsiteX29" fmla="*/ 285066 w 1897024"/>
                <a:gd name="connsiteY29" fmla="*/ 277552 h 1897024"/>
                <a:gd name="connsiteX30" fmla="*/ 402948 w 1897024"/>
                <a:gd name="connsiteY30" fmla="*/ 178637 h 1897024"/>
                <a:gd name="connsiteX31" fmla="*/ 550507 w 1897024"/>
                <a:gd name="connsiteY31" fmla="*/ 302460 h 1897024"/>
                <a:gd name="connsiteX32" fmla="*/ 838124 w 1897024"/>
                <a:gd name="connsiteY32" fmla="*/ 197776 h 1897024"/>
                <a:gd name="connsiteX33" fmla="*/ 871569 w 1897024"/>
                <a:gd name="connsiteY33" fmla="*/ 8072 h 1897024"/>
                <a:gd name="connsiteX34" fmla="*/ 1025455 w 1897024"/>
                <a:gd name="connsiteY34" fmla="*/ 8072 h 1897024"/>
                <a:gd name="connsiteX35" fmla="*/ 1058899 w 1897024"/>
                <a:gd name="connsiteY35" fmla="*/ 197775 h 1897024"/>
                <a:gd name="connsiteX36" fmla="*/ 1346516 w 1897024"/>
                <a:gd name="connsiteY36" fmla="*/ 302459 h 1897024"/>
                <a:gd name="connsiteX37" fmla="*/ 1346517 w 1897024"/>
                <a:gd name="connsiteY37" fmla="*/ 302460 h 1897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97024" h="1897024">
                  <a:moveTo>
                    <a:pt x="1346517" y="302460"/>
                  </a:moveTo>
                  <a:lnTo>
                    <a:pt x="1494076" y="178637"/>
                  </a:lnTo>
                  <a:lnTo>
                    <a:pt x="1611958" y="277552"/>
                  </a:lnTo>
                  <a:lnTo>
                    <a:pt x="1515639" y="444370"/>
                  </a:lnTo>
                  <a:cubicBezTo>
                    <a:pt x="1584127" y="521414"/>
                    <a:pt x="1636198" y="611605"/>
                    <a:pt x="1668676" y="709440"/>
                  </a:cubicBezTo>
                  <a:lnTo>
                    <a:pt x="1861304" y="709435"/>
                  </a:lnTo>
                  <a:lnTo>
                    <a:pt x="1888026" y="860982"/>
                  </a:lnTo>
                  <a:lnTo>
                    <a:pt x="1707013" y="926859"/>
                  </a:lnTo>
                  <a:cubicBezTo>
                    <a:pt x="1709955" y="1029901"/>
                    <a:pt x="1691870" y="1132462"/>
                    <a:pt x="1653863" y="1228283"/>
                  </a:cubicBezTo>
                  <a:lnTo>
                    <a:pt x="1801428" y="1352098"/>
                  </a:lnTo>
                  <a:lnTo>
                    <a:pt x="1724486" y="1485366"/>
                  </a:lnTo>
                  <a:lnTo>
                    <a:pt x="1543476" y="1419478"/>
                  </a:lnTo>
                  <a:cubicBezTo>
                    <a:pt x="1479495" y="1500304"/>
                    <a:pt x="1399716" y="1567246"/>
                    <a:pt x="1309008" y="1616220"/>
                  </a:cubicBezTo>
                  <a:lnTo>
                    <a:pt x="1342463" y="1805921"/>
                  </a:lnTo>
                  <a:lnTo>
                    <a:pt x="1197859" y="1858552"/>
                  </a:lnTo>
                  <a:lnTo>
                    <a:pt x="1101549" y="1691729"/>
                  </a:lnTo>
                  <a:cubicBezTo>
                    <a:pt x="1000583" y="1712519"/>
                    <a:pt x="896439" y="1712519"/>
                    <a:pt x="795473" y="1691729"/>
                  </a:cubicBezTo>
                  <a:lnTo>
                    <a:pt x="699165" y="1858552"/>
                  </a:lnTo>
                  <a:lnTo>
                    <a:pt x="554561" y="1805921"/>
                  </a:lnTo>
                  <a:lnTo>
                    <a:pt x="588016" y="1616220"/>
                  </a:lnTo>
                  <a:cubicBezTo>
                    <a:pt x="497308" y="1567246"/>
                    <a:pt x="417529" y="1500304"/>
                    <a:pt x="353548" y="1419478"/>
                  </a:cubicBezTo>
                  <a:lnTo>
                    <a:pt x="172538" y="1485366"/>
                  </a:lnTo>
                  <a:lnTo>
                    <a:pt x="95596" y="1352098"/>
                  </a:lnTo>
                  <a:lnTo>
                    <a:pt x="243161" y="1228283"/>
                  </a:lnTo>
                  <a:cubicBezTo>
                    <a:pt x="205154" y="1132461"/>
                    <a:pt x="187070" y="1029900"/>
                    <a:pt x="190012" y="926859"/>
                  </a:cubicBezTo>
                  <a:lnTo>
                    <a:pt x="8998" y="860982"/>
                  </a:lnTo>
                  <a:lnTo>
                    <a:pt x="35720" y="709435"/>
                  </a:lnTo>
                  <a:lnTo>
                    <a:pt x="228348" y="709440"/>
                  </a:lnTo>
                  <a:cubicBezTo>
                    <a:pt x="260826" y="611606"/>
                    <a:pt x="312898" y="521415"/>
                    <a:pt x="381386" y="444371"/>
                  </a:cubicBezTo>
                  <a:lnTo>
                    <a:pt x="285066" y="277552"/>
                  </a:lnTo>
                  <a:lnTo>
                    <a:pt x="402948" y="178637"/>
                  </a:lnTo>
                  <a:lnTo>
                    <a:pt x="550507" y="302460"/>
                  </a:lnTo>
                  <a:cubicBezTo>
                    <a:pt x="638274" y="248391"/>
                    <a:pt x="736137" y="212772"/>
                    <a:pt x="838124" y="197776"/>
                  </a:cubicBezTo>
                  <a:lnTo>
                    <a:pt x="871569" y="8072"/>
                  </a:lnTo>
                  <a:lnTo>
                    <a:pt x="1025455" y="8072"/>
                  </a:lnTo>
                  <a:lnTo>
                    <a:pt x="1058899" y="197775"/>
                  </a:lnTo>
                  <a:cubicBezTo>
                    <a:pt x="1160887" y="212771"/>
                    <a:pt x="1258750" y="248390"/>
                    <a:pt x="1346516" y="302459"/>
                  </a:cubicBezTo>
                  <a:lnTo>
                    <a:pt x="1346517" y="302460"/>
                  </a:lnTo>
                  <a:close/>
                </a:path>
              </a:pathLst>
            </a:custGeom>
            <a:solidFill>
              <a:srgbClr val="1B6AA3"/>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399165" tIns="462150" rIns="399165" bIns="495326" numCol="1" spcCol="1270" anchor="ctr" anchorCtr="0">
              <a:noAutofit/>
            </a:bodyPr>
            <a:lstStyle/>
            <a:p>
              <a:pPr algn="ctr" defTabSz="622300">
                <a:lnSpc>
                  <a:spcPct val="90000"/>
                </a:lnSpc>
                <a:spcBef>
                  <a:spcPct val="0"/>
                </a:spcBef>
                <a:spcAft>
                  <a:spcPct val="35000"/>
                </a:spcAft>
              </a:pPr>
              <a:r>
                <a:rPr lang="en-US" sz="1400" b="1" dirty="0">
                  <a:solidFill>
                    <a:schemeClr val="bg2"/>
                  </a:solidFill>
                </a:rPr>
                <a:t>Graphic Design</a:t>
              </a:r>
            </a:p>
          </p:txBody>
        </p:sp>
        <p:sp>
          <p:nvSpPr>
            <p:cNvPr id="45" name="任意多边形 44"/>
            <p:cNvSpPr/>
            <p:nvPr/>
          </p:nvSpPr>
          <p:spPr>
            <a:xfrm>
              <a:off x="5035599" y="2448499"/>
              <a:ext cx="1082992" cy="1082991"/>
            </a:xfrm>
            <a:custGeom>
              <a:avLst/>
              <a:gdLst>
                <a:gd name="connsiteX0" fmla="*/ 1032323 w 1379654"/>
                <a:gd name="connsiteY0" fmla="*/ 349432 h 1379654"/>
                <a:gd name="connsiteX1" fmla="*/ 1235869 w 1379654"/>
                <a:gd name="connsiteY1" fmla="*/ 288088 h 1379654"/>
                <a:gd name="connsiteX2" fmla="*/ 1310765 w 1379654"/>
                <a:gd name="connsiteY2" fmla="*/ 417814 h 1379654"/>
                <a:gd name="connsiteX3" fmla="*/ 1155866 w 1379654"/>
                <a:gd name="connsiteY3" fmla="*/ 563417 h 1379654"/>
                <a:gd name="connsiteX4" fmla="*/ 1155866 w 1379654"/>
                <a:gd name="connsiteY4" fmla="*/ 816239 h 1379654"/>
                <a:gd name="connsiteX5" fmla="*/ 1310765 w 1379654"/>
                <a:gd name="connsiteY5" fmla="*/ 961840 h 1379654"/>
                <a:gd name="connsiteX6" fmla="*/ 1235869 w 1379654"/>
                <a:gd name="connsiteY6" fmla="*/ 1091566 h 1379654"/>
                <a:gd name="connsiteX7" fmla="*/ 1032323 w 1379654"/>
                <a:gd name="connsiteY7" fmla="*/ 1030222 h 1379654"/>
                <a:gd name="connsiteX8" fmla="*/ 813371 w 1379654"/>
                <a:gd name="connsiteY8" fmla="*/ 1156634 h 1379654"/>
                <a:gd name="connsiteX9" fmla="*/ 764725 w 1379654"/>
                <a:gd name="connsiteY9" fmla="*/ 1363582 h 1379654"/>
                <a:gd name="connsiteX10" fmla="*/ 614929 w 1379654"/>
                <a:gd name="connsiteY10" fmla="*/ 1363582 h 1379654"/>
                <a:gd name="connsiteX11" fmla="*/ 566283 w 1379654"/>
                <a:gd name="connsiteY11" fmla="*/ 1156634 h 1379654"/>
                <a:gd name="connsiteX12" fmla="*/ 347331 w 1379654"/>
                <a:gd name="connsiteY12" fmla="*/ 1030222 h 1379654"/>
                <a:gd name="connsiteX13" fmla="*/ 143785 w 1379654"/>
                <a:gd name="connsiteY13" fmla="*/ 1091566 h 1379654"/>
                <a:gd name="connsiteX14" fmla="*/ 68889 w 1379654"/>
                <a:gd name="connsiteY14" fmla="*/ 961840 h 1379654"/>
                <a:gd name="connsiteX15" fmla="*/ 223788 w 1379654"/>
                <a:gd name="connsiteY15" fmla="*/ 816237 h 1379654"/>
                <a:gd name="connsiteX16" fmla="*/ 223788 w 1379654"/>
                <a:gd name="connsiteY16" fmla="*/ 563415 h 1379654"/>
                <a:gd name="connsiteX17" fmla="*/ 68889 w 1379654"/>
                <a:gd name="connsiteY17" fmla="*/ 417814 h 1379654"/>
                <a:gd name="connsiteX18" fmla="*/ 143785 w 1379654"/>
                <a:gd name="connsiteY18" fmla="*/ 288088 h 1379654"/>
                <a:gd name="connsiteX19" fmla="*/ 347331 w 1379654"/>
                <a:gd name="connsiteY19" fmla="*/ 349432 h 1379654"/>
                <a:gd name="connsiteX20" fmla="*/ 566283 w 1379654"/>
                <a:gd name="connsiteY20" fmla="*/ 223021 h 1379654"/>
                <a:gd name="connsiteX21" fmla="*/ 614929 w 1379654"/>
                <a:gd name="connsiteY21" fmla="*/ 16072 h 1379654"/>
                <a:gd name="connsiteX22" fmla="*/ 764725 w 1379654"/>
                <a:gd name="connsiteY22" fmla="*/ 16072 h 1379654"/>
                <a:gd name="connsiteX23" fmla="*/ 813371 w 1379654"/>
                <a:gd name="connsiteY23" fmla="*/ 223020 h 1379654"/>
                <a:gd name="connsiteX24" fmla="*/ 1032322 w 1379654"/>
                <a:gd name="connsiteY24" fmla="*/ 349432 h 1379654"/>
                <a:gd name="connsiteX25" fmla="*/ 1032323 w 1379654"/>
                <a:gd name="connsiteY25" fmla="*/ 349432 h 1379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79654" h="1379654">
                  <a:moveTo>
                    <a:pt x="1032323" y="349432"/>
                  </a:moveTo>
                  <a:lnTo>
                    <a:pt x="1235869" y="288088"/>
                  </a:lnTo>
                  <a:lnTo>
                    <a:pt x="1310765" y="417814"/>
                  </a:lnTo>
                  <a:lnTo>
                    <a:pt x="1155866" y="563417"/>
                  </a:lnTo>
                  <a:cubicBezTo>
                    <a:pt x="1178319" y="646195"/>
                    <a:pt x="1178319" y="733461"/>
                    <a:pt x="1155866" y="816239"/>
                  </a:cubicBezTo>
                  <a:lnTo>
                    <a:pt x="1310765" y="961840"/>
                  </a:lnTo>
                  <a:lnTo>
                    <a:pt x="1235869" y="1091566"/>
                  </a:lnTo>
                  <a:lnTo>
                    <a:pt x="1032323" y="1030222"/>
                  </a:lnTo>
                  <a:cubicBezTo>
                    <a:pt x="971861" y="1091057"/>
                    <a:pt x="896287" y="1134690"/>
                    <a:pt x="813371" y="1156634"/>
                  </a:cubicBezTo>
                  <a:lnTo>
                    <a:pt x="764725" y="1363582"/>
                  </a:lnTo>
                  <a:lnTo>
                    <a:pt x="614929" y="1363582"/>
                  </a:lnTo>
                  <a:lnTo>
                    <a:pt x="566283" y="1156634"/>
                  </a:lnTo>
                  <a:cubicBezTo>
                    <a:pt x="483368" y="1134690"/>
                    <a:pt x="407793" y="1091057"/>
                    <a:pt x="347331" y="1030222"/>
                  </a:cubicBezTo>
                  <a:lnTo>
                    <a:pt x="143785" y="1091566"/>
                  </a:lnTo>
                  <a:lnTo>
                    <a:pt x="68889" y="961840"/>
                  </a:lnTo>
                  <a:lnTo>
                    <a:pt x="223788" y="816237"/>
                  </a:lnTo>
                  <a:cubicBezTo>
                    <a:pt x="201335" y="733459"/>
                    <a:pt x="201335" y="646193"/>
                    <a:pt x="223788" y="563415"/>
                  </a:cubicBezTo>
                  <a:lnTo>
                    <a:pt x="68889" y="417814"/>
                  </a:lnTo>
                  <a:lnTo>
                    <a:pt x="143785" y="288088"/>
                  </a:lnTo>
                  <a:lnTo>
                    <a:pt x="347331" y="349432"/>
                  </a:lnTo>
                  <a:cubicBezTo>
                    <a:pt x="407793" y="288597"/>
                    <a:pt x="483367" y="244965"/>
                    <a:pt x="566283" y="223021"/>
                  </a:cubicBezTo>
                  <a:lnTo>
                    <a:pt x="614929" y="16072"/>
                  </a:lnTo>
                  <a:lnTo>
                    <a:pt x="764725" y="16072"/>
                  </a:lnTo>
                  <a:lnTo>
                    <a:pt x="813371" y="223020"/>
                  </a:lnTo>
                  <a:cubicBezTo>
                    <a:pt x="896286" y="244964"/>
                    <a:pt x="971861" y="288597"/>
                    <a:pt x="1032322" y="349432"/>
                  </a:cubicBezTo>
                  <a:lnTo>
                    <a:pt x="1032323" y="349432"/>
                  </a:lnTo>
                  <a:close/>
                </a:path>
              </a:pathLst>
            </a:custGeom>
            <a:solidFill>
              <a:srgbClr val="53A5E3"/>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spcFirstLastPara="0" vert="horz" wrap="square" lIns="365111" tIns="367212" rIns="365111" bIns="367212" numCol="1" spcCol="1270" anchor="ctr" anchorCtr="0">
              <a:noAutofit/>
            </a:bodyPr>
            <a:lstStyle/>
            <a:p>
              <a:pPr algn="ctr" defTabSz="622300">
                <a:lnSpc>
                  <a:spcPct val="90000"/>
                </a:lnSpc>
                <a:spcBef>
                  <a:spcPct val="0"/>
                </a:spcBef>
                <a:spcAft>
                  <a:spcPct val="35000"/>
                </a:spcAft>
              </a:pPr>
              <a:r>
                <a:rPr lang="en-US" sz="1400" b="1" dirty="0">
                  <a:solidFill>
                    <a:schemeClr val="bg2"/>
                  </a:solidFill>
                </a:rPr>
                <a:t>Software</a:t>
              </a:r>
            </a:p>
          </p:txBody>
        </p:sp>
        <p:sp>
          <p:nvSpPr>
            <p:cNvPr id="46" name="任意多边形 45"/>
            <p:cNvSpPr/>
            <p:nvPr/>
          </p:nvSpPr>
          <p:spPr>
            <a:xfrm>
              <a:off x="3860153" y="1471651"/>
              <a:ext cx="1417538" cy="1417538"/>
            </a:xfrm>
            <a:custGeom>
              <a:avLst/>
              <a:gdLst>
                <a:gd name="connsiteX0" fmla="*/ 1011465 w 1351779"/>
                <a:gd name="connsiteY0" fmla="*/ 342372 h 1351779"/>
                <a:gd name="connsiteX1" fmla="*/ 1210899 w 1351779"/>
                <a:gd name="connsiteY1" fmla="*/ 282267 h 1351779"/>
                <a:gd name="connsiteX2" fmla="*/ 1284282 w 1351779"/>
                <a:gd name="connsiteY2" fmla="*/ 409372 h 1351779"/>
                <a:gd name="connsiteX3" fmla="*/ 1132513 w 1351779"/>
                <a:gd name="connsiteY3" fmla="*/ 552033 h 1351779"/>
                <a:gd name="connsiteX4" fmla="*/ 1132513 w 1351779"/>
                <a:gd name="connsiteY4" fmla="*/ 799747 h 1351779"/>
                <a:gd name="connsiteX5" fmla="*/ 1284282 w 1351779"/>
                <a:gd name="connsiteY5" fmla="*/ 942407 h 1351779"/>
                <a:gd name="connsiteX6" fmla="*/ 1210899 w 1351779"/>
                <a:gd name="connsiteY6" fmla="*/ 1069512 h 1351779"/>
                <a:gd name="connsiteX7" fmla="*/ 1011465 w 1351779"/>
                <a:gd name="connsiteY7" fmla="*/ 1009407 h 1351779"/>
                <a:gd name="connsiteX8" fmla="*/ 796937 w 1351779"/>
                <a:gd name="connsiteY8" fmla="*/ 1133265 h 1351779"/>
                <a:gd name="connsiteX9" fmla="*/ 749274 w 1351779"/>
                <a:gd name="connsiteY9" fmla="*/ 1336032 h 1351779"/>
                <a:gd name="connsiteX10" fmla="*/ 602505 w 1351779"/>
                <a:gd name="connsiteY10" fmla="*/ 1336032 h 1351779"/>
                <a:gd name="connsiteX11" fmla="*/ 554841 w 1351779"/>
                <a:gd name="connsiteY11" fmla="*/ 1133265 h 1351779"/>
                <a:gd name="connsiteX12" fmla="*/ 340313 w 1351779"/>
                <a:gd name="connsiteY12" fmla="*/ 1009407 h 1351779"/>
                <a:gd name="connsiteX13" fmla="*/ 140880 w 1351779"/>
                <a:gd name="connsiteY13" fmla="*/ 1069512 h 1351779"/>
                <a:gd name="connsiteX14" fmla="*/ 67497 w 1351779"/>
                <a:gd name="connsiteY14" fmla="*/ 942407 h 1351779"/>
                <a:gd name="connsiteX15" fmla="*/ 219266 w 1351779"/>
                <a:gd name="connsiteY15" fmla="*/ 799746 h 1351779"/>
                <a:gd name="connsiteX16" fmla="*/ 219266 w 1351779"/>
                <a:gd name="connsiteY16" fmla="*/ 552032 h 1351779"/>
                <a:gd name="connsiteX17" fmla="*/ 67497 w 1351779"/>
                <a:gd name="connsiteY17" fmla="*/ 409372 h 1351779"/>
                <a:gd name="connsiteX18" fmla="*/ 140880 w 1351779"/>
                <a:gd name="connsiteY18" fmla="*/ 282267 h 1351779"/>
                <a:gd name="connsiteX19" fmla="*/ 340314 w 1351779"/>
                <a:gd name="connsiteY19" fmla="*/ 342372 h 1351779"/>
                <a:gd name="connsiteX20" fmla="*/ 554842 w 1351779"/>
                <a:gd name="connsiteY20" fmla="*/ 218515 h 1351779"/>
                <a:gd name="connsiteX21" fmla="*/ 602505 w 1351779"/>
                <a:gd name="connsiteY21" fmla="*/ 15747 h 1351779"/>
                <a:gd name="connsiteX22" fmla="*/ 749274 w 1351779"/>
                <a:gd name="connsiteY22" fmla="*/ 15747 h 1351779"/>
                <a:gd name="connsiteX23" fmla="*/ 796938 w 1351779"/>
                <a:gd name="connsiteY23" fmla="*/ 218514 h 1351779"/>
                <a:gd name="connsiteX24" fmla="*/ 1011466 w 1351779"/>
                <a:gd name="connsiteY24" fmla="*/ 342372 h 1351779"/>
                <a:gd name="connsiteX25" fmla="*/ 1011465 w 1351779"/>
                <a:gd name="connsiteY25" fmla="*/ 342372 h 1351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51779" h="1351779">
                  <a:moveTo>
                    <a:pt x="870069" y="341937"/>
                  </a:moveTo>
                  <a:lnTo>
                    <a:pt x="1014656" y="252389"/>
                  </a:lnTo>
                  <a:lnTo>
                    <a:pt x="1099392" y="337125"/>
                  </a:lnTo>
                  <a:lnTo>
                    <a:pt x="1009843" y="481711"/>
                  </a:lnTo>
                  <a:cubicBezTo>
                    <a:pt x="1044334" y="541028"/>
                    <a:pt x="1062401" y="608462"/>
                    <a:pt x="1062191" y="677077"/>
                  </a:cubicBezTo>
                  <a:lnTo>
                    <a:pt x="1212035" y="757517"/>
                  </a:lnTo>
                  <a:lnTo>
                    <a:pt x="1181020" y="873269"/>
                  </a:lnTo>
                  <a:lnTo>
                    <a:pt x="1011030" y="868011"/>
                  </a:lnTo>
                  <a:cubicBezTo>
                    <a:pt x="976905" y="927540"/>
                    <a:pt x="927540" y="976904"/>
                    <a:pt x="868011" y="1011030"/>
                  </a:cubicBezTo>
                  <a:lnTo>
                    <a:pt x="873270" y="1181019"/>
                  </a:lnTo>
                  <a:lnTo>
                    <a:pt x="757517" y="1212035"/>
                  </a:lnTo>
                  <a:lnTo>
                    <a:pt x="677076" y="1062191"/>
                  </a:lnTo>
                  <a:cubicBezTo>
                    <a:pt x="608461" y="1062401"/>
                    <a:pt x="541027" y="1044333"/>
                    <a:pt x="481709" y="1009842"/>
                  </a:cubicBezTo>
                  <a:lnTo>
                    <a:pt x="337123" y="1099390"/>
                  </a:lnTo>
                  <a:lnTo>
                    <a:pt x="252387" y="1014654"/>
                  </a:lnTo>
                  <a:lnTo>
                    <a:pt x="341936" y="870068"/>
                  </a:lnTo>
                  <a:cubicBezTo>
                    <a:pt x="307445" y="810751"/>
                    <a:pt x="289377" y="743317"/>
                    <a:pt x="289588" y="674702"/>
                  </a:cubicBezTo>
                  <a:lnTo>
                    <a:pt x="139744" y="594262"/>
                  </a:lnTo>
                  <a:lnTo>
                    <a:pt x="170759" y="478510"/>
                  </a:lnTo>
                  <a:lnTo>
                    <a:pt x="340749" y="483768"/>
                  </a:lnTo>
                  <a:cubicBezTo>
                    <a:pt x="374874" y="424239"/>
                    <a:pt x="424239" y="374875"/>
                    <a:pt x="483768" y="340750"/>
                  </a:cubicBezTo>
                  <a:lnTo>
                    <a:pt x="478509" y="170760"/>
                  </a:lnTo>
                  <a:lnTo>
                    <a:pt x="594262" y="139744"/>
                  </a:lnTo>
                  <a:lnTo>
                    <a:pt x="674703" y="289588"/>
                  </a:lnTo>
                  <a:cubicBezTo>
                    <a:pt x="743318" y="289378"/>
                    <a:pt x="810752" y="307446"/>
                    <a:pt x="870070" y="341937"/>
                  </a:cubicBezTo>
                  <a:lnTo>
                    <a:pt x="870069" y="341937"/>
                  </a:lnTo>
                  <a:close/>
                </a:path>
              </a:pathLst>
            </a:custGeom>
            <a:solidFill>
              <a:srgbClr val="B0D6F2"/>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466168" tIns="466168" rIns="466168" bIns="466168" numCol="1" spcCol="1270" anchor="ctr" anchorCtr="0">
              <a:noAutofit/>
            </a:bodyPr>
            <a:lstStyle/>
            <a:p>
              <a:pPr algn="ctr" defTabSz="622300">
                <a:lnSpc>
                  <a:spcPct val="90000"/>
                </a:lnSpc>
                <a:spcBef>
                  <a:spcPct val="0"/>
                </a:spcBef>
                <a:spcAft>
                  <a:spcPct val="35000"/>
                </a:spcAft>
              </a:pPr>
              <a:r>
                <a:rPr lang="en-US" sz="1400" b="1" dirty="0">
                  <a:solidFill>
                    <a:schemeClr val="bg2"/>
                  </a:solidFill>
                </a:rPr>
                <a:t>Drawing</a:t>
              </a:r>
            </a:p>
          </p:txBody>
        </p:sp>
        <p:sp>
          <p:nvSpPr>
            <p:cNvPr id="47" name="环形箭头 46"/>
            <p:cNvSpPr/>
            <p:nvPr/>
          </p:nvSpPr>
          <p:spPr>
            <a:xfrm rot="18744815">
              <a:off x="6850673" y="2310027"/>
              <a:ext cx="1522067" cy="1593623"/>
            </a:xfrm>
            <a:prstGeom prst="circularArrow">
              <a:avLst>
                <a:gd name="adj1" fmla="val 5845"/>
                <a:gd name="adj2" fmla="val 630666"/>
                <a:gd name="adj3" fmla="val 1346369"/>
                <a:gd name="adj4" fmla="val 18152645"/>
                <a:gd name="adj5" fmla="val 10142"/>
              </a:avLst>
            </a:prstGeom>
            <a:solidFill>
              <a:srgbClr val="1B6AA3"/>
            </a:solidFill>
            <a:ln>
              <a:noFill/>
            </a:ln>
          </p:spPr>
          <p:style>
            <a:lnRef idx="0">
              <a:scrgbClr r="0" g="0" b="0"/>
            </a:lnRef>
            <a:fillRef idx="1">
              <a:scrgbClr r="0" g="0" b="0"/>
            </a:fillRef>
            <a:effectRef idx="0">
              <a:schemeClr val="accent2">
                <a:hueOff val="0"/>
                <a:satOff val="0"/>
                <a:lumOff val="0"/>
                <a:alphaOff val="0"/>
              </a:schemeClr>
            </a:effectRef>
            <a:fontRef idx="minor">
              <a:schemeClr val="lt1"/>
            </a:fontRef>
          </p:style>
        </p:sp>
        <p:sp>
          <p:nvSpPr>
            <p:cNvPr id="48" name="形状 47"/>
            <p:cNvSpPr/>
            <p:nvPr/>
          </p:nvSpPr>
          <p:spPr>
            <a:xfrm rot="6853607">
              <a:off x="4648023" y="2019203"/>
              <a:ext cx="1764233" cy="1764233"/>
            </a:xfrm>
            <a:prstGeom prst="leftCircularArrow">
              <a:avLst>
                <a:gd name="adj1" fmla="val 6452"/>
                <a:gd name="adj2" fmla="val 429999"/>
                <a:gd name="adj3" fmla="val 10489124"/>
                <a:gd name="adj4" fmla="val 14070023"/>
                <a:gd name="adj5" fmla="val 7527"/>
              </a:avLst>
            </a:prstGeom>
            <a:solidFill>
              <a:srgbClr val="53A5E3"/>
            </a:solidFill>
            <a:ln>
              <a:noFill/>
            </a:ln>
          </p:spPr>
          <p:style>
            <a:lnRef idx="0">
              <a:scrgbClr r="0" g="0" b="0"/>
            </a:lnRef>
            <a:fillRef idx="1">
              <a:scrgbClr r="0" g="0" b="0"/>
            </a:fillRef>
            <a:effectRef idx="0">
              <a:schemeClr val="accent3">
                <a:hueOff val="0"/>
                <a:satOff val="0"/>
                <a:lumOff val="0"/>
                <a:alphaOff val="0"/>
              </a:schemeClr>
            </a:effectRef>
            <a:fontRef idx="minor">
              <a:schemeClr val="lt1"/>
            </a:fontRef>
          </p:style>
        </p:sp>
        <p:sp>
          <p:nvSpPr>
            <p:cNvPr id="49" name="环形箭头 48"/>
            <p:cNvSpPr/>
            <p:nvPr/>
          </p:nvSpPr>
          <p:spPr>
            <a:xfrm rot="6480752">
              <a:off x="3641531" y="1328812"/>
              <a:ext cx="1902198" cy="1902198"/>
            </a:xfrm>
            <a:prstGeom prst="circularArrow">
              <a:avLst>
                <a:gd name="adj1" fmla="val 5984"/>
                <a:gd name="adj2" fmla="val 524957"/>
                <a:gd name="adj3" fmla="val 13313824"/>
                <a:gd name="adj4" fmla="val 10508221"/>
                <a:gd name="adj5" fmla="val 6623"/>
              </a:avLst>
            </a:prstGeom>
            <a:solidFill>
              <a:srgbClr val="B0D6F2"/>
            </a:solidFill>
            <a:ln>
              <a:noFill/>
            </a:ln>
          </p:spPr>
          <p:style>
            <a:lnRef idx="0">
              <a:scrgbClr r="0" g="0" b="0"/>
            </a:lnRef>
            <a:fillRef idx="1">
              <a:scrgbClr r="0" g="0" b="0"/>
            </a:fillRef>
            <a:effectRef idx="0">
              <a:schemeClr val="accent4">
                <a:hueOff val="0"/>
                <a:satOff val="0"/>
                <a:lumOff val="0"/>
                <a:alphaOff val="0"/>
              </a:schemeClr>
            </a:effectRef>
            <a:fontRef idx="minor">
              <a:schemeClr val="lt1"/>
            </a:fontRef>
          </p:style>
        </p:sp>
      </p:grpSp>
      <p:sp>
        <p:nvSpPr>
          <p:cNvPr id="170" name="Content Placeholder 2"/>
          <p:cNvSpPr txBox="1">
            <a:spLocks/>
          </p:cNvSpPr>
          <p:nvPr/>
        </p:nvSpPr>
        <p:spPr>
          <a:xfrm>
            <a:off x="546325" y="4974199"/>
            <a:ext cx="3667921" cy="81403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a:solidFill>
                  <a:schemeClr val="bg2">
                    <a:lumMod val="90000"/>
                  </a:schemeClr>
                </a:solidFill>
                <a:latin typeface="Arial"/>
                <a:ea typeface="微软雅黑"/>
                <a:sym typeface="Arial"/>
              </a:rPr>
              <a:t>Lorem ipsum dolor sit amet, consectetur adipiscing elit. Curabitur elementum posuere pretium. Quisque nibh dolor, dignissim ac dignissim ut, luctus ac urna. </a:t>
            </a:r>
          </a:p>
        </p:txBody>
      </p:sp>
      <p:sp>
        <p:nvSpPr>
          <p:cNvPr id="21" name="Content Placeholder 2"/>
          <p:cNvSpPr txBox="1">
            <a:spLocks/>
          </p:cNvSpPr>
          <p:nvPr/>
        </p:nvSpPr>
        <p:spPr>
          <a:xfrm>
            <a:off x="546325" y="3736567"/>
            <a:ext cx="2670349" cy="9818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800" b="1" dirty="0" smtClean="0">
                <a:solidFill>
                  <a:schemeClr val="bg2"/>
                </a:solidFill>
                <a:latin typeface="Arial"/>
                <a:ea typeface="微软雅黑"/>
                <a:sym typeface="Arial"/>
              </a:rPr>
              <a:t>简单句</a:t>
            </a:r>
            <a:r>
              <a:rPr lang="zh-CN" altLang="en-US" sz="2800" b="1" dirty="0">
                <a:solidFill>
                  <a:schemeClr val="bg2"/>
                </a:solidFill>
                <a:latin typeface="Arial"/>
                <a:ea typeface="微软雅黑"/>
                <a:sym typeface="Arial"/>
              </a:rPr>
              <a:t>呈现本页的观点</a:t>
            </a:r>
            <a:endParaRPr lang="en-US" altLang="zh-CN" sz="2800" b="1" dirty="0">
              <a:solidFill>
                <a:schemeClr val="bg2"/>
              </a:solidFill>
              <a:latin typeface="Arial"/>
              <a:ea typeface="微软雅黑"/>
              <a:sym typeface="Arial"/>
            </a:endParaRPr>
          </a:p>
        </p:txBody>
      </p:sp>
      <p:grpSp>
        <p:nvGrpSpPr>
          <p:cNvPr id="23" name="组合 22"/>
          <p:cNvGrpSpPr/>
          <p:nvPr/>
        </p:nvGrpSpPr>
        <p:grpSpPr>
          <a:xfrm>
            <a:off x="1718225" y="2317157"/>
            <a:ext cx="1295400" cy="386961"/>
            <a:chOff x="684978" y="1688995"/>
            <a:chExt cx="1295400" cy="386961"/>
          </a:xfrm>
        </p:grpSpPr>
        <p:sp>
          <p:nvSpPr>
            <p:cNvPr id="24" name="圆角矩形 23"/>
            <p:cNvSpPr/>
            <p:nvPr/>
          </p:nvSpPr>
          <p:spPr>
            <a:xfrm>
              <a:off x="793645" y="1707656"/>
              <a:ext cx="1059804"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itle 13"/>
            <p:cNvSpPr txBox="1">
              <a:spLocks/>
            </p:cNvSpPr>
            <p:nvPr/>
          </p:nvSpPr>
          <p:spPr>
            <a:xfrm>
              <a:off x="684978" y="1688995"/>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smtClean="0">
                  <a:solidFill>
                    <a:sysClr val="windowText" lastClr="000000"/>
                  </a:solidFill>
                  <a:latin typeface="幼圆" panose="02010509060101010101" pitchFamily="49" charset="-122"/>
                  <a:ea typeface="幼圆" panose="02010509060101010101" pitchFamily="49" charset="-122"/>
                  <a:sym typeface="Arial"/>
                </a:rPr>
                <a:t>结构</a:t>
              </a:r>
              <a:endParaRPr lang="en-US" sz="1800" dirty="0">
                <a:solidFill>
                  <a:sysClr val="windowText" lastClr="000000"/>
                </a:solidFill>
                <a:latin typeface="幼圆" panose="02010509060101010101" pitchFamily="49" charset="-122"/>
                <a:ea typeface="幼圆" panose="02010509060101010101" pitchFamily="49" charset="-122"/>
                <a:sym typeface="Arial"/>
              </a:endParaRPr>
            </a:p>
          </p:txBody>
        </p:sp>
      </p:grpSp>
    </p:spTree>
    <p:extLst>
      <p:ext uri="{BB962C8B-B14F-4D97-AF65-F5344CB8AC3E}">
        <p14:creationId xmlns:p14="http://schemas.microsoft.com/office/powerpoint/2010/main" val="25646959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rot="10800000" flipV="1">
            <a:off x="1341424" y="4797647"/>
            <a:ext cx="2395813" cy="1249404"/>
          </a:xfrm>
          <a:prstGeom prst="roundRect">
            <a:avLst/>
          </a:prstGeom>
          <a:solidFill>
            <a:srgbClr val="5373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燕尾形 35"/>
          <p:cNvSpPr/>
          <p:nvPr/>
        </p:nvSpPr>
        <p:spPr>
          <a:xfrm rot="1846455">
            <a:off x="3756289" y="2602848"/>
            <a:ext cx="439928" cy="839870"/>
          </a:xfrm>
          <a:prstGeom prst="chevron">
            <a:avLst>
              <a:gd name="adj" fmla="val 62310"/>
            </a:avLst>
          </a:prstGeom>
          <a:solidFill>
            <a:srgbClr val="1B6AA3"/>
          </a:solidFill>
          <a:ln>
            <a:noFill/>
          </a:ln>
        </p:spPr>
        <p:style>
          <a:lnRef idx="0">
            <a:scrgbClr r="0" g="0" b="0"/>
          </a:lnRef>
          <a:fillRef idx="1">
            <a:scrgbClr r="0" g="0" b="0"/>
          </a:fillRef>
          <a:effectRef idx="0">
            <a:schemeClr val="accent2">
              <a:hueOff val="0"/>
              <a:satOff val="0"/>
              <a:lumOff val="0"/>
              <a:alphaOff val="0"/>
            </a:schemeClr>
          </a:effectRef>
          <a:fontRef idx="minor">
            <a:schemeClr val="lt1"/>
          </a:fontRef>
        </p:style>
      </p:sp>
      <p:sp>
        <p:nvSpPr>
          <p:cNvPr id="37" name="任意多边形 36"/>
          <p:cNvSpPr/>
          <p:nvPr/>
        </p:nvSpPr>
        <p:spPr>
          <a:xfrm>
            <a:off x="4283443" y="3011830"/>
            <a:ext cx="3012730" cy="1374246"/>
          </a:xfrm>
          <a:custGeom>
            <a:avLst/>
            <a:gdLst>
              <a:gd name="connsiteX0" fmla="*/ 0 w 1963209"/>
              <a:gd name="connsiteY0" fmla="*/ 0 h 1374246"/>
              <a:gd name="connsiteX1" fmla="*/ 1963209 w 1963209"/>
              <a:gd name="connsiteY1" fmla="*/ 0 h 1374246"/>
              <a:gd name="connsiteX2" fmla="*/ 1963209 w 1963209"/>
              <a:gd name="connsiteY2" fmla="*/ 1374246 h 1374246"/>
              <a:gd name="connsiteX3" fmla="*/ 0 w 1963209"/>
              <a:gd name="connsiteY3" fmla="*/ 1374246 h 1374246"/>
              <a:gd name="connsiteX4" fmla="*/ 0 w 1963209"/>
              <a:gd name="connsiteY4" fmla="*/ 0 h 1374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3209" h="1374246">
                <a:moveTo>
                  <a:pt x="0" y="0"/>
                </a:moveTo>
                <a:lnTo>
                  <a:pt x="1963209" y="0"/>
                </a:lnTo>
                <a:lnTo>
                  <a:pt x="1963209" y="1374246"/>
                </a:lnTo>
                <a:lnTo>
                  <a:pt x="0" y="137424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 tIns="17780" rIns="17780" bIns="17780" numCol="1" spcCol="1270" anchor="ctr" anchorCtr="0">
            <a:noAutofit/>
          </a:bodyPr>
          <a:lstStyle/>
          <a:p>
            <a:pPr algn="ctr" defTabSz="622300">
              <a:lnSpc>
                <a:spcPct val="90000"/>
              </a:lnSpc>
              <a:spcBef>
                <a:spcPct val="0"/>
              </a:spcBef>
              <a:spcAft>
                <a:spcPct val="35000"/>
              </a:spcAft>
            </a:pPr>
            <a:r>
              <a:rPr lang="en-US" sz="8800" dirty="0">
                <a:solidFill>
                  <a:schemeClr val="bg2">
                    <a:alpha val="78000"/>
                  </a:schemeClr>
                </a:solidFill>
                <a:latin typeface="Arial" panose="020B0604020202020204" pitchFamily="34" charset="0"/>
                <a:cs typeface="Arial" panose="020B0604020202020204" pitchFamily="34" charset="0"/>
              </a:rPr>
              <a:t>Step</a:t>
            </a:r>
            <a:r>
              <a:rPr lang="en-US" sz="3200" b="1" dirty="0">
                <a:solidFill>
                  <a:schemeClr val="bg2">
                    <a:alpha val="78000"/>
                  </a:schemeClr>
                </a:solidFill>
                <a:latin typeface="Arial" panose="020B0604020202020204" pitchFamily="34" charset="0"/>
                <a:cs typeface="Arial" panose="020B0604020202020204" pitchFamily="34" charset="0"/>
              </a:rPr>
              <a:t>2</a:t>
            </a:r>
            <a:endParaRPr lang="en-US" sz="2800" b="1" dirty="0">
              <a:solidFill>
                <a:schemeClr val="bg2">
                  <a:alpha val="78000"/>
                </a:schemeClr>
              </a:solidFill>
              <a:latin typeface="Arial" panose="020B0604020202020204" pitchFamily="34" charset="0"/>
              <a:cs typeface="Arial" panose="020B0604020202020204" pitchFamily="34" charset="0"/>
            </a:endParaRPr>
          </a:p>
        </p:txBody>
      </p:sp>
      <p:sp>
        <p:nvSpPr>
          <p:cNvPr id="38" name="燕尾形 37"/>
          <p:cNvSpPr>
            <a:spLocks noChangeAspect="1"/>
          </p:cNvSpPr>
          <p:nvPr/>
        </p:nvSpPr>
        <p:spPr>
          <a:xfrm rot="1134740">
            <a:off x="7238640" y="3817016"/>
            <a:ext cx="439367" cy="838800"/>
          </a:xfrm>
          <a:prstGeom prst="chevron">
            <a:avLst>
              <a:gd name="adj" fmla="val 62310"/>
            </a:avLst>
          </a:prstGeom>
          <a:solidFill>
            <a:schemeClr val="accent1">
              <a:lumMod val="60000"/>
              <a:lumOff val="40000"/>
            </a:schemeClr>
          </a:solidFill>
          <a:ln>
            <a:noFill/>
          </a:ln>
        </p:spPr>
        <p:style>
          <a:lnRef idx="0">
            <a:scrgbClr r="0" g="0" b="0"/>
          </a:lnRef>
          <a:fillRef idx="1">
            <a:scrgbClr r="0" g="0" b="0"/>
          </a:fillRef>
          <a:effectRef idx="0">
            <a:schemeClr val="accent3">
              <a:hueOff val="0"/>
              <a:satOff val="0"/>
              <a:lumOff val="0"/>
              <a:alphaOff val="0"/>
            </a:schemeClr>
          </a:effectRef>
          <a:fontRef idx="minor">
            <a:schemeClr val="lt1"/>
          </a:fontRef>
        </p:style>
      </p:sp>
      <p:sp>
        <p:nvSpPr>
          <p:cNvPr id="39" name="任意多边形 38"/>
          <p:cNvSpPr/>
          <p:nvPr/>
        </p:nvSpPr>
        <p:spPr>
          <a:xfrm>
            <a:off x="7875781" y="3753743"/>
            <a:ext cx="1668727" cy="1668727"/>
          </a:xfrm>
          <a:custGeom>
            <a:avLst/>
            <a:gdLst>
              <a:gd name="connsiteX0" fmla="*/ 0 w 1668727"/>
              <a:gd name="connsiteY0" fmla="*/ 834364 h 1668727"/>
              <a:gd name="connsiteX1" fmla="*/ 244380 w 1668727"/>
              <a:gd name="connsiteY1" fmla="*/ 244380 h 1668727"/>
              <a:gd name="connsiteX2" fmla="*/ 834365 w 1668727"/>
              <a:gd name="connsiteY2" fmla="*/ 1 h 1668727"/>
              <a:gd name="connsiteX3" fmla="*/ 1424349 w 1668727"/>
              <a:gd name="connsiteY3" fmla="*/ 244381 h 1668727"/>
              <a:gd name="connsiteX4" fmla="*/ 1668728 w 1668727"/>
              <a:gd name="connsiteY4" fmla="*/ 834366 h 1668727"/>
              <a:gd name="connsiteX5" fmla="*/ 1424348 w 1668727"/>
              <a:gd name="connsiteY5" fmla="*/ 1424351 h 1668727"/>
              <a:gd name="connsiteX6" fmla="*/ 834363 w 1668727"/>
              <a:gd name="connsiteY6" fmla="*/ 1668730 h 1668727"/>
              <a:gd name="connsiteX7" fmla="*/ 244379 w 1668727"/>
              <a:gd name="connsiteY7" fmla="*/ 1424350 h 1668727"/>
              <a:gd name="connsiteX8" fmla="*/ 0 w 1668727"/>
              <a:gd name="connsiteY8" fmla="*/ 834365 h 1668727"/>
              <a:gd name="connsiteX9" fmla="*/ 0 w 1668727"/>
              <a:gd name="connsiteY9" fmla="*/ 834364 h 166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8727" h="1668727">
                <a:moveTo>
                  <a:pt x="0" y="834364"/>
                </a:moveTo>
                <a:cubicBezTo>
                  <a:pt x="0" y="613077"/>
                  <a:pt x="87907" y="400853"/>
                  <a:pt x="244380" y="244380"/>
                </a:cubicBezTo>
                <a:cubicBezTo>
                  <a:pt x="400854" y="87907"/>
                  <a:pt x="613078" y="1"/>
                  <a:pt x="834365" y="1"/>
                </a:cubicBezTo>
                <a:cubicBezTo>
                  <a:pt x="1055652" y="1"/>
                  <a:pt x="1267876" y="87908"/>
                  <a:pt x="1424349" y="244381"/>
                </a:cubicBezTo>
                <a:cubicBezTo>
                  <a:pt x="1580822" y="400855"/>
                  <a:pt x="1668728" y="613079"/>
                  <a:pt x="1668728" y="834366"/>
                </a:cubicBezTo>
                <a:cubicBezTo>
                  <a:pt x="1668728" y="1055653"/>
                  <a:pt x="1580822" y="1267877"/>
                  <a:pt x="1424348" y="1424351"/>
                </a:cubicBezTo>
                <a:cubicBezTo>
                  <a:pt x="1267874" y="1580825"/>
                  <a:pt x="1055650" y="1668731"/>
                  <a:pt x="834363" y="1668730"/>
                </a:cubicBezTo>
                <a:cubicBezTo>
                  <a:pt x="613076" y="1668730"/>
                  <a:pt x="400852" y="1580824"/>
                  <a:pt x="244379" y="1424350"/>
                </a:cubicBezTo>
                <a:cubicBezTo>
                  <a:pt x="87905" y="1267876"/>
                  <a:pt x="0" y="1055652"/>
                  <a:pt x="0" y="834365"/>
                </a:cubicBezTo>
                <a:lnTo>
                  <a:pt x="0" y="834364"/>
                </a:lnTo>
                <a:close/>
              </a:path>
            </a:pathLst>
          </a:custGeom>
          <a:solidFill>
            <a:schemeClr val="accent1">
              <a:lumMod val="60000"/>
              <a:lumOff val="40000"/>
            </a:schemeClr>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spcFirstLastPara="0" vert="horz" wrap="square" lIns="244380" tIns="244379" rIns="244380" bIns="244379" numCol="1" spcCol="1270" anchor="ctr" anchorCtr="0">
            <a:noAutofit/>
          </a:bodyPr>
          <a:lstStyle/>
          <a:p>
            <a:pPr algn="ctr" defTabSz="622300">
              <a:lnSpc>
                <a:spcPct val="90000"/>
              </a:lnSpc>
              <a:spcBef>
                <a:spcPct val="0"/>
              </a:spcBef>
              <a:spcAft>
                <a:spcPct val="35000"/>
              </a:spcAft>
            </a:pPr>
            <a:r>
              <a:rPr lang="en-US" sz="2000" b="1" dirty="0">
                <a:solidFill>
                  <a:schemeClr val="bg2"/>
                </a:solidFill>
                <a:latin typeface="Arial" panose="020B0604020202020204" pitchFamily="34" charset="0"/>
                <a:cs typeface="Arial" panose="020B0604020202020204" pitchFamily="34" charset="0"/>
              </a:rPr>
              <a:t>Step3</a:t>
            </a:r>
          </a:p>
        </p:txBody>
      </p:sp>
      <p:sp>
        <p:nvSpPr>
          <p:cNvPr id="4" name="TextBox 3"/>
          <p:cNvSpPr txBox="1"/>
          <p:nvPr/>
        </p:nvSpPr>
        <p:spPr>
          <a:xfrm>
            <a:off x="1509271" y="5248859"/>
            <a:ext cx="2060118" cy="600164"/>
          </a:xfrm>
          <a:prstGeom prst="rect">
            <a:avLst/>
          </a:prstGeom>
          <a:noFill/>
        </p:spPr>
        <p:txBody>
          <a:bodyPr wrap="square" rtlCol="0">
            <a:spAutoFit/>
          </a:bodyPr>
          <a:lstStyle/>
          <a:p>
            <a:r>
              <a:rPr lang="en-US" sz="1100" dirty="0">
                <a:solidFill>
                  <a:schemeClr val="bg2">
                    <a:lumMod val="90000"/>
                  </a:schemeClr>
                </a:solidFill>
                <a:latin typeface="Arial"/>
                <a:ea typeface="微软雅黑"/>
                <a:sym typeface="Arial"/>
              </a:rPr>
              <a:t>Works best with small amounts of Level 1 text and medium amounts of Level </a:t>
            </a:r>
            <a:r>
              <a:rPr lang="en-US" sz="1100" dirty="0" smtClean="0">
                <a:solidFill>
                  <a:schemeClr val="bg2">
                    <a:lumMod val="90000"/>
                  </a:schemeClr>
                </a:solidFill>
                <a:latin typeface="Arial"/>
                <a:ea typeface="微软雅黑"/>
                <a:sym typeface="Arial"/>
              </a:rPr>
              <a:t>2</a:t>
            </a:r>
            <a:endParaRPr lang="en-US" sz="1100" dirty="0">
              <a:solidFill>
                <a:schemeClr val="bg2">
                  <a:lumMod val="90000"/>
                </a:schemeClr>
              </a:solidFill>
              <a:latin typeface="Arial"/>
              <a:ea typeface="微软雅黑"/>
              <a:sym typeface="Arial"/>
            </a:endParaRPr>
          </a:p>
        </p:txBody>
      </p:sp>
      <p:grpSp>
        <p:nvGrpSpPr>
          <p:cNvPr id="15" name="组合 14"/>
          <p:cNvGrpSpPr/>
          <p:nvPr/>
        </p:nvGrpSpPr>
        <p:grpSpPr>
          <a:xfrm>
            <a:off x="3391490" y="4878935"/>
            <a:ext cx="453537" cy="289989"/>
            <a:chOff x="3718492" y="646009"/>
            <a:chExt cx="1029447" cy="658221"/>
          </a:xfrm>
        </p:grpSpPr>
        <p:sp>
          <p:nvSpPr>
            <p:cNvPr id="9" name="椭圆 8"/>
            <p:cNvSpPr/>
            <p:nvPr/>
          </p:nvSpPr>
          <p:spPr>
            <a:xfrm>
              <a:off x="3718492" y="646009"/>
              <a:ext cx="155976" cy="155976"/>
            </a:xfrm>
            <a:prstGeom prst="ellipse">
              <a:avLst/>
            </a:prstGeom>
            <a:solidFill>
              <a:schemeClr val="accent1">
                <a:lumMod val="20000"/>
                <a:lumOff val="80000"/>
              </a:schemeClr>
            </a:solidFill>
            <a:ln>
              <a:noFill/>
            </a:ln>
          </p:spPr>
          <p:style>
            <a:lnRef idx="2">
              <a:scrgbClr r="0" g="0" b="0"/>
            </a:lnRef>
            <a:fillRef idx="1">
              <a:scrgbClr r="0" g="0" b="0"/>
            </a:fillRef>
            <a:effectRef idx="0">
              <a:schemeClr val="accent6">
                <a:hueOff val="0"/>
                <a:satOff val="0"/>
                <a:lumOff val="0"/>
                <a:alphaOff val="0"/>
              </a:schemeClr>
            </a:effectRef>
            <a:fontRef idx="minor">
              <a:schemeClr val="lt1"/>
            </a:fontRef>
          </p:style>
        </p:sp>
        <p:sp>
          <p:nvSpPr>
            <p:cNvPr id="10" name="椭圆 9"/>
            <p:cNvSpPr/>
            <p:nvPr/>
          </p:nvSpPr>
          <p:spPr>
            <a:xfrm>
              <a:off x="4067880" y="798866"/>
              <a:ext cx="155976" cy="155976"/>
            </a:xfrm>
            <a:prstGeom prst="ellipse">
              <a:avLst/>
            </a:prstGeom>
            <a:solidFill>
              <a:schemeClr val="accent1">
                <a:lumMod val="20000"/>
                <a:lumOff val="80000"/>
              </a:schemeClr>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1" name="椭圆 10"/>
            <p:cNvSpPr/>
            <p:nvPr/>
          </p:nvSpPr>
          <p:spPr>
            <a:xfrm>
              <a:off x="4286248" y="908050"/>
              <a:ext cx="245106" cy="245106"/>
            </a:xfrm>
            <a:prstGeom prst="ellipse">
              <a:avLst/>
            </a:prstGeom>
            <a:solidFill>
              <a:schemeClr val="accent1"/>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sp>
        <p:sp>
          <p:nvSpPr>
            <p:cNvPr id="12" name="椭圆 11"/>
            <p:cNvSpPr/>
            <p:nvPr/>
          </p:nvSpPr>
          <p:spPr>
            <a:xfrm>
              <a:off x="4591963" y="1148254"/>
              <a:ext cx="155976" cy="155976"/>
            </a:xfrm>
            <a:prstGeom prst="ellipse">
              <a:avLst/>
            </a:prstGeom>
            <a:solidFill>
              <a:schemeClr val="accent1">
                <a:lumMod val="60000"/>
                <a:lumOff val="40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sp>
      </p:grpSp>
      <p:sp>
        <p:nvSpPr>
          <p:cNvPr id="41" name="任意多边形 40"/>
          <p:cNvSpPr/>
          <p:nvPr/>
        </p:nvSpPr>
        <p:spPr>
          <a:xfrm>
            <a:off x="1657459" y="1155985"/>
            <a:ext cx="2022521" cy="2022521"/>
          </a:xfrm>
          <a:custGeom>
            <a:avLst/>
            <a:gdLst>
              <a:gd name="connsiteX0" fmla="*/ 0 w 1668727"/>
              <a:gd name="connsiteY0" fmla="*/ 834364 h 1668727"/>
              <a:gd name="connsiteX1" fmla="*/ 244380 w 1668727"/>
              <a:gd name="connsiteY1" fmla="*/ 244380 h 1668727"/>
              <a:gd name="connsiteX2" fmla="*/ 834365 w 1668727"/>
              <a:gd name="connsiteY2" fmla="*/ 1 h 1668727"/>
              <a:gd name="connsiteX3" fmla="*/ 1424349 w 1668727"/>
              <a:gd name="connsiteY3" fmla="*/ 244381 h 1668727"/>
              <a:gd name="connsiteX4" fmla="*/ 1668728 w 1668727"/>
              <a:gd name="connsiteY4" fmla="*/ 834366 h 1668727"/>
              <a:gd name="connsiteX5" fmla="*/ 1424348 w 1668727"/>
              <a:gd name="connsiteY5" fmla="*/ 1424351 h 1668727"/>
              <a:gd name="connsiteX6" fmla="*/ 834363 w 1668727"/>
              <a:gd name="connsiteY6" fmla="*/ 1668730 h 1668727"/>
              <a:gd name="connsiteX7" fmla="*/ 244379 w 1668727"/>
              <a:gd name="connsiteY7" fmla="*/ 1424350 h 1668727"/>
              <a:gd name="connsiteX8" fmla="*/ 0 w 1668727"/>
              <a:gd name="connsiteY8" fmla="*/ 834365 h 1668727"/>
              <a:gd name="connsiteX9" fmla="*/ 0 w 1668727"/>
              <a:gd name="connsiteY9" fmla="*/ 834364 h 166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8727" h="1668727">
                <a:moveTo>
                  <a:pt x="0" y="834364"/>
                </a:moveTo>
                <a:cubicBezTo>
                  <a:pt x="0" y="613077"/>
                  <a:pt x="87907" y="400853"/>
                  <a:pt x="244380" y="244380"/>
                </a:cubicBezTo>
                <a:cubicBezTo>
                  <a:pt x="400854" y="87907"/>
                  <a:pt x="613078" y="1"/>
                  <a:pt x="834365" y="1"/>
                </a:cubicBezTo>
                <a:cubicBezTo>
                  <a:pt x="1055652" y="1"/>
                  <a:pt x="1267876" y="87908"/>
                  <a:pt x="1424349" y="244381"/>
                </a:cubicBezTo>
                <a:cubicBezTo>
                  <a:pt x="1580822" y="400855"/>
                  <a:pt x="1668728" y="613079"/>
                  <a:pt x="1668728" y="834366"/>
                </a:cubicBezTo>
                <a:cubicBezTo>
                  <a:pt x="1668728" y="1055653"/>
                  <a:pt x="1580822" y="1267877"/>
                  <a:pt x="1424348" y="1424351"/>
                </a:cubicBezTo>
                <a:cubicBezTo>
                  <a:pt x="1267874" y="1580825"/>
                  <a:pt x="1055650" y="1668731"/>
                  <a:pt x="834363" y="1668730"/>
                </a:cubicBezTo>
                <a:cubicBezTo>
                  <a:pt x="613076" y="1668730"/>
                  <a:pt x="400852" y="1580824"/>
                  <a:pt x="244379" y="1424350"/>
                </a:cubicBezTo>
                <a:cubicBezTo>
                  <a:pt x="87905" y="1267876"/>
                  <a:pt x="0" y="1055652"/>
                  <a:pt x="0" y="834365"/>
                </a:cubicBezTo>
                <a:lnTo>
                  <a:pt x="0" y="834364"/>
                </a:lnTo>
                <a:close/>
              </a:path>
            </a:pathLst>
          </a:custGeom>
          <a:solidFill>
            <a:srgbClr val="1B6AA3"/>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spcFirstLastPara="0" vert="horz" wrap="square" lIns="244380" tIns="244379" rIns="244380" bIns="244379" numCol="1" spcCol="1270" anchor="ctr" anchorCtr="0">
            <a:noAutofit/>
          </a:bodyPr>
          <a:lstStyle/>
          <a:p>
            <a:pPr algn="ctr" defTabSz="622300">
              <a:lnSpc>
                <a:spcPct val="90000"/>
              </a:lnSpc>
              <a:spcBef>
                <a:spcPct val="0"/>
              </a:spcBef>
              <a:spcAft>
                <a:spcPct val="35000"/>
              </a:spcAft>
            </a:pPr>
            <a:r>
              <a:rPr lang="en-US" sz="2000" b="1" dirty="0">
                <a:solidFill>
                  <a:schemeClr val="bg2"/>
                </a:solidFill>
                <a:latin typeface="Arial" panose="020B0604020202020204" pitchFamily="34" charset="0"/>
                <a:cs typeface="Arial" panose="020B0604020202020204" pitchFamily="34" charset="0"/>
              </a:rPr>
              <a:t>Step1</a:t>
            </a:r>
            <a:endParaRPr lang="en-US" sz="1400" b="1" dirty="0">
              <a:solidFill>
                <a:schemeClr val="bg2"/>
              </a:solidFill>
              <a:latin typeface="Arial" panose="020B0604020202020204" pitchFamily="34" charset="0"/>
              <a:cs typeface="Arial" panose="020B0604020202020204" pitchFamily="34" charset="0"/>
            </a:endParaRPr>
          </a:p>
        </p:txBody>
      </p:sp>
      <p:sp>
        <p:nvSpPr>
          <p:cNvPr id="43" name="泪滴形 42"/>
          <p:cNvSpPr/>
          <p:nvPr/>
        </p:nvSpPr>
        <p:spPr>
          <a:xfrm rot="10343941">
            <a:off x="9456847" y="3372873"/>
            <a:ext cx="314787" cy="355374"/>
          </a:xfrm>
          <a:prstGeom prst="teardrop">
            <a:avLst>
              <a:gd name="adj" fmla="val 115895"/>
            </a:avLst>
          </a:prstGeom>
          <a:solidFill>
            <a:srgbClr val="B0D6F2">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dirty="0"/>
          </a:p>
        </p:txBody>
      </p:sp>
      <p:sp>
        <p:nvSpPr>
          <p:cNvPr id="46" name="泪滴形 45"/>
          <p:cNvSpPr/>
          <p:nvPr/>
        </p:nvSpPr>
        <p:spPr>
          <a:xfrm rot="10343941">
            <a:off x="9885476" y="4255674"/>
            <a:ext cx="314787" cy="355374"/>
          </a:xfrm>
          <a:prstGeom prst="teardrop">
            <a:avLst>
              <a:gd name="adj" fmla="val 115895"/>
            </a:avLst>
          </a:prstGeom>
          <a:solidFill>
            <a:srgbClr val="B0D6F2">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dirty="0"/>
          </a:p>
        </p:txBody>
      </p:sp>
      <p:sp>
        <p:nvSpPr>
          <p:cNvPr id="47" name="泪滴形 46"/>
          <p:cNvSpPr/>
          <p:nvPr/>
        </p:nvSpPr>
        <p:spPr>
          <a:xfrm rot="15031560">
            <a:off x="9961373" y="5043322"/>
            <a:ext cx="378268" cy="427040"/>
          </a:xfrm>
          <a:prstGeom prst="teardrop">
            <a:avLst>
              <a:gd name="adj" fmla="val 115895"/>
            </a:avLst>
          </a:prstGeom>
          <a:solidFill>
            <a:srgbClr val="B0D6F2">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dirty="0"/>
          </a:p>
        </p:txBody>
      </p:sp>
      <p:sp>
        <p:nvSpPr>
          <p:cNvPr id="48" name="泪滴形 47"/>
          <p:cNvSpPr/>
          <p:nvPr/>
        </p:nvSpPr>
        <p:spPr>
          <a:xfrm rot="15011412">
            <a:off x="9296261" y="5585725"/>
            <a:ext cx="378268" cy="427040"/>
          </a:xfrm>
          <a:prstGeom prst="teardrop">
            <a:avLst>
              <a:gd name="adj" fmla="val 115895"/>
            </a:avLst>
          </a:prstGeom>
          <a:solidFill>
            <a:srgbClr val="B0D6F2">
              <a:alpha val="69020"/>
            </a:srgbClr>
          </a:solidFill>
          <a:ln>
            <a:no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222886" tIns="1058711" rIns="222887" bIns="260034" numCol="1" spcCol="1270" anchor="ctr" anchorCtr="1">
            <a:noAutofit/>
          </a:bodyPr>
          <a:lstStyle/>
          <a:p>
            <a:pPr marL="171450" lvl="1" indent="-171450" algn="ctr" defTabSz="711200">
              <a:lnSpc>
                <a:spcPct val="90000"/>
              </a:lnSpc>
              <a:spcBef>
                <a:spcPct val="0"/>
              </a:spcBef>
              <a:spcAft>
                <a:spcPct val="15000"/>
              </a:spcAft>
              <a:buChar char="••"/>
            </a:pPr>
            <a:endParaRPr lang="zh-CN" altLang="en-US" sz="1600" b="1" dirty="0"/>
          </a:p>
        </p:txBody>
      </p:sp>
      <p:sp>
        <p:nvSpPr>
          <p:cNvPr id="19" name="Content Placeholder 2"/>
          <p:cNvSpPr txBox="1">
            <a:spLocks/>
          </p:cNvSpPr>
          <p:nvPr/>
        </p:nvSpPr>
        <p:spPr>
          <a:xfrm>
            <a:off x="8252798" y="1171390"/>
            <a:ext cx="3195287" cy="9818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3200" b="1" dirty="0">
                <a:solidFill>
                  <a:schemeClr val="bg2"/>
                </a:solidFill>
                <a:latin typeface="Arial"/>
                <a:ea typeface="微软雅黑"/>
                <a:sym typeface="Arial"/>
              </a:rPr>
              <a:t>主题句简单句呈现本页的</a:t>
            </a:r>
            <a:r>
              <a:rPr lang="zh-CN" altLang="en-US" sz="3200" b="1" dirty="0" smtClean="0">
                <a:solidFill>
                  <a:schemeClr val="bg2"/>
                </a:solidFill>
                <a:latin typeface="Arial"/>
                <a:ea typeface="微软雅黑"/>
                <a:sym typeface="Arial"/>
              </a:rPr>
              <a:t>观点</a:t>
            </a:r>
            <a:endParaRPr lang="en-US" altLang="zh-CN" sz="3200" b="1" dirty="0">
              <a:solidFill>
                <a:schemeClr val="bg2"/>
              </a:solidFill>
              <a:latin typeface="Arial"/>
              <a:ea typeface="微软雅黑"/>
              <a:sym typeface="Arial"/>
            </a:endParaRPr>
          </a:p>
        </p:txBody>
      </p:sp>
      <p:grpSp>
        <p:nvGrpSpPr>
          <p:cNvPr id="20" name="组合 19"/>
          <p:cNvGrpSpPr/>
          <p:nvPr/>
        </p:nvGrpSpPr>
        <p:grpSpPr>
          <a:xfrm>
            <a:off x="10146397" y="610202"/>
            <a:ext cx="1295400" cy="368300"/>
            <a:chOff x="684978" y="1688995"/>
            <a:chExt cx="1295400" cy="368300"/>
          </a:xfrm>
        </p:grpSpPr>
        <p:sp>
          <p:nvSpPr>
            <p:cNvPr id="21" name="圆角矩形 20"/>
            <p:cNvSpPr/>
            <p:nvPr/>
          </p:nvSpPr>
          <p:spPr>
            <a:xfrm>
              <a:off x="793645" y="1707656"/>
              <a:ext cx="1059804" cy="335906"/>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itle 13"/>
            <p:cNvSpPr txBox="1">
              <a:spLocks/>
            </p:cNvSpPr>
            <p:nvPr/>
          </p:nvSpPr>
          <p:spPr>
            <a:xfrm>
              <a:off x="684978" y="1688995"/>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ysClr val="windowText" lastClr="000000"/>
                  </a:solidFill>
                  <a:latin typeface="幼圆" panose="02010509060101010101" pitchFamily="49" charset="-122"/>
                  <a:ea typeface="幼圆" panose="02010509060101010101" pitchFamily="49" charset="-122"/>
                  <a:sym typeface="Arial"/>
                </a:rPr>
                <a:t>流程步骤</a:t>
              </a:r>
              <a:endParaRPr lang="en-US" sz="1600" dirty="0">
                <a:solidFill>
                  <a:sysClr val="windowText" lastClr="000000"/>
                </a:solidFill>
                <a:latin typeface="幼圆" panose="02010509060101010101" pitchFamily="49" charset="-122"/>
                <a:ea typeface="幼圆" panose="02010509060101010101" pitchFamily="49" charset="-122"/>
                <a:sym typeface="Arial"/>
              </a:endParaRPr>
            </a:p>
          </p:txBody>
        </p:sp>
      </p:grpSp>
    </p:spTree>
    <p:extLst>
      <p:ext uri="{BB962C8B-B14F-4D97-AF65-F5344CB8AC3E}">
        <p14:creationId xmlns:p14="http://schemas.microsoft.com/office/powerpoint/2010/main" val="2242083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ontent Placeholder 2"/>
          <p:cNvSpPr txBox="1">
            <a:spLocks/>
          </p:cNvSpPr>
          <p:nvPr/>
        </p:nvSpPr>
        <p:spPr>
          <a:xfrm>
            <a:off x="6528048" y="5189286"/>
            <a:ext cx="4380790" cy="4465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050" dirty="0" err="1">
                <a:solidFill>
                  <a:schemeClr val="bg2"/>
                </a:solidFill>
                <a:cs typeface="+mn-ea"/>
                <a:sym typeface="+mn-lt"/>
              </a:rPr>
              <a:t>Lorem</a:t>
            </a:r>
            <a:r>
              <a:rPr lang="en-US" sz="1050" dirty="0">
                <a:solidFill>
                  <a:schemeClr val="bg2"/>
                </a:solidFill>
                <a:cs typeface="+mn-ea"/>
                <a:sym typeface="+mn-lt"/>
              </a:rPr>
              <a:t> </a:t>
            </a:r>
            <a:r>
              <a:rPr lang="en-US" sz="1050" dirty="0" err="1">
                <a:solidFill>
                  <a:schemeClr val="bg2"/>
                </a:solidFill>
                <a:cs typeface="+mn-ea"/>
                <a:sym typeface="+mn-lt"/>
              </a:rPr>
              <a:t>ipsum</a:t>
            </a:r>
            <a:r>
              <a:rPr lang="en-US" sz="1050" dirty="0">
                <a:solidFill>
                  <a:schemeClr val="bg2"/>
                </a:solidFill>
                <a:cs typeface="+mn-ea"/>
                <a:sym typeface="+mn-lt"/>
              </a:rPr>
              <a:t> dolor sit </a:t>
            </a:r>
            <a:r>
              <a:rPr lang="en-US" sz="1050" dirty="0" err="1">
                <a:solidFill>
                  <a:schemeClr val="bg2"/>
                </a:solidFill>
                <a:cs typeface="+mn-ea"/>
                <a:sym typeface="+mn-lt"/>
              </a:rPr>
              <a:t>amet</a:t>
            </a:r>
            <a:r>
              <a:rPr lang="en-US" sz="1050" dirty="0">
                <a:solidFill>
                  <a:schemeClr val="bg2"/>
                </a:solidFill>
                <a:cs typeface="+mn-ea"/>
                <a:sym typeface="+mn-lt"/>
              </a:rPr>
              <a:t>, </a:t>
            </a:r>
            <a:r>
              <a:rPr lang="en-US" sz="1050" dirty="0" err="1">
                <a:solidFill>
                  <a:schemeClr val="bg2"/>
                </a:solidFill>
                <a:cs typeface="+mn-ea"/>
                <a:sym typeface="+mn-lt"/>
              </a:rPr>
              <a:t>consectetur</a:t>
            </a:r>
            <a:r>
              <a:rPr lang="en-US" sz="1050" dirty="0">
                <a:solidFill>
                  <a:schemeClr val="bg2"/>
                </a:solidFill>
                <a:cs typeface="+mn-ea"/>
                <a:sym typeface="+mn-lt"/>
              </a:rPr>
              <a:t> </a:t>
            </a:r>
            <a:r>
              <a:rPr lang="en-US" sz="1050" dirty="0" err="1">
                <a:solidFill>
                  <a:schemeClr val="bg2"/>
                </a:solidFill>
                <a:cs typeface="+mn-ea"/>
                <a:sym typeface="+mn-lt"/>
              </a:rPr>
              <a:t>adipiscing</a:t>
            </a:r>
            <a:r>
              <a:rPr lang="en-US" sz="1050" dirty="0">
                <a:solidFill>
                  <a:schemeClr val="bg2"/>
                </a:solidFill>
                <a:cs typeface="+mn-ea"/>
                <a:sym typeface="+mn-lt"/>
              </a:rPr>
              <a:t> </a:t>
            </a:r>
            <a:r>
              <a:rPr lang="en-US" sz="1050" dirty="0" err="1">
                <a:solidFill>
                  <a:schemeClr val="bg2"/>
                </a:solidFill>
                <a:cs typeface="+mn-ea"/>
                <a:sym typeface="+mn-lt"/>
              </a:rPr>
              <a:t>elit</a:t>
            </a:r>
            <a:r>
              <a:rPr lang="en-US" sz="1050" dirty="0">
                <a:solidFill>
                  <a:schemeClr val="bg2"/>
                </a:solidFill>
                <a:cs typeface="+mn-ea"/>
                <a:sym typeface="+mn-lt"/>
              </a:rPr>
              <a:t>. </a:t>
            </a:r>
            <a:r>
              <a:rPr lang="en-US" sz="1050" dirty="0" err="1">
                <a:solidFill>
                  <a:schemeClr val="bg2"/>
                </a:solidFill>
                <a:cs typeface="+mn-ea"/>
                <a:sym typeface="+mn-lt"/>
              </a:rPr>
              <a:t>Curabitur</a:t>
            </a:r>
            <a:r>
              <a:rPr lang="en-US" sz="1050" dirty="0">
                <a:solidFill>
                  <a:schemeClr val="bg2"/>
                </a:solidFill>
                <a:cs typeface="+mn-ea"/>
                <a:sym typeface="+mn-lt"/>
              </a:rPr>
              <a:t> </a:t>
            </a:r>
            <a:r>
              <a:rPr lang="en-US" sz="1050" dirty="0" err="1">
                <a:solidFill>
                  <a:schemeClr val="bg2"/>
                </a:solidFill>
                <a:cs typeface="+mn-ea"/>
                <a:sym typeface="+mn-lt"/>
              </a:rPr>
              <a:t>elementum</a:t>
            </a:r>
            <a:r>
              <a:rPr lang="en-US" sz="1050" dirty="0">
                <a:solidFill>
                  <a:schemeClr val="bg2"/>
                </a:solidFill>
                <a:cs typeface="+mn-ea"/>
                <a:sym typeface="+mn-lt"/>
              </a:rPr>
              <a:t> </a:t>
            </a:r>
            <a:r>
              <a:rPr lang="en-US" sz="1050" dirty="0" err="1">
                <a:solidFill>
                  <a:schemeClr val="bg2"/>
                </a:solidFill>
                <a:cs typeface="+mn-ea"/>
                <a:sym typeface="+mn-lt"/>
              </a:rPr>
              <a:t>posuere</a:t>
            </a:r>
            <a:r>
              <a:rPr lang="en-US" sz="1050" dirty="0">
                <a:solidFill>
                  <a:schemeClr val="bg2"/>
                </a:solidFill>
                <a:cs typeface="+mn-ea"/>
                <a:sym typeface="+mn-lt"/>
              </a:rPr>
              <a:t> </a:t>
            </a:r>
            <a:r>
              <a:rPr lang="en-US" sz="1050" dirty="0" err="1">
                <a:solidFill>
                  <a:schemeClr val="bg2"/>
                </a:solidFill>
                <a:cs typeface="+mn-ea"/>
                <a:sym typeface="+mn-lt"/>
              </a:rPr>
              <a:t>pretium</a:t>
            </a:r>
            <a:r>
              <a:rPr lang="en-US" sz="1050" dirty="0">
                <a:solidFill>
                  <a:schemeClr val="bg2"/>
                </a:solidFill>
                <a:cs typeface="+mn-ea"/>
                <a:sym typeface="+mn-lt"/>
              </a:rPr>
              <a:t>. </a:t>
            </a:r>
            <a:r>
              <a:rPr lang="en-US" sz="1050" dirty="0" err="1">
                <a:solidFill>
                  <a:schemeClr val="bg2"/>
                </a:solidFill>
                <a:cs typeface="+mn-ea"/>
                <a:sym typeface="+mn-lt"/>
              </a:rPr>
              <a:t>Quisque</a:t>
            </a:r>
            <a:r>
              <a:rPr lang="en-US" sz="1050" dirty="0">
                <a:solidFill>
                  <a:schemeClr val="bg2"/>
                </a:solidFill>
                <a:cs typeface="+mn-ea"/>
                <a:sym typeface="+mn-lt"/>
              </a:rPr>
              <a:t> </a:t>
            </a:r>
            <a:r>
              <a:rPr lang="en-US" sz="1050" dirty="0" err="1">
                <a:solidFill>
                  <a:schemeClr val="bg2"/>
                </a:solidFill>
                <a:cs typeface="+mn-ea"/>
                <a:sym typeface="+mn-lt"/>
              </a:rPr>
              <a:t>nibh</a:t>
            </a:r>
            <a:r>
              <a:rPr lang="en-US" sz="1050" dirty="0">
                <a:solidFill>
                  <a:schemeClr val="bg2"/>
                </a:solidFill>
                <a:cs typeface="+mn-ea"/>
                <a:sym typeface="+mn-lt"/>
              </a:rPr>
              <a:t> dolor, </a:t>
            </a:r>
            <a:r>
              <a:rPr lang="en-US" sz="1050" dirty="0" err="1">
                <a:solidFill>
                  <a:schemeClr val="bg2"/>
                </a:solidFill>
                <a:cs typeface="+mn-ea"/>
                <a:sym typeface="+mn-lt"/>
              </a:rPr>
              <a:t>dignissim</a:t>
            </a:r>
            <a:r>
              <a:rPr lang="en-US" sz="1050" dirty="0">
                <a:solidFill>
                  <a:schemeClr val="bg2"/>
                </a:solidFill>
                <a:cs typeface="+mn-ea"/>
                <a:sym typeface="+mn-lt"/>
              </a:rPr>
              <a:t> ac </a:t>
            </a:r>
            <a:r>
              <a:rPr lang="en-US" sz="1050" dirty="0" err="1">
                <a:solidFill>
                  <a:schemeClr val="bg2"/>
                </a:solidFill>
                <a:cs typeface="+mn-ea"/>
                <a:sym typeface="+mn-lt"/>
              </a:rPr>
              <a:t>dignissim</a:t>
            </a:r>
            <a:r>
              <a:rPr lang="en-US" sz="1050" dirty="0">
                <a:solidFill>
                  <a:schemeClr val="bg2"/>
                </a:solidFill>
                <a:cs typeface="+mn-ea"/>
                <a:sym typeface="+mn-lt"/>
              </a:rPr>
              <a:t> </a:t>
            </a:r>
            <a:r>
              <a:rPr lang="en-US" sz="1050" dirty="0" err="1">
                <a:solidFill>
                  <a:schemeClr val="bg2"/>
                </a:solidFill>
                <a:cs typeface="+mn-ea"/>
                <a:sym typeface="+mn-lt"/>
              </a:rPr>
              <a:t>ut</a:t>
            </a:r>
            <a:r>
              <a:rPr lang="en-US" sz="1050" dirty="0">
                <a:solidFill>
                  <a:schemeClr val="bg2"/>
                </a:solidFill>
                <a:cs typeface="+mn-ea"/>
                <a:sym typeface="+mn-lt"/>
              </a:rPr>
              <a:t>, </a:t>
            </a:r>
            <a:r>
              <a:rPr lang="en-US" sz="1050" dirty="0" err="1" smtClean="0">
                <a:solidFill>
                  <a:schemeClr val="bg2"/>
                </a:solidFill>
                <a:cs typeface="+mn-ea"/>
                <a:sym typeface="+mn-lt"/>
              </a:rPr>
              <a:t>luctus</a:t>
            </a:r>
            <a:endParaRPr lang="en-US" sz="1050" dirty="0">
              <a:solidFill>
                <a:schemeClr val="bg2"/>
              </a:solidFill>
              <a:cs typeface="+mn-ea"/>
              <a:sym typeface="+mn-lt"/>
            </a:endParaRPr>
          </a:p>
        </p:txBody>
      </p:sp>
      <p:sp>
        <p:nvSpPr>
          <p:cNvPr id="9" name="Title 13"/>
          <p:cNvSpPr txBox="1">
            <a:spLocks/>
          </p:cNvSpPr>
          <p:nvPr/>
        </p:nvSpPr>
        <p:spPr>
          <a:xfrm>
            <a:off x="6312024" y="4057476"/>
            <a:ext cx="5603149" cy="1143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altLang="zh-CN" sz="4800" b="1" dirty="0" smtClean="0">
                <a:solidFill>
                  <a:schemeClr val="accent2"/>
                </a:solidFill>
                <a:latin typeface="Arial"/>
                <a:ea typeface="微软雅黑"/>
                <a:sym typeface="Arial"/>
              </a:rPr>
              <a:t>2016</a:t>
            </a:r>
            <a:r>
              <a:rPr lang="zh-CN" altLang="en-US" sz="4400" b="1" dirty="0" smtClean="0">
                <a:solidFill>
                  <a:schemeClr val="bg2"/>
                </a:solidFill>
                <a:latin typeface="Arial"/>
                <a:ea typeface="微软雅黑"/>
                <a:sym typeface="Arial"/>
              </a:rPr>
              <a:t>市场运营报告</a:t>
            </a:r>
            <a:endParaRPr lang="en-US" sz="4400" b="1" dirty="0">
              <a:solidFill>
                <a:schemeClr val="bg2"/>
              </a:solidFill>
              <a:latin typeface="Arial"/>
              <a:ea typeface="微软雅黑"/>
              <a:sym typeface="Arial"/>
            </a:endParaRPr>
          </a:p>
        </p:txBody>
      </p:sp>
      <p:grpSp>
        <p:nvGrpSpPr>
          <p:cNvPr id="15" name="组合 14"/>
          <p:cNvGrpSpPr/>
          <p:nvPr/>
        </p:nvGrpSpPr>
        <p:grpSpPr>
          <a:xfrm>
            <a:off x="1091444" y="1810139"/>
            <a:ext cx="5074962" cy="5011920"/>
            <a:chOff x="2457464" y="5607270"/>
            <a:chExt cx="892180" cy="881097"/>
          </a:xfrm>
        </p:grpSpPr>
        <p:sp>
          <p:nvSpPr>
            <p:cNvPr id="17" name="Rectangle 211"/>
            <p:cNvSpPr>
              <a:spLocks noChangeArrowheads="1"/>
            </p:cNvSpPr>
            <p:nvPr/>
          </p:nvSpPr>
          <p:spPr bwMode="auto">
            <a:xfrm>
              <a:off x="2457464" y="5607270"/>
              <a:ext cx="892180" cy="8810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Rectangle 213"/>
            <p:cNvSpPr>
              <a:spLocks noChangeArrowheads="1"/>
            </p:cNvSpPr>
            <p:nvPr/>
          </p:nvSpPr>
          <p:spPr bwMode="auto">
            <a:xfrm>
              <a:off x="2617802" y="5767614"/>
              <a:ext cx="150813" cy="496907"/>
            </a:xfrm>
            <a:prstGeom prst="rect">
              <a:avLst/>
            </a:prstGeom>
            <a:solidFill>
              <a:srgbClr val="FFC000">
                <a:alpha val="73000"/>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Oval 214"/>
            <p:cNvSpPr>
              <a:spLocks noChangeArrowheads="1"/>
            </p:cNvSpPr>
            <p:nvPr/>
          </p:nvSpPr>
          <p:spPr bwMode="auto">
            <a:xfrm>
              <a:off x="2665428" y="6161329"/>
              <a:ext cx="58738" cy="58740"/>
            </a:xfrm>
            <a:prstGeom prst="ellipse">
              <a:avLst/>
            </a:pr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Rectangle 215"/>
            <p:cNvSpPr>
              <a:spLocks noChangeArrowheads="1"/>
            </p:cNvSpPr>
            <p:nvPr/>
          </p:nvSpPr>
          <p:spPr bwMode="auto">
            <a:xfrm>
              <a:off x="2649553" y="5820003"/>
              <a:ext cx="87313" cy="261948"/>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Rectangle 216"/>
            <p:cNvSpPr>
              <a:spLocks noChangeArrowheads="1"/>
            </p:cNvSpPr>
            <p:nvPr/>
          </p:nvSpPr>
          <p:spPr bwMode="auto">
            <a:xfrm>
              <a:off x="2773378" y="5767614"/>
              <a:ext cx="152401" cy="496907"/>
            </a:xfrm>
            <a:prstGeom prst="rect">
              <a:avLst/>
            </a:prstGeom>
            <a:solidFill>
              <a:srgbClr val="00B5D9">
                <a:alpha val="61000"/>
              </a:srgbClr>
            </a:soli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Oval 217"/>
            <p:cNvSpPr>
              <a:spLocks noChangeArrowheads="1"/>
            </p:cNvSpPr>
            <p:nvPr/>
          </p:nvSpPr>
          <p:spPr bwMode="auto">
            <a:xfrm>
              <a:off x="2819416" y="6161329"/>
              <a:ext cx="58738" cy="58740"/>
            </a:xfrm>
            <a:prstGeom prst="ellipse">
              <a:avLst/>
            </a:pr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Rectangle 218"/>
            <p:cNvSpPr>
              <a:spLocks noChangeArrowheads="1"/>
            </p:cNvSpPr>
            <p:nvPr/>
          </p:nvSpPr>
          <p:spPr bwMode="auto">
            <a:xfrm>
              <a:off x="2806716" y="5820003"/>
              <a:ext cx="85725" cy="261948"/>
            </a:xfrm>
            <a:prstGeom prst="rect">
              <a:avLst/>
            </a:prstGeom>
            <a:solidFill>
              <a:schemeClr val="bg2"/>
            </a:soli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19"/>
            <p:cNvSpPr>
              <a:spLocks/>
            </p:cNvSpPr>
            <p:nvPr/>
          </p:nvSpPr>
          <p:spPr bwMode="auto">
            <a:xfrm>
              <a:off x="2930542" y="5742213"/>
              <a:ext cx="280989" cy="517545"/>
            </a:xfrm>
            <a:custGeom>
              <a:avLst/>
              <a:gdLst/>
              <a:ahLst/>
              <a:cxnLst>
                <a:cxn ang="0">
                  <a:pos x="84" y="326"/>
                </a:cxn>
                <a:cxn ang="0">
                  <a:pos x="177" y="300"/>
                </a:cxn>
                <a:cxn ang="0">
                  <a:pos x="93" y="0"/>
                </a:cxn>
                <a:cxn ang="0">
                  <a:pos x="0" y="24"/>
                </a:cxn>
                <a:cxn ang="0">
                  <a:pos x="84" y="326"/>
                </a:cxn>
              </a:cxnLst>
              <a:rect l="0" t="0" r="r" b="b"/>
              <a:pathLst>
                <a:path w="177" h="326">
                  <a:moveTo>
                    <a:pt x="84" y="326"/>
                  </a:moveTo>
                  <a:lnTo>
                    <a:pt x="177" y="300"/>
                  </a:lnTo>
                  <a:lnTo>
                    <a:pt x="93" y="0"/>
                  </a:lnTo>
                  <a:lnTo>
                    <a:pt x="0" y="24"/>
                  </a:lnTo>
                  <a:lnTo>
                    <a:pt x="84" y="326"/>
                  </a:lnTo>
                  <a:close/>
                </a:path>
              </a:pathLst>
            </a:custGeom>
            <a:solidFill>
              <a:schemeClr val="tx2">
                <a:lumMod val="40000"/>
                <a:lumOff val="60000"/>
                <a:alpha val="7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20"/>
            <p:cNvSpPr>
              <a:spLocks/>
            </p:cNvSpPr>
            <p:nvPr/>
          </p:nvSpPr>
          <p:spPr bwMode="auto">
            <a:xfrm>
              <a:off x="3086118" y="6139103"/>
              <a:ext cx="63500" cy="66678"/>
            </a:xfrm>
            <a:custGeom>
              <a:avLst/>
              <a:gdLst/>
              <a:ahLst/>
              <a:cxnLst>
                <a:cxn ang="0">
                  <a:pos x="2" y="21"/>
                </a:cxn>
                <a:cxn ang="0">
                  <a:pos x="21" y="31"/>
                </a:cxn>
                <a:cxn ang="0">
                  <a:pos x="31" y="13"/>
                </a:cxn>
                <a:cxn ang="0">
                  <a:pos x="13" y="2"/>
                </a:cxn>
                <a:cxn ang="0">
                  <a:pos x="2" y="21"/>
                </a:cxn>
              </a:cxnLst>
              <a:rect l="0" t="0" r="r" b="b"/>
              <a:pathLst>
                <a:path w="33" h="34">
                  <a:moveTo>
                    <a:pt x="2" y="21"/>
                  </a:moveTo>
                  <a:cubicBezTo>
                    <a:pt x="4" y="29"/>
                    <a:pt x="13" y="34"/>
                    <a:pt x="21" y="31"/>
                  </a:cubicBezTo>
                  <a:cubicBezTo>
                    <a:pt x="29" y="29"/>
                    <a:pt x="33" y="21"/>
                    <a:pt x="31" y="13"/>
                  </a:cubicBezTo>
                  <a:cubicBezTo>
                    <a:pt x="29" y="5"/>
                    <a:pt x="21" y="0"/>
                    <a:pt x="13" y="2"/>
                  </a:cubicBezTo>
                  <a:cubicBezTo>
                    <a:pt x="5" y="5"/>
                    <a:pt x="0" y="13"/>
                    <a:pt x="2" y="21"/>
                  </a:cubicBez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221"/>
            <p:cNvSpPr>
              <a:spLocks/>
            </p:cNvSpPr>
            <p:nvPr/>
          </p:nvSpPr>
          <p:spPr bwMode="auto">
            <a:xfrm>
              <a:off x="2978167" y="5802540"/>
              <a:ext cx="152401" cy="273061"/>
            </a:xfrm>
            <a:custGeom>
              <a:avLst/>
              <a:gdLst/>
              <a:ahLst/>
              <a:cxnLst>
                <a:cxn ang="0">
                  <a:pos x="43" y="172"/>
                </a:cxn>
                <a:cxn ang="0">
                  <a:pos x="96" y="157"/>
                </a:cxn>
                <a:cxn ang="0">
                  <a:pos x="52" y="0"/>
                </a:cxn>
                <a:cxn ang="0">
                  <a:pos x="0" y="13"/>
                </a:cxn>
                <a:cxn ang="0">
                  <a:pos x="43" y="172"/>
                </a:cxn>
              </a:cxnLst>
              <a:rect l="0" t="0" r="r" b="b"/>
              <a:pathLst>
                <a:path w="96" h="172">
                  <a:moveTo>
                    <a:pt x="43" y="172"/>
                  </a:moveTo>
                  <a:lnTo>
                    <a:pt x="96" y="157"/>
                  </a:lnTo>
                  <a:lnTo>
                    <a:pt x="52" y="0"/>
                  </a:lnTo>
                  <a:lnTo>
                    <a:pt x="0" y="13"/>
                  </a:lnTo>
                  <a:lnTo>
                    <a:pt x="43" y="172"/>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9" name="文本框 28"/>
          <p:cNvSpPr txBox="1"/>
          <p:nvPr/>
        </p:nvSpPr>
        <p:spPr>
          <a:xfrm>
            <a:off x="9622657" y="1062772"/>
            <a:ext cx="1130255" cy="292533"/>
          </a:xfrm>
          <a:prstGeom prst="roundRect">
            <a:avLst>
              <a:gd name="adj" fmla="val 25158"/>
            </a:avLst>
          </a:prstGeom>
          <a:solidFill>
            <a:srgbClr val="FFC000"/>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prstClr val="white"/>
              </a:solidFill>
              <a:effectLst/>
              <a:uLnTx/>
              <a:uFillTx/>
              <a:latin typeface="Aharoni" panose="02010803020104030203" pitchFamily="2" charset="-79"/>
              <a:ea typeface="宋体" panose="02010600030101010101" pitchFamily="2" charset="-122"/>
              <a:cs typeface="Aharoni" panose="02010803020104030203" pitchFamily="2" charset="-79"/>
            </a:endParaRPr>
          </a:p>
        </p:txBody>
      </p:sp>
      <p:sp>
        <p:nvSpPr>
          <p:cNvPr id="2" name="矩形 1"/>
          <p:cNvSpPr/>
          <p:nvPr/>
        </p:nvSpPr>
        <p:spPr>
          <a:xfrm>
            <a:off x="9622657" y="1043444"/>
            <a:ext cx="1122422" cy="338554"/>
          </a:xfrm>
          <a:prstGeom prst="rect">
            <a:avLst/>
          </a:prstGeom>
        </p:spPr>
        <p:txBody>
          <a:bodyPr wrap="none">
            <a:spAutoFit/>
          </a:bodyPr>
          <a:lstStyle/>
          <a:p>
            <a:pPr lvl="0" algn="ctr">
              <a:defRPr/>
            </a:pPr>
            <a:r>
              <a:rPr lang="en-US" altLang="zh-CN" sz="1600" kern="0" dirty="0">
                <a:solidFill>
                  <a:prstClr val="white"/>
                </a:solidFill>
                <a:latin typeface="Aharoni" panose="02010803020104030203" pitchFamily="2" charset="-79"/>
                <a:ea typeface="宋体" panose="02010600030101010101" pitchFamily="2" charset="-122"/>
                <a:cs typeface="Aharoni" panose="02010803020104030203" pitchFamily="2" charset="-79"/>
              </a:rPr>
              <a:t>ABOOBEE</a:t>
            </a:r>
            <a:endParaRPr lang="zh-CN" altLang="en-US" sz="1600" kern="0" dirty="0">
              <a:solidFill>
                <a:prstClr val="white"/>
              </a:solidFill>
              <a:latin typeface="Aharoni" panose="02010803020104030203" pitchFamily="2" charset="-79"/>
              <a:ea typeface="宋体" panose="02010600030101010101" pitchFamily="2" charset="-122"/>
              <a:cs typeface="Aharoni" panose="02010803020104030203" pitchFamily="2" charset="-79"/>
            </a:endParaRPr>
          </a:p>
        </p:txBody>
      </p:sp>
      <p:sp>
        <p:nvSpPr>
          <p:cNvPr id="35" name="Freeform 112"/>
          <p:cNvSpPr>
            <a:spLocks noEditPoints="1"/>
          </p:cNvSpPr>
          <p:nvPr/>
        </p:nvSpPr>
        <p:spPr bwMode="auto">
          <a:xfrm>
            <a:off x="1091444" y="836712"/>
            <a:ext cx="432048" cy="489059"/>
          </a:xfrm>
          <a:custGeom>
            <a:avLst/>
            <a:gdLst/>
            <a:ahLst/>
            <a:cxnLst>
              <a:cxn ang="0">
                <a:pos x="223" y="71"/>
              </a:cxn>
              <a:cxn ang="0">
                <a:pos x="225" y="61"/>
              </a:cxn>
              <a:cxn ang="0">
                <a:pos x="195" y="43"/>
              </a:cxn>
              <a:cxn ang="0">
                <a:pos x="163" y="23"/>
              </a:cxn>
              <a:cxn ang="0">
                <a:pos x="133" y="5"/>
              </a:cxn>
              <a:cxn ang="0">
                <a:pos x="101" y="5"/>
              </a:cxn>
              <a:cxn ang="0">
                <a:pos x="71" y="23"/>
              </a:cxn>
              <a:cxn ang="0">
                <a:pos x="39" y="43"/>
              </a:cxn>
              <a:cxn ang="0">
                <a:pos x="9" y="61"/>
              </a:cxn>
              <a:cxn ang="0">
                <a:pos x="11" y="71"/>
              </a:cxn>
              <a:cxn ang="0">
                <a:pos x="33" y="71"/>
              </a:cxn>
              <a:cxn ang="0">
                <a:pos x="33" y="238"/>
              </a:cxn>
              <a:cxn ang="0">
                <a:pos x="29" y="238"/>
              </a:cxn>
              <a:cxn ang="0">
                <a:pos x="14" y="248"/>
              </a:cxn>
              <a:cxn ang="0">
                <a:pos x="14" y="255"/>
              </a:cxn>
              <a:cxn ang="0">
                <a:pos x="29" y="265"/>
              </a:cxn>
              <a:cxn ang="0">
                <a:pos x="212" y="265"/>
              </a:cxn>
              <a:cxn ang="0">
                <a:pos x="226" y="255"/>
              </a:cxn>
              <a:cxn ang="0">
                <a:pos x="226" y="248"/>
              </a:cxn>
              <a:cxn ang="0">
                <a:pos x="212" y="238"/>
              </a:cxn>
              <a:cxn ang="0">
                <a:pos x="205" y="238"/>
              </a:cxn>
              <a:cxn ang="0">
                <a:pos x="205" y="71"/>
              </a:cxn>
              <a:cxn ang="0">
                <a:pos x="223" y="71"/>
              </a:cxn>
              <a:cxn ang="0">
                <a:pos x="69" y="71"/>
              </a:cxn>
              <a:cxn ang="0">
                <a:pos x="98" y="71"/>
              </a:cxn>
              <a:cxn ang="0">
                <a:pos x="101" y="71"/>
              </a:cxn>
              <a:cxn ang="0">
                <a:pos x="101" y="238"/>
              </a:cxn>
              <a:cxn ang="0">
                <a:pos x="69" y="238"/>
              </a:cxn>
              <a:cxn ang="0">
                <a:pos x="69" y="71"/>
              </a:cxn>
              <a:cxn ang="0">
                <a:pos x="169" y="238"/>
              </a:cxn>
              <a:cxn ang="0">
                <a:pos x="137" y="238"/>
              </a:cxn>
              <a:cxn ang="0">
                <a:pos x="137" y="71"/>
              </a:cxn>
              <a:cxn ang="0">
                <a:pos x="169" y="71"/>
              </a:cxn>
              <a:cxn ang="0">
                <a:pos x="169" y="238"/>
              </a:cxn>
            </a:cxnLst>
            <a:rect l="0" t="0" r="r" b="b"/>
            <a:pathLst>
              <a:path w="234" h="265">
                <a:moveTo>
                  <a:pt x="223" y="71"/>
                </a:moveTo>
                <a:cubicBezTo>
                  <a:pt x="233" y="71"/>
                  <a:pt x="234" y="66"/>
                  <a:pt x="225" y="61"/>
                </a:cubicBezTo>
                <a:cubicBezTo>
                  <a:pt x="195" y="43"/>
                  <a:pt x="195" y="43"/>
                  <a:pt x="195" y="43"/>
                </a:cubicBezTo>
                <a:cubicBezTo>
                  <a:pt x="186" y="37"/>
                  <a:pt x="172" y="29"/>
                  <a:pt x="163" y="23"/>
                </a:cubicBezTo>
                <a:cubicBezTo>
                  <a:pt x="133" y="5"/>
                  <a:pt x="133" y="5"/>
                  <a:pt x="133" y="5"/>
                </a:cubicBezTo>
                <a:cubicBezTo>
                  <a:pt x="124" y="0"/>
                  <a:pt x="110" y="0"/>
                  <a:pt x="101" y="5"/>
                </a:cubicBezTo>
                <a:cubicBezTo>
                  <a:pt x="71" y="23"/>
                  <a:pt x="71" y="23"/>
                  <a:pt x="71" y="23"/>
                </a:cubicBezTo>
                <a:cubicBezTo>
                  <a:pt x="62" y="29"/>
                  <a:pt x="48" y="37"/>
                  <a:pt x="39" y="43"/>
                </a:cubicBezTo>
                <a:cubicBezTo>
                  <a:pt x="9" y="61"/>
                  <a:pt x="9" y="61"/>
                  <a:pt x="9" y="61"/>
                </a:cubicBezTo>
                <a:cubicBezTo>
                  <a:pt x="0" y="66"/>
                  <a:pt x="1" y="71"/>
                  <a:pt x="11" y="71"/>
                </a:cubicBezTo>
                <a:cubicBezTo>
                  <a:pt x="33" y="71"/>
                  <a:pt x="33" y="71"/>
                  <a:pt x="33" y="71"/>
                </a:cubicBezTo>
                <a:cubicBezTo>
                  <a:pt x="33" y="238"/>
                  <a:pt x="33" y="238"/>
                  <a:pt x="33" y="238"/>
                </a:cubicBezTo>
                <a:cubicBezTo>
                  <a:pt x="29" y="238"/>
                  <a:pt x="29" y="238"/>
                  <a:pt x="29" y="238"/>
                </a:cubicBezTo>
                <a:cubicBezTo>
                  <a:pt x="21" y="238"/>
                  <a:pt x="14" y="242"/>
                  <a:pt x="14" y="248"/>
                </a:cubicBezTo>
                <a:cubicBezTo>
                  <a:pt x="14" y="255"/>
                  <a:pt x="14" y="255"/>
                  <a:pt x="14" y="255"/>
                </a:cubicBezTo>
                <a:cubicBezTo>
                  <a:pt x="14" y="261"/>
                  <a:pt x="21" y="265"/>
                  <a:pt x="29" y="265"/>
                </a:cubicBezTo>
                <a:cubicBezTo>
                  <a:pt x="212" y="265"/>
                  <a:pt x="212" y="265"/>
                  <a:pt x="212" y="265"/>
                </a:cubicBezTo>
                <a:cubicBezTo>
                  <a:pt x="219" y="265"/>
                  <a:pt x="226" y="261"/>
                  <a:pt x="226" y="255"/>
                </a:cubicBezTo>
                <a:cubicBezTo>
                  <a:pt x="226" y="248"/>
                  <a:pt x="226" y="248"/>
                  <a:pt x="226" y="248"/>
                </a:cubicBezTo>
                <a:cubicBezTo>
                  <a:pt x="226" y="242"/>
                  <a:pt x="219" y="238"/>
                  <a:pt x="212" y="238"/>
                </a:cubicBezTo>
                <a:cubicBezTo>
                  <a:pt x="205" y="238"/>
                  <a:pt x="205" y="238"/>
                  <a:pt x="205" y="238"/>
                </a:cubicBezTo>
                <a:cubicBezTo>
                  <a:pt x="205" y="71"/>
                  <a:pt x="205" y="71"/>
                  <a:pt x="205" y="71"/>
                </a:cubicBezTo>
                <a:lnTo>
                  <a:pt x="223" y="71"/>
                </a:lnTo>
                <a:close/>
                <a:moveTo>
                  <a:pt x="69" y="71"/>
                </a:moveTo>
                <a:cubicBezTo>
                  <a:pt x="98" y="71"/>
                  <a:pt x="98" y="71"/>
                  <a:pt x="98" y="71"/>
                </a:cubicBezTo>
                <a:cubicBezTo>
                  <a:pt x="99" y="71"/>
                  <a:pt x="100" y="71"/>
                  <a:pt x="101" y="71"/>
                </a:cubicBezTo>
                <a:cubicBezTo>
                  <a:pt x="101" y="238"/>
                  <a:pt x="101" y="238"/>
                  <a:pt x="101" y="238"/>
                </a:cubicBezTo>
                <a:cubicBezTo>
                  <a:pt x="69" y="238"/>
                  <a:pt x="69" y="238"/>
                  <a:pt x="69" y="238"/>
                </a:cubicBezTo>
                <a:lnTo>
                  <a:pt x="69" y="71"/>
                </a:lnTo>
                <a:close/>
                <a:moveTo>
                  <a:pt x="169" y="238"/>
                </a:moveTo>
                <a:cubicBezTo>
                  <a:pt x="137" y="238"/>
                  <a:pt x="137" y="238"/>
                  <a:pt x="137" y="238"/>
                </a:cubicBezTo>
                <a:cubicBezTo>
                  <a:pt x="137" y="71"/>
                  <a:pt x="137" y="71"/>
                  <a:pt x="137" y="71"/>
                </a:cubicBezTo>
                <a:cubicBezTo>
                  <a:pt x="169" y="71"/>
                  <a:pt x="169" y="71"/>
                  <a:pt x="169" y="71"/>
                </a:cubicBezTo>
                <a:lnTo>
                  <a:pt x="169" y="238"/>
                </a:lnTo>
                <a:close/>
              </a:path>
            </a:pathLst>
          </a:custGeom>
          <a:solidFill>
            <a:srgbClr val="F1F0E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Content Placeholder 2"/>
          <p:cNvSpPr txBox="1">
            <a:spLocks/>
          </p:cNvSpPr>
          <p:nvPr/>
        </p:nvSpPr>
        <p:spPr>
          <a:xfrm>
            <a:off x="695400" y="1412776"/>
            <a:ext cx="1224136" cy="2880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50" dirty="0" err="1">
                <a:solidFill>
                  <a:schemeClr val="bg2"/>
                </a:solidFill>
                <a:cs typeface="+mn-ea"/>
                <a:sym typeface="+mn-lt"/>
              </a:rPr>
              <a:t>Lorem</a:t>
            </a:r>
            <a:r>
              <a:rPr lang="en-US" sz="1050" dirty="0">
                <a:solidFill>
                  <a:schemeClr val="bg2"/>
                </a:solidFill>
                <a:cs typeface="+mn-ea"/>
                <a:sym typeface="+mn-lt"/>
              </a:rPr>
              <a:t> </a:t>
            </a:r>
            <a:r>
              <a:rPr lang="en-US" sz="1050" dirty="0" err="1" smtClean="0">
                <a:solidFill>
                  <a:schemeClr val="bg2"/>
                </a:solidFill>
                <a:cs typeface="+mn-ea"/>
                <a:sym typeface="+mn-lt"/>
              </a:rPr>
              <a:t>ipsum</a:t>
            </a:r>
            <a:endParaRPr lang="en-US" sz="1050" dirty="0">
              <a:solidFill>
                <a:schemeClr val="bg2"/>
              </a:solidFill>
              <a:cs typeface="+mn-ea"/>
              <a:sym typeface="+mn-lt"/>
            </a:endParaRPr>
          </a:p>
        </p:txBody>
      </p:sp>
    </p:spTree>
    <p:extLst>
      <p:ext uri="{BB962C8B-B14F-4D97-AF65-F5344CB8AC3E}">
        <p14:creationId xmlns:p14="http://schemas.microsoft.com/office/powerpoint/2010/main" val="3118645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p:cNvSpPr>
          <p:nvPr/>
        </p:nvSpPr>
        <p:spPr>
          <a:xfrm>
            <a:off x="7659567" y="1594925"/>
            <a:ext cx="3012842" cy="2782104"/>
          </a:xfrm>
          <a:custGeom>
            <a:avLst/>
            <a:gdLst/>
            <a:ahLst/>
            <a:cxnLst/>
            <a:rect l="l" t="t" r="r" b="b"/>
            <a:pathLst>
              <a:path w="3012842" h="2782104">
                <a:moveTo>
                  <a:pt x="2038311" y="596401"/>
                </a:moveTo>
                <a:cubicBezTo>
                  <a:pt x="1839511" y="733717"/>
                  <a:pt x="1562318" y="1010910"/>
                  <a:pt x="1206732" y="1427981"/>
                </a:cubicBezTo>
                <a:cubicBezTo>
                  <a:pt x="851146" y="1845052"/>
                  <a:pt x="546285" y="2274931"/>
                  <a:pt x="292148" y="2717621"/>
                </a:cubicBezTo>
                <a:cubicBezTo>
                  <a:pt x="769679" y="2723769"/>
                  <a:pt x="1139611" y="2719670"/>
                  <a:pt x="1401946" y="2705324"/>
                </a:cubicBezTo>
                <a:cubicBezTo>
                  <a:pt x="1576152" y="2195002"/>
                  <a:pt x="1788274" y="1492027"/>
                  <a:pt x="2038311" y="596401"/>
                </a:cubicBezTo>
                <a:close/>
                <a:moveTo>
                  <a:pt x="2735009" y="0"/>
                </a:moveTo>
                <a:cubicBezTo>
                  <a:pt x="2851542" y="0"/>
                  <a:pt x="2909808" y="30583"/>
                  <a:pt x="2909808" y="91747"/>
                </a:cubicBezTo>
                <a:cubicBezTo>
                  <a:pt x="2909808" y="118390"/>
                  <a:pt x="2861676" y="334659"/>
                  <a:pt x="2765415" y="740554"/>
                </a:cubicBezTo>
                <a:lnTo>
                  <a:pt x="2673284" y="1137178"/>
                </a:lnTo>
                <a:cubicBezTo>
                  <a:pt x="2622079" y="1352406"/>
                  <a:pt x="2514561" y="1755210"/>
                  <a:pt x="2350730" y="2345591"/>
                </a:cubicBezTo>
                <a:lnTo>
                  <a:pt x="2267822" y="2643839"/>
                </a:lnTo>
                <a:cubicBezTo>
                  <a:pt x="2510014" y="2633592"/>
                  <a:pt x="2710126" y="2610023"/>
                  <a:pt x="2868162" y="2573132"/>
                </a:cubicBezTo>
                <a:lnTo>
                  <a:pt x="2917397" y="2560835"/>
                </a:lnTo>
                <a:cubicBezTo>
                  <a:pt x="2981028" y="2560835"/>
                  <a:pt x="3012842" y="2582355"/>
                  <a:pt x="3012842" y="2625394"/>
                </a:cubicBezTo>
                <a:cubicBezTo>
                  <a:pt x="3012842" y="2640765"/>
                  <a:pt x="3007200" y="2670611"/>
                  <a:pt x="2995916" y="2714931"/>
                </a:cubicBezTo>
                <a:lnTo>
                  <a:pt x="2977539" y="2782104"/>
                </a:lnTo>
                <a:lnTo>
                  <a:pt x="0" y="2782104"/>
                </a:lnTo>
                <a:lnTo>
                  <a:pt x="18542" y="2736066"/>
                </a:lnTo>
                <a:cubicBezTo>
                  <a:pt x="116917" y="2529068"/>
                  <a:pt x="264480" y="2283130"/>
                  <a:pt x="461231" y="1998251"/>
                </a:cubicBezTo>
                <a:cubicBezTo>
                  <a:pt x="748159" y="1586304"/>
                  <a:pt x="1082738" y="1187679"/>
                  <a:pt x="1464967" y="802375"/>
                </a:cubicBezTo>
                <a:cubicBezTo>
                  <a:pt x="1847196" y="417071"/>
                  <a:pt x="2124390" y="178306"/>
                  <a:pt x="2296546" y="86079"/>
                </a:cubicBezTo>
                <a:cubicBezTo>
                  <a:pt x="2402832" y="28694"/>
                  <a:pt x="2548986" y="0"/>
                  <a:pt x="2735009" y="0"/>
                </a:cubicBezTo>
                <a:close/>
              </a:path>
            </a:pathLst>
          </a:custGeom>
          <a:solidFill>
            <a:schemeClr val="bg2">
              <a:alpha val="27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fontAlgn="base">
              <a:spcBef>
                <a:spcPct val="0"/>
              </a:spcBef>
              <a:defRPr/>
            </a:pPr>
            <a:endParaRPr lang="en-US" sz="8800" b="1" dirty="0">
              <a:solidFill>
                <a:schemeClr val="bg2">
                  <a:alpha val="27000"/>
                </a:schemeClr>
              </a:solidFill>
              <a:latin typeface="Script MT Bold" panose="03040602040607080904" pitchFamily="66" charset="0"/>
              <a:ea typeface="微软雅黑"/>
              <a:cs typeface="Arial" pitchFamily="34" charset="0"/>
              <a:sym typeface="Arial"/>
            </a:endParaRPr>
          </a:p>
        </p:txBody>
      </p:sp>
      <p:sp>
        <p:nvSpPr>
          <p:cNvPr id="7" name="Title 13"/>
          <p:cNvSpPr txBox="1">
            <a:spLocks/>
          </p:cNvSpPr>
          <p:nvPr/>
        </p:nvSpPr>
        <p:spPr>
          <a:xfrm>
            <a:off x="5033705" y="4365104"/>
            <a:ext cx="5400600" cy="1507338"/>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fontAlgn="base"/>
            <a:r>
              <a:rPr lang="zh-CN" altLang="en-US" sz="9600" b="1" dirty="0" smtClean="0">
                <a:solidFill>
                  <a:schemeClr val="bg2"/>
                </a:solidFill>
                <a:latin typeface="Arial"/>
                <a:ea typeface="微软雅黑"/>
                <a:sym typeface="Arial"/>
              </a:rPr>
              <a:t>成果效益</a:t>
            </a:r>
            <a:endParaRPr lang="en-US" sz="9600" b="1" dirty="0">
              <a:solidFill>
                <a:schemeClr val="bg2"/>
              </a:solidFill>
              <a:latin typeface="Arial"/>
              <a:ea typeface="微软雅黑"/>
              <a:sym typeface="Arial"/>
            </a:endParaRPr>
          </a:p>
        </p:txBody>
      </p:sp>
      <p:sp>
        <p:nvSpPr>
          <p:cNvPr id="14" name="Content Placeholder 2"/>
          <p:cNvSpPr txBox="1">
            <a:spLocks/>
          </p:cNvSpPr>
          <p:nvPr/>
        </p:nvSpPr>
        <p:spPr>
          <a:xfrm>
            <a:off x="1607404" y="2048167"/>
            <a:ext cx="4104456"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dirty="0">
                <a:solidFill>
                  <a:schemeClr val="bg2"/>
                </a:solidFill>
                <a:latin typeface="Arial"/>
                <a:ea typeface="微软雅黑"/>
                <a:sym typeface="Arial"/>
              </a:rPr>
              <a:t>章节过渡页：引导听众进入下一章。</a:t>
            </a:r>
            <a:endParaRPr lang="en-US" sz="1800" dirty="0">
              <a:solidFill>
                <a:schemeClr val="bg2"/>
              </a:solidFill>
              <a:latin typeface="Arial"/>
              <a:ea typeface="微软雅黑"/>
              <a:sym typeface="Arial"/>
            </a:endParaRPr>
          </a:p>
        </p:txBody>
      </p:sp>
      <p:sp>
        <p:nvSpPr>
          <p:cNvPr id="16" name="Content Placeholder 2"/>
          <p:cNvSpPr txBox="1">
            <a:spLocks/>
          </p:cNvSpPr>
          <p:nvPr/>
        </p:nvSpPr>
        <p:spPr>
          <a:xfrm>
            <a:off x="1631504" y="2474506"/>
            <a:ext cx="3420888" cy="25438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latin typeface="Arial"/>
                <a:ea typeface="微软雅黑"/>
                <a:sym typeface="Arial"/>
              </a:rPr>
              <a:t>Lorem ipsum dolor sit amet, consectetur adipiscing elit. </a:t>
            </a:r>
          </a:p>
        </p:txBody>
      </p:sp>
      <p:sp>
        <p:nvSpPr>
          <p:cNvPr id="17" name="Freeform 525"/>
          <p:cNvSpPr>
            <a:spLocks/>
          </p:cNvSpPr>
          <p:nvPr/>
        </p:nvSpPr>
        <p:spPr bwMode="auto">
          <a:xfrm>
            <a:off x="1641853" y="1280911"/>
            <a:ext cx="535549" cy="552619"/>
          </a:xfrm>
          <a:custGeom>
            <a:avLst/>
            <a:gdLst/>
            <a:ahLst/>
            <a:cxnLst>
              <a:cxn ang="0">
                <a:pos x="183" y="134"/>
              </a:cxn>
              <a:cxn ang="0">
                <a:pos x="146" y="97"/>
              </a:cxn>
              <a:cxn ang="0">
                <a:pos x="140" y="91"/>
              </a:cxn>
              <a:cxn ang="0">
                <a:pos x="103" y="49"/>
              </a:cxn>
              <a:cxn ang="0">
                <a:pos x="87" y="12"/>
              </a:cxn>
              <a:cxn ang="0">
                <a:pos x="67" y="11"/>
              </a:cxn>
              <a:cxn ang="0">
                <a:pos x="60" y="27"/>
              </a:cxn>
              <a:cxn ang="0">
                <a:pos x="72" y="55"/>
              </a:cxn>
              <a:cxn ang="0">
                <a:pos x="73" y="73"/>
              </a:cxn>
              <a:cxn ang="0">
                <a:pos x="17" y="73"/>
              </a:cxn>
              <a:cxn ang="0">
                <a:pos x="3" y="92"/>
              </a:cxn>
              <a:cxn ang="0">
                <a:pos x="32" y="171"/>
              </a:cxn>
              <a:cxn ang="0">
                <a:pos x="44" y="179"/>
              </a:cxn>
              <a:cxn ang="0">
                <a:pos x="111" y="179"/>
              </a:cxn>
              <a:cxn ang="0">
                <a:pos x="126" y="185"/>
              </a:cxn>
              <a:cxn ang="0">
                <a:pos x="129" y="188"/>
              </a:cxn>
              <a:cxn ang="0">
                <a:pos x="141" y="188"/>
              </a:cxn>
              <a:cxn ang="0">
                <a:pos x="183" y="147"/>
              </a:cxn>
              <a:cxn ang="0">
                <a:pos x="183" y="134"/>
              </a:cxn>
            </a:cxnLst>
            <a:rect l="0" t="0" r="r" b="b"/>
            <a:pathLst>
              <a:path w="186" h="192">
                <a:moveTo>
                  <a:pt x="183" y="134"/>
                </a:moveTo>
                <a:cubicBezTo>
                  <a:pt x="146" y="97"/>
                  <a:pt x="146" y="97"/>
                  <a:pt x="146" y="97"/>
                </a:cubicBezTo>
                <a:cubicBezTo>
                  <a:pt x="142" y="94"/>
                  <a:pt x="140" y="91"/>
                  <a:pt x="140" y="91"/>
                </a:cubicBezTo>
                <a:cubicBezTo>
                  <a:pt x="140" y="91"/>
                  <a:pt x="125" y="63"/>
                  <a:pt x="103" y="49"/>
                </a:cubicBezTo>
                <a:cubicBezTo>
                  <a:pt x="81" y="34"/>
                  <a:pt x="87" y="24"/>
                  <a:pt x="87" y="12"/>
                </a:cubicBezTo>
                <a:cubicBezTo>
                  <a:pt x="87" y="2"/>
                  <a:pt x="75" y="0"/>
                  <a:pt x="67" y="11"/>
                </a:cubicBezTo>
                <a:cubicBezTo>
                  <a:pt x="64" y="14"/>
                  <a:pt x="61" y="22"/>
                  <a:pt x="60" y="27"/>
                </a:cubicBezTo>
                <a:cubicBezTo>
                  <a:pt x="59" y="41"/>
                  <a:pt x="68" y="50"/>
                  <a:pt x="72" y="55"/>
                </a:cubicBezTo>
                <a:cubicBezTo>
                  <a:pt x="74" y="58"/>
                  <a:pt x="75" y="65"/>
                  <a:pt x="73" y="73"/>
                </a:cubicBezTo>
                <a:cubicBezTo>
                  <a:pt x="17" y="73"/>
                  <a:pt x="17" y="73"/>
                  <a:pt x="17" y="73"/>
                </a:cubicBezTo>
                <a:cubicBezTo>
                  <a:pt x="6" y="73"/>
                  <a:pt x="0" y="81"/>
                  <a:pt x="3" y="92"/>
                </a:cubicBezTo>
                <a:cubicBezTo>
                  <a:pt x="32" y="171"/>
                  <a:pt x="32" y="171"/>
                  <a:pt x="32" y="171"/>
                </a:cubicBezTo>
                <a:cubicBezTo>
                  <a:pt x="34" y="175"/>
                  <a:pt x="39" y="179"/>
                  <a:pt x="44" y="179"/>
                </a:cubicBezTo>
                <a:cubicBezTo>
                  <a:pt x="111" y="179"/>
                  <a:pt x="111" y="179"/>
                  <a:pt x="111" y="179"/>
                </a:cubicBezTo>
                <a:cubicBezTo>
                  <a:pt x="116" y="179"/>
                  <a:pt x="122" y="182"/>
                  <a:pt x="126" y="185"/>
                </a:cubicBezTo>
                <a:cubicBezTo>
                  <a:pt x="129" y="188"/>
                  <a:pt x="129" y="188"/>
                  <a:pt x="129" y="188"/>
                </a:cubicBezTo>
                <a:cubicBezTo>
                  <a:pt x="132" y="192"/>
                  <a:pt x="138" y="192"/>
                  <a:pt x="141" y="188"/>
                </a:cubicBezTo>
                <a:cubicBezTo>
                  <a:pt x="183" y="147"/>
                  <a:pt x="183" y="147"/>
                  <a:pt x="183" y="147"/>
                </a:cubicBezTo>
                <a:cubicBezTo>
                  <a:pt x="186" y="143"/>
                  <a:pt x="186" y="138"/>
                  <a:pt x="183" y="134"/>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Tree>
    <p:extLst>
      <p:ext uri="{BB962C8B-B14F-4D97-AF65-F5344CB8AC3E}">
        <p14:creationId xmlns:p14="http://schemas.microsoft.com/office/powerpoint/2010/main" val="3360766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标注 9"/>
          <p:cNvSpPr/>
          <p:nvPr/>
        </p:nvSpPr>
        <p:spPr>
          <a:xfrm flipH="1">
            <a:off x="0" y="0"/>
            <a:ext cx="6096000" cy="6858000"/>
          </a:xfrm>
          <a:custGeom>
            <a:avLst/>
            <a:gdLst>
              <a:gd name="connsiteX0" fmla="*/ 0 w 5867400"/>
              <a:gd name="connsiteY0" fmla="*/ 0 h 6858000"/>
              <a:gd name="connsiteX1" fmla="*/ 977900 w 5867400"/>
              <a:gd name="connsiteY1" fmla="*/ 0 h 6858000"/>
              <a:gd name="connsiteX2" fmla="*/ 977900 w 5867400"/>
              <a:gd name="connsiteY2" fmla="*/ 0 h 6858000"/>
              <a:gd name="connsiteX3" fmla="*/ 2444750 w 5867400"/>
              <a:gd name="connsiteY3" fmla="*/ 0 h 6858000"/>
              <a:gd name="connsiteX4" fmla="*/ 5867400 w 5867400"/>
              <a:gd name="connsiteY4" fmla="*/ 0 h 6858000"/>
              <a:gd name="connsiteX5" fmla="*/ 5867400 w 5867400"/>
              <a:gd name="connsiteY5" fmla="*/ 1143000 h 6858000"/>
              <a:gd name="connsiteX6" fmla="*/ 5867400 w 5867400"/>
              <a:gd name="connsiteY6" fmla="*/ 1143000 h 6858000"/>
              <a:gd name="connsiteX7" fmla="*/ 5867400 w 5867400"/>
              <a:gd name="connsiteY7" fmla="*/ 2857500 h 6858000"/>
              <a:gd name="connsiteX8" fmla="*/ 5867400 w 5867400"/>
              <a:gd name="connsiteY8" fmla="*/ 6858000 h 6858000"/>
              <a:gd name="connsiteX9" fmla="*/ 2444750 w 5867400"/>
              <a:gd name="connsiteY9" fmla="*/ 6858000 h 6858000"/>
              <a:gd name="connsiteX10" fmla="*/ 977900 w 5867400"/>
              <a:gd name="connsiteY10" fmla="*/ 6858000 h 6858000"/>
              <a:gd name="connsiteX11" fmla="*/ 977900 w 5867400"/>
              <a:gd name="connsiteY11" fmla="*/ 6858000 h 6858000"/>
              <a:gd name="connsiteX12" fmla="*/ 0 w 5867400"/>
              <a:gd name="connsiteY12" fmla="*/ 6858000 h 6858000"/>
              <a:gd name="connsiteX13" fmla="*/ 0 w 5867400"/>
              <a:gd name="connsiteY13" fmla="*/ 2857500 h 6858000"/>
              <a:gd name="connsiteX14" fmla="*/ -406493 w 5867400"/>
              <a:gd name="connsiteY14" fmla="*/ 2269038 h 6858000"/>
              <a:gd name="connsiteX15" fmla="*/ 0 w 5867400"/>
              <a:gd name="connsiteY15" fmla="*/ 1143000 h 6858000"/>
              <a:gd name="connsiteX16" fmla="*/ 0 w 5867400"/>
              <a:gd name="connsiteY16" fmla="*/ 0 h 6858000"/>
              <a:gd name="connsiteX0" fmla="*/ 524188 w 6391588"/>
              <a:gd name="connsiteY0" fmla="*/ 0 h 6858000"/>
              <a:gd name="connsiteX1" fmla="*/ 1502088 w 6391588"/>
              <a:gd name="connsiteY1" fmla="*/ 0 h 6858000"/>
              <a:gd name="connsiteX2" fmla="*/ 1502088 w 6391588"/>
              <a:gd name="connsiteY2" fmla="*/ 0 h 6858000"/>
              <a:gd name="connsiteX3" fmla="*/ 2968938 w 6391588"/>
              <a:gd name="connsiteY3" fmla="*/ 0 h 6858000"/>
              <a:gd name="connsiteX4" fmla="*/ 6391588 w 6391588"/>
              <a:gd name="connsiteY4" fmla="*/ 0 h 6858000"/>
              <a:gd name="connsiteX5" fmla="*/ 6391588 w 6391588"/>
              <a:gd name="connsiteY5" fmla="*/ 1143000 h 6858000"/>
              <a:gd name="connsiteX6" fmla="*/ 6391588 w 6391588"/>
              <a:gd name="connsiteY6" fmla="*/ 1143000 h 6858000"/>
              <a:gd name="connsiteX7" fmla="*/ 6391588 w 6391588"/>
              <a:gd name="connsiteY7" fmla="*/ 2857500 h 6858000"/>
              <a:gd name="connsiteX8" fmla="*/ 6391588 w 6391588"/>
              <a:gd name="connsiteY8" fmla="*/ 6858000 h 6858000"/>
              <a:gd name="connsiteX9" fmla="*/ 2968938 w 6391588"/>
              <a:gd name="connsiteY9" fmla="*/ 6858000 h 6858000"/>
              <a:gd name="connsiteX10" fmla="*/ 1502088 w 6391588"/>
              <a:gd name="connsiteY10" fmla="*/ 6858000 h 6858000"/>
              <a:gd name="connsiteX11" fmla="*/ 1502088 w 6391588"/>
              <a:gd name="connsiteY11" fmla="*/ 6858000 h 6858000"/>
              <a:gd name="connsiteX12" fmla="*/ 524188 w 6391588"/>
              <a:gd name="connsiteY12" fmla="*/ 6858000 h 6858000"/>
              <a:gd name="connsiteX13" fmla="*/ 524188 w 6391588"/>
              <a:gd name="connsiteY13" fmla="*/ 2857500 h 6858000"/>
              <a:gd name="connsiteX14" fmla="*/ 0 w 6391588"/>
              <a:gd name="connsiteY14" fmla="*/ 1979327 h 6858000"/>
              <a:gd name="connsiteX15" fmla="*/ 524188 w 6391588"/>
              <a:gd name="connsiteY15" fmla="*/ 1143000 h 6858000"/>
              <a:gd name="connsiteX16" fmla="*/ 524188 w 6391588"/>
              <a:gd name="connsiteY16" fmla="*/ 0 h 6858000"/>
              <a:gd name="connsiteX0" fmla="*/ 0 w 5867400"/>
              <a:gd name="connsiteY0" fmla="*/ 0 h 6858000"/>
              <a:gd name="connsiteX1" fmla="*/ 977900 w 5867400"/>
              <a:gd name="connsiteY1" fmla="*/ 0 h 6858000"/>
              <a:gd name="connsiteX2" fmla="*/ 977900 w 5867400"/>
              <a:gd name="connsiteY2" fmla="*/ 0 h 6858000"/>
              <a:gd name="connsiteX3" fmla="*/ 2444750 w 5867400"/>
              <a:gd name="connsiteY3" fmla="*/ 0 h 6858000"/>
              <a:gd name="connsiteX4" fmla="*/ 5867400 w 5867400"/>
              <a:gd name="connsiteY4" fmla="*/ 0 h 6858000"/>
              <a:gd name="connsiteX5" fmla="*/ 5867400 w 5867400"/>
              <a:gd name="connsiteY5" fmla="*/ 1143000 h 6858000"/>
              <a:gd name="connsiteX6" fmla="*/ 5867400 w 5867400"/>
              <a:gd name="connsiteY6" fmla="*/ 1143000 h 6858000"/>
              <a:gd name="connsiteX7" fmla="*/ 5867400 w 5867400"/>
              <a:gd name="connsiteY7" fmla="*/ 2857500 h 6858000"/>
              <a:gd name="connsiteX8" fmla="*/ 5867400 w 5867400"/>
              <a:gd name="connsiteY8" fmla="*/ 6858000 h 6858000"/>
              <a:gd name="connsiteX9" fmla="*/ 2444750 w 5867400"/>
              <a:gd name="connsiteY9" fmla="*/ 6858000 h 6858000"/>
              <a:gd name="connsiteX10" fmla="*/ 977900 w 5867400"/>
              <a:gd name="connsiteY10" fmla="*/ 6858000 h 6858000"/>
              <a:gd name="connsiteX11" fmla="*/ 977900 w 5867400"/>
              <a:gd name="connsiteY11" fmla="*/ 6858000 h 6858000"/>
              <a:gd name="connsiteX12" fmla="*/ 0 w 5867400"/>
              <a:gd name="connsiteY12" fmla="*/ 6858000 h 6858000"/>
              <a:gd name="connsiteX13" fmla="*/ 0 w 5867400"/>
              <a:gd name="connsiteY13" fmla="*/ 2857500 h 6858000"/>
              <a:gd name="connsiteX14" fmla="*/ 913 w 5867400"/>
              <a:gd name="connsiteY14" fmla="*/ 1988381 h 6858000"/>
              <a:gd name="connsiteX15" fmla="*/ 0 w 5867400"/>
              <a:gd name="connsiteY15" fmla="*/ 1143000 h 6858000"/>
              <a:gd name="connsiteX16" fmla="*/ 0 w 5867400"/>
              <a:gd name="connsiteY1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67400" h="6858000">
                <a:moveTo>
                  <a:pt x="0" y="0"/>
                </a:moveTo>
                <a:lnTo>
                  <a:pt x="977900" y="0"/>
                </a:lnTo>
                <a:lnTo>
                  <a:pt x="977900" y="0"/>
                </a:lnTo>
                <a:lnTo>
                  <a:pt x="2444750" y="0"/>
                </a:lnTo>
                <a:lnTo>
                  <a:pt x="5867400" y="0"/>
                </a:lnTo>
                <a:lnTo>
                  <a:pt x="5867400" y="1143000"/>
                </a:lnTo>
                <a:lnTo>
                  <a:pt x="5867400" y="1143000"/>
                </a:lnTo>
                <a:lnTo>
                  <a:pt x="5867400" y="2857500"/>
                </a:lnTo>
                <a:lnTo>
                  <a:pt x="5867400" y="6858000"/>
                </a:lnTo>
                <a:lnTo>
                  <a:pt x="2444750" y="6858000"/>
                </a:lnTo>
                <a:lnTo>
                  <a:pt x="977900" y="6858000"/>
                </a:lnTo>
                <a:lnTo>
                  <a:pt x="977900" y="6858000"/>
                </a:lnTo>
                <a:lnTo>
                  <a:pt x="0" y="6858000"/>
                </a:lnTo>
                <a:lnTo>
                  <a:pt x="0" y="2857500"/>
                </a:lnTo>
                <a:cubicBezTo>
                  <a:pt x="304" y="2567794"/>
                  <a:pt x="609" y="2278087"/>
                  <a:pt x="913" y="1988381"/>
                </a:cubicBezTo>
                <a:cubicBezTo>
                  <a:pt x="609" y="1706587"/>
                  <a:pt x="304" y="1424794"/>
                  <a:pt x="0" y="1143000"/>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 name="Chart 3"/>
          <p:cNvGraphicFramePr/>
          <p:nvPr>
            <p:extLst>
              <p:ext uri="{D42A27DB-BD31-4B8C-83A1-F6EECF244321}">
                <p14:modId xmlns:p14="http://schemas.microsoft.com/office/powerpoint/2010/main" val="535857780"/>
              </p:ext>
            </p:extLst>
          </p:nvPr>
        </p:nvGraphicFramePr>
        <p:xfrm>
          <a:off x="412750" y="1871716"/>
          <a:ext cx="5105406" cy="44107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3"/>
          <p:cNvGraphicFramePr/>
          <p:nvPr>
            <p:extLst>
              <p:ext uri="{D42A27DB-BD31-4B8C-83A1-F6EECF244321}">
                <p14:modId xmlns:p14="http://schemas.microsoft.com/office/powerpoint/2010/main" val="4118487054"/>
              </p:ext>
            </p:extLst>
          </p:nvPr>
        </p:nvGraphicFramePr>
        <p:xfrm>
          <a:off x="6654794" y="1970616"/>
          <a:ext cx="5105406" cy="4410712"/>
        </p:xfrm>
        <a:graphic>
          <a:graphicData uri="http://schemas.openxmlformats.org/drawingml/2006/chart">
            <c:chart xmlns:c="http://schemas.openxmlformats.org/drawingml/2006/chart" xmlns:r="http://schemas.openxmlformats.org/officeDocument/2006/relationships" r:id="rId4"/>
          </a:graphicData>
        </a:graphic>
      </p:graphicFrame>
      <p:sp>
        <p:nvSpPr>
          <p:cNvPr id="15" name="流程图: 排序 14"/>
          <p:cNvSpPr/>
          <p:nvPr/>
        </p:nvSpPr>
        <p:spPr>
          <a:xfrm>
            <a:off x="5646463" y="3695815"/>
            <a:ext cx="899073" cy="368300"/>
          </a:xfrm>
          <a:prstGeom prst="flowChartSor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Content Placeholder 2"/>
          <p:cNvSpPr txBox="1">
            <a:spLocks/>
          </p:cNvSpPr>
          <p:nvPr/>
        </p:nvSpPr>
        <p:spPr>
          <a:xfrm>
            <a:off x="3359696" y="1279367"/>
            <a:ext cx="2617658" cy="7183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a:solidFill>
                  <a:schemeClr val="bg2">
                    <a:lumMod val="90000"/>
                  </a:schemeClr>
                </a:solidFill>
                <a:latin typeface="Arial"/>
                <a:ea typeface="微软雅黑"/>
                <a:sym typeface="Arial"/>
              </a:rPr>
              <a:t>elementum posuere pretium. </a:t>
            </a:r>
            <a:r>
              <a:rPr lang="en-US" sz="1200" dirty="0" err="1" smtClean="0">
                <a:solidFill>
                  <a:schemeClr val="bg2">
                    <a:lumMod val="90000"/>
                  </a:schemeClr>
                </a:solidFill>
                <a:latin typeface="Arial"/>
                <a:ea typeface="微软雅黑"/>
                <a:sym typeface="Arial"/>
              </a:rPr>
              <a:t>Quisque</a:t>
            </a:r>
            <a:endParaRPr lang="en-US" sz="1200" dirty="0">
              <a:solidFill>
                <a:schemeClr val="bg2">
                  <a:lumMod val="90000"/>
                </a:schemeClr>
              </a:solidFill>
              <a:latin typeface="Arial"/>
              <a:ea typeface="微软雅黑"/>
              <a:sym typeface="Arial"/>
            </a:endParaRPr>
          </a:p>
        </p:txBody>
      </p:sp>
      <p:sp>
        <p:nvSpPr>
          <p:cNvPr id="11" name="Content Placeholder 2"/>
          <p:cNvSpPr txBox="1">
            <a:spLocks/>
          </p:cNvSpPr>
          <p:nvPr/>
        </p:nvSpPr>
        <p:spPr>
          <a:xfrm>
            <a:off x="3143672" y="656633"/>
            <a:ext cx="6264696" cy="9818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3200" b="1" dirty="0" smtClean="0">
                <a:solidFill>
                  <a:schemeClr val="bg2"/>
                </a:solidFill>
                <a:latin typeface="Arial"/>
                <a:ea typeface="微软雅黑"/>
                <a:sym typeface="Arial"/>
              </a:rPr>
              <a:t>简单句    呈现观点</a:t>
            </a:r>
            <a:endParaRPr lang="en-US" altLang="zh-CN" sz="3200" b="1" dirty="0">
              <a:solidFill>
                <a:schemeClr val="bg2"/>
              </a:solidFill>
              <a:latin typeface="Arial"/>
              <a:ea typeface="微软雅黑"/>
              <a:sym typeface="Arial"/>
            </a:endParaRPr>
          </a:p>
        </p:txBody>
      </p:sp>
      <p:sp>
        <p:nvSpPr>
          <p:cNvPr id="8" name="Content Placeholder 2"/>
          <p:cNvSpPr txBox="1">
            <a:spLocks/>
          </p:cNvSpPr>
          <p:nvPr/>
        </p:nvSpPr>
        <p:spPr>
          <a:xfrm>
            <a:off x="6191326" y="1279366"/>
            <a:ext cx="2712985" cy="7183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a:solidFill>
                  <a:schemeClr val="bg2">
                    <a:lumMod val="90000"/>
                  </a:schemeClr>
                </a:solidFill>
                <a:latin typeface="Arial"/>
                <a:ea typeface="微软雅黑"/>
                <a:sym typeface="Arial"/>
              </a:rPr>
              <a:t>elementum posuere pretium. </a:t>
            </a:r>
            <a:r>
              <a:rPr lang="en-US" sz="1200" dirty="0" err="1" smtClean="0">
                <a:solidFill>
                  <a:schemeClr val="bg2">
                    <a:lumMod val="90000"/>
                  </a:schemeClr>
                </a:solidFill>
                <a:latin typeface="Arial"/>
                <a:ea typeface="微软雅黑"/>
                <a:sym typeface="Arial"/>
              </a:rPr>
              <a:t>Quisque</a:t>
            </a:r>
            <a:endParaRPr lang="en-US" sz="1200" dirty="0">
              <a:solidFill>
                <a:schemeClr val="bg2">
                  <a:lumMod val="90000"/>
                </a:schemeClr>
              </a:solidFill>
              <a:latin typeface="Arial"/>
              <a:ea typeface="微软雅黑"/>
              <a:sym typeface="Arial"/>
            </a:endParaRPr>
          </a:p>
        </p:txBody>
      </p:sp>
    </p:spTree>
    <p:extLst>
      <p:ext uri="{BB962C8B-B14F-4D97-AF65-F5344CB8AC3E}">
        <p14:creationId xmlns:p14="http://schemas.microsoft.com/office/powerpoint/2010/main" val="1368902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
          <p:cNvGraphicFramePr/>
          <p:nvPr>
            <p:extLst>
              <p:ext uri="{D42A27DB-BD31-4B8C-83A1-F6EECF244321}">
                <p14:modId xmlns:p14="http://schemas.microsoft.com/office/powerpoint/2010/main" val="1771425047"/>
              </p:ext>
            </p:extLst>
          </p:nvPr>
        </p:nvGraphicFramePr>
        <p:xfrm>
          <a:off x="-150256" y="1412776"/>
          <a:ext cx="8118464" cy="4597767"/>
        </p:xfrm>
        <a:graphic>
          <a:graphicData uri="http://schemas.openxmlformats.org/drawingml/2006/chart">
            <c:chart xmlns:c="http://schemas.openxmlformats.org/drawingml/2006/chart" xmlns:r="http://schemas.openxmlformats.org/officeDocument/2006/relationships" r:id="rId3"/>
          </a:graphicData>
        </a:graphic>
      </p:graphicFrame>
      <p:sp>
        <p:nvSpPr>
          <p:cNvPr id="8" name="矩形 7"/>
          <p:cNvSpPr/>
          <p:nvPr/>
        </p:nvSpPr>
        <p:spPr>
          <a:xfrm flipV="1">
            <a:off x="7968208" y="0"/>
            <a:ext cx="422379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6200000">
            <a:off x="7658153" y="1650823"/>
            <a:ext cx="864096" cy="8200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itle 13"/>
          <p:cNvSpPr txBox="1">
            <a:spLocks/>
          </p:cNvSpPr>
          <p:nvPr/>
        </p:nvSpPr>
        <p:spPr>
          <a:xfrm>
            <a:off x="8400256" y="1222359"/>
            <a:ext cx="3623067" cy="1589089"/>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altLang="zh-CN" sz="13800" b="1" dirty="0">
                <a:solidFill>
                  <a:schemeClr val="bg2">
                    <a:alpha val="50000"/>
                  </a:schemeClr>
                </a:solidFill>
                <a:latin typeface="Arial"/>
                <a:ea typeface="微软雅黑"/>
                <a:sym typeface="Arial"/>
              </a:rPr>
              <a:t>174</a:t>
            </a:r>
            <a:endParaRPr lang="en-US" sz="5400" b="1" dirty="0">
              <a:solidFill>
                <a:schemeClr val="bg2">
                  <a:alpha val="50000"/>
                </a:schemeClr>
              </a:solidFill>
              <a:latin typeface="Arial"/>
              <a:ea typeface="微软雅黑"/>
              <a:sym typeface="Arial"/>
            </a:endParaRPr>
          </a:p>
        </p:txBody>
      </p:sp>
      <p:sp>
        <p:nvSpPr>
          <p:cNvPr id="10" name="Content Placeholder 2"/>
          <p:cNvSpPr txBox="1">
            <a:spLocks/>
          </p:cNvSpPr>
          <p:nvPr/>
        </p:nvSpPr>
        <p:spPr>
          <a:xfrm>
            <a:off x="8966386" y="5291121"/>
            <a:ext cx="2490807" cy="7183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err="1" smtClean="0">
                <a:solidFill>
                  <a:schemeClr val="bg2">
                    <a:lumMod val="90000"/>
                  </a:schemeClr>
                </a:solidFill>
                <a:latin typeface="Arial"/>
                <a:ea typeface="微软雅黑"/>
                <a:sym typeface="Arial"/>
              </a:rPr>
              <a:t>Curabitur</a:t>
            </a:r>
            <a:r>
              <a:rPr lang="en-US" sz="1000" dirty="0" smtClean="0">
                <a:solidFill>
                  <a:schemeClr val="bg2">
                    <a:lumMod val="90000"/>
                  </a:schemeClr>
                </a:solidFill>
                <a:latin typeface="Arial"/>
                <a:ea typeface="微软雅黑"/>
                <a:sym typeface="Arial"/>
              </a:rPr>
              <a:t> </a:t>
            </a:r>
            <a:r>
              <a:rPr lang="en-US" sz="1000" dirty="0">
                <a:solidFill>
                  <a:schemeClr val="bg2">
                    <a:lumMod val="90000"/>
                  </a:schemeClr>
                </a:solidFill>
                <a:latin typeface="Arial"/>
                <a:ea typeface="微软雅黑"/>
                <a:sym typeface="Arial"/>
              </a:rPr>
              <a:t>elementum posuere pretium. Quisque nibh dolor, dignissim ac dignissim ut, luctus ac urna. </a:t>
            </a:r>
            <a:r>
              <a:rPr lang="en-US" sz="1000" dirty="0" err="1" smtClean="0">
                <a:solidFill>
                  <a:schemeClr val="bg2">
                    <a:lumMod val="90000"/>
                  </a:schemeClr>
                </a:solidFill>
                <a:latin typeface="Arial"/>
                <a:ea typeface="微软雅黑"/>
                <a:sym typeface="Arial"/>
              </a:rPr>
              <a:t>tincidunt</a:t>
            </a:r>
            <a:r>
              <a:rPr lang="en-US" sz="1000" dirty="0">
                <a:solidFill>
                  <a:schemeClr val="bg2">
                    <a:lumMod val="90000"/>
                  </a:schemeClr>
                </a:solidFill>
                <a:latin typeface="Arial"/>
                <a:ea typeface="微软雅黑"/>
                <a:sym typeface="Arial"/>
              </a:rPr>
              <a:t>.</a:t>
            </a:r>
          </a:p>
        </p:txBody>
      </p:sp>
      <p:sp>
        <p:nvSpPr>
          <p:cNvPr id="14" name="Content Placeholder 2"/>
          <p:cNvSpPr txBox="1">
            <a:spLocks/>
          </p:cNvSpPr>
          <p:nvPr/>
        </p:nvSpPr>
        <p:spPr>
          <a:xfrm>
            <a:off x="8663618" y="3122318"/>
            <a:ext cx="3096343" cy="10687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800" b="1" dirty="0">
                <a:solidFill>
                  <a:schemeClr val="bg2"/>
                </a:solidFill>
                <a:latin typeface="Arial"/>
                <a:ea typeface="微软雅黑"/>
                <a:sym typeface="Arial"/>
              </a:rPr>
              <a:t>主题句简单句呈现本页的</a:t>
            </a:r>
            <a:r>
              <a:rPr lang="zh-CN" altLang="en-US" sz="2800" b="1" dirty="0" smtClean="0">
                <a:solidFill>
                  <a:schemeClr val="bg2"/>
                </a:solidFill>
                <a:latin typeface="Arial"/>
                <a:ea typeface="微软雅黑"/>
                <a:sym typeface="Arial"/>
              </a:rPr>
              <a:t>观点</a:t>
            </a:r>
            <a:endParaRPr lang="en-US" altLang="zh-CN" sz="2800" b="1" dirty="0">
              <a:solidFill>
                <a:schemeClr val="bg2"/>
              </a:solidFill>
              <a:latin typeface="Arial"/>
              <a:ea typeface="微软雅黑"/>
              <a:sym typeface="Arial"/>
            </a:endParaRPr>
          </a:p>
        </p:txBody>
      </p:sp>
      <p:sp>
        <p:nvSpPr>
          <p:cNvPr id="19" name="Freeform 70"/>
          <p:cNvSpPr>
            <a:spLocks/>
          </p:cNvSpPr>
          <p:nvPr/>
        </p:nvSpPr>
        <p:spPr bwMode="auto">
          <a:xfrm>
            <a:off x="10031769" y="4547572"/>
            <a:ext cx="360040" cy="387076"/>
          </a:xfrm>
          <a:custGeom>
            <a:avLst/>
            <a:gdLst/>
            <a:ahLst/>
            <a:cxnLst>
              <a:cxn ang="0">
                <a:pos x="235" y="53"/>
              </a:cxn>
              <a:cxn ang="0">
                <a:pos x="172" y="4"/>
              </a:cxn>
              <a:cxn ang="0">
                <a:pos x="165" y="8"/>
              </a:cxn>
              <a:cxn ang="0">
                <a:pos x="163" y="30"/>
              </a:cxn>
              <a:cxn ang="0">
                <a:pos x="160" y="36"/>
              </a:cxn>
              <a:cxn ang="0">
                <a:pos x="99" y="102"/>
              </a:cxn>
              <a:cxn ang="0">
                <a:pos x="92" y="105"/>
              </a:cxn>
              <a:cxn ang="0">
                <a:pos x="49" y="115"/>
              </a:cxn>
              <a:cxn ang="0">
                <a:pos x="51" y="121"/>
              </a:cxn>
              <a:cxn ang="0">
                <a:pos x="81" y="152"/>
              </a:cxn>
              <a:cxn ang="0">
                <a:pos x="0" y="256"/>
              </a:cxn>
              <a:cxn ang="0">
                <a:pos x="94" y="162"/>
              </a:cxn>
              <a:cxn ang="0">
                <a:pos x="126" y="186"/>
              </a:cxn>
              <a:cxn ang="0">
                <a:pos x="135" y="185"/>
              </a:cxn>
              <a:cxn ang="0">
                <a:pos x="140" y="146"/>
              </a:cxn>
              <a:cxn ang="0">
                <a:pos x="141" y="139"/>
              </a:cxn>
              <a:cxn ang="0">
                <a:pos x="201" y="72"/>
              </a:cxn>
              <a:cxn ang="0">
                <a:pos x="206" y="70"/>
              </a:cxn>
              <a:cxn ang="0">
                <a:pos x="234" y="60"/>
              </a:cxn>
              <a:cxn ang="0">
                <a:pos x="235" y="53"/>
              </a:cxn>
            </a:cxnLst>
            <a:rect l="0" t="0" r="r" b="b"/>
            <a:pathLst>
              <a:path w="238" h="256">
                <a:moveTo>
                  <a:pt x="235" y="53"/>
                </a:moveTo>
                <a:cubicBezTo>
                  <a:pt x="235" y="53"/>
                  <a:pt x="200" y="11"/>
                  <a:pt x="172" y="4"/>
                </a:cubicBezTo>
                <a:cubicBezTo>
                  <a:pt x="172" y="4"/>
                  <a:pt x="166" y="0"/>
                  <a:pt x="165" y="8"/>
                </a:cubicBezTo>
                <a:cubicBezTo>
                  <a:pt x="165" y="8"/>
                  <a:pt x="163" y="26"/>
                  <a:pt x="163" y="30"/>
                </a:cubicBezTo>
                <a:cubicBezTo>
                  <a:pt x="163" y="30"/>
                  <a:pt x="165" y="31"/>
                  <a:pt x="160" y="36"/>
                </a:cubicBezTo>
                <a:cubicBezTo>
                  <a:pt x="156" y="41"/>
                  <a:pt x="99" y="102"/>
                  <a:pt x="99" y="102"/>
                </a:cubicBezTo>
                <a:cubicBezTo>
                  <a:pt x="99" y="102"/>
                  <a:pt x="95" y="105"/>
                  <a:pt x="92" y="105"/>
                </a:cubicBezTo>
                <a:cubicBezTo>
                  <a:pt x="92" y="105"/>
                  <a:pt x="61" y="99"/>
                  <a:pt x="49" y="115"/>
                </a:cubicBezTo>
                <a:cubicBezTo>
                  <a:pt x="49" y="115"/>
                  <a:pt x="47" y="117"/>
                  <a:pt x="51" y="121"/>
                </a:cubicBezTo>
                <a:cubicBezTo>
                  <a:pt x="81" y="152"/>
                  <a:pt x="81" y="152"/>
                  <a:pt x="81" y="152"/>
                </a:cubicBezTo>
                <a:cubicBezTo>
                  <a:pt x="0" y="256"/>
                  <a:pt x="0" y="256"/>
                  <a:pt x="0" y="256"/>
                </a:cubicBezTo>
                <a:cubicBezTo>
                  <a:pt x="94" y="162"/>
                  <a:pt x="94" y="162"/>
                  <a:pt x="94" y="162"/>
                </a:cubicBezTo>
                <a:cubicBezTo>
                  <a:pt x="126" y="186"/>
                  <a:pt x="126" y="186"/>
                  <a:pt x="126" y="186"/>
                </a:cubicBezTo>
                <a:cubicBezTo>
                  <a:pt x="126" y="186"/>
                  <a:pt x="133" y="188"/>
                  <a:pt x="135" y="185"/>
                </a:cubicBezTo>
                <a:cubicBezTo>
                  <a:pt x="138" y="182"/>
                  <a:pt x="146" y="168"/>
                  <a:pt x="140" y="146"/>
                </a:cubicBezTo>
                <a:cubicBezTo>
                  <a:pt x="140" y="146"/>
                  <a:pt x="139" y="142"/>
                  <a:pt x="141" y="139"/>
                </a:cubicBezTo>
                <a:cubicBezTo>
                  <a:pt x="144" y="135"/>
                  <a:pt x="201" y="72"/>
                  <a:pt x="201" y="72"/>
                </a:cubicBezTo>
                <a:cubicBezTo>
                  <a:pt x="201" y="72"/>
                  <a:pt x="203" y="69"/>
                  <a:pt x="206" y="70"/>
                </a:cubicBezTo>
                <a:cubicBezTo>
                  <a:pt x="206" y="70"/>
                  <a:pt x="230" y="66"/>
                  <a:pt x="234" y="60"/>
                </a:cubicBezTo>
                <a:cubicBezTo>
                  <a:pt x="234" y="60"/>
                  <a:pt x="238" y="58"/>
                  <a:pt x="235" y="53"/>
                </a:cubicBezTo>
                <a:close/>
              </a:path>
            </a:pathLst>
          </a:custGeom>
          <a:solidFill>
            <a:srgbClr val="F2B6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p:nvPr/>
        </p:nvGrpSpPr>
        <p:grpSpPr>
          <a:xfrm>
            <a:off x="358627" y="548680"/>
            <a:ext cx="1295400" cy="368300"/>
            <a:chOff x="564229" y="1688995"/>
            <a:chExt cx="1295400" cy="368300"/>
          </a:xfrm>
        </p:grpSpPr>
        <p:sp>
          <p:nvSpPr>
            <p:cNvPr id="21" name="圆角矩形 20"/>
            <p:cNvSpPr/>
            <p:nvPr/>
          </p:nvSpPr>
          <p:spPr>
            <a:xfrm>
              <a:off x="802776" y="1688995"/>
              <a:ext cx="818306"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itle 13"/>
            <p:cNvSpPr txBox="1">
              <a:spLocks/>
            </p:cNvSpPr>
            <p:nvPr/>
          </p:nvSpPr>
          <p:spPr>
            <a:xfrm>
              <a:off x="564229" y="1688995"/>
              <a:ext cx="1295400" cy="368300"/>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rgbClr val="112539"/>
                  </a:solidFill>
                  <a:latin typeface="幼圆" panose="02010509060101010101" pitchFamily="49" charset="-122"/>
                  <a:ea typeface="幼圆" panose="02010509060101010101" pitchFamily="49" charset="-122"/>
                  <a:sym typeface="Arial"/>
                </a:rPr>
                <a:t>比较</a:t>
              </a:r>
              <a:endParaRPr lang="en-US" sz="1600" dirty="0">
                <a:solidFill>
                  <a:srgbClr val="112539"/>
                </a:solidFill>
                <a:latin typeface="幼圆" panose="02010509060101010101" pitchFamily="49" charset="-122"/>
                <a:ea typeface="幼圆" panose="02010509060101010101" pitchFamily="49" charset="-122"/>
                <a:sym typeface="Arial"/>
              </a:endParaRPr>
            </a:p>
          </p:txBody>
        </p:sp>
      </p:grpSp>
    </p:spTree>
    <p:extLst>
      <p:ext uri="{BB962C8B-B14F-4D97-AF65-F5344CB8AC3E}">
        <p14:creationId xmlns:p14="http://schemas.microsoft.com/office/powerpoint/2010/main" val="2582139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tangle 20"/>
          <p:cNvSpPr/>
          <p:nvPr/>
        </p:nvSpPr>
        <p:spPr>
          <a:xfrm flipH="1">
            <a:off x="0" y="0"/>
            <a:ext cx="3831537"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grpSp>
        <p:nvGrpSpPr>
          <p:cNvPr id="3" name="组合 2"/>
          <p:cNvGrpSpPr/>
          <p:nvPr/>
        </p:nvGrpSpPr>
        <p:grpSpPr>
          <a:xfrm>
            <a:off x="645525" y="1117669"/>
            <a:ext cx="2271566" cy="1326123"/>
            <a:chOff x="767883" y="1021439"/>
            <a:chExt cx="2271566" cy="1326123"/>
          </a:xfrm>
        </p:grpSpPr>
        <p:sp>
          <p:nvSpPr>
            <p:cNvPr id="76" name="Content Placeholder 2"/>
            <p:cNvSpPr txBox="1">
              <a:spLocks/>
            </p:cNvSpPr>
            <p:nvPr/>
          </p:nvSpPr>
          <p:spPr>
            <a:xfrm>
              <a:off x="1249807" y="1516565"/>
              <a:ext cx="1767332" cy="83099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600" dirty="0">
                  <a:solidFill>
                    <a:schemeClr val="bg2"/>
                  </a:solidFill>
                  <a:latin typeface="Arial"/>
                  <a:ea typeface="微软雅黑"/>
                  <a:sym typeface="Arial"/>
                </a:rPr>
                <a:t>Curabitur elementum posuere pretium. </a:t>
              </a:r>
            </a:p>
          </p:txBody>
        </p:sp>
        <p:sp>
          <p:nvSpPr>
            <p:cNvPr id="77" name="Title 13"/>
            <p:cNvSpPr txBox="1">
              <a:spLocks/>
            </p:cNvSpPr>
            <p:nvPr/>
          </p:nvSpPr>
          <p:spPr>
            <a:xfrm>
              <a:off x="767883" y="1021439"/>
              <a:ext cx="2271566" cy="461665"/>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2400" dirty="0">
                  <a:solidFill>
                    <a:schemeClr val="bg2"/>
                  </a:solidFill>
                  <a:latin typeface="Arial"/>
                  <a:ea typeface="微软雅黑"/>
                  <a:sym typeface="Arial"/>
                </a:rPr>
                <a:t>信息组</a:t>
              </a:r>
              <a:endParaRPr lang="en-US" sz="2400" dirty="0">
                <a:solidFill>
                  <a:schemeClr val="bg2"/>
                </a:solidFill>
                <a:latin typeface="Arial"/>
                <a:ea typeface="微软雅黑"/>
                <a:sym typeface="Arial"/>
              </a:endParaRPr>
            </a:p>
          </p:txBody>
        </p:sp>
      </p:grpSp>
      <p:sp>
        <p:nvSpPr>
          <p:cNvPr id="60" name="Content Placeholder 2"/>
          <p:cNvSpPr txBox="1">
            <a:spLocks/>
          </p:cNvSpPr>
          <p:nvPr/>
        </p:nvSpPr>
        <p:spPr>
          <a:xfrm>
            <a:off x="4544247" y="4221088"/>
            <a:ext cx="3240320" cy="3500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err="1" smtClean="0">
                <a:solidFill>
                  <a:schemeClr val="bg2">
                    <a:lumMod val="90000"/>
                  </a:schemeClr>
                </a:solidFill>
                <a:latin typeface="Arial"/>
                <a:ea typeface="微软雅黑"/>
                <a:sym typeface="Arial"/>
              </a:rPr>
              <a:t>Curabitur</a:t>
            </a:r>
            <a:r>
              <a:rPr lang="en-US" dirty="0" smtClean="0">
                <a:solidFill>
                  <a:schemeClr val="bg2">
                    <a:lumMod val="90000"/>
                  </a:schemeClr>
                </a:solidFill>
                <a:latin typeface="Arial"/>
                <a:ea typeface="微软雅黑"/>
                <a:sym typeface="Arial"/>
              </a:rPr>
              <a:t> </a:t>
            </a:r>
            <a:r>
              <a:rPr lang="en-US" dirty="0">
                <a:solidFill>
                  <a:schemeClr val="bg2">
                    <a:lumMod val="90000"/>
                  </a:schemeClr>
                </a:solidFill>
                <a:latin typeface="Arial"/>
                <a:ea typeface="微软雅黑"/>
                <a:sym typeface="Arial"/>
              </a:rPr>
              <a:t>elementum posuere pretium. </a:t>
            </a:r>
          </a:p>
        </p:txBody>
      </p:sp>
      <p:sp>
        <p:nvSpPr>
          <p:cNvPr id="61" name="Content Placeholder 2"/>
          <p:cNvSpPr txBox="1">
            <a:spLocks/>
          </p:cNvSpPr>
          <p:nvPr/>
        </p:nvSpPr>
        <p:spPr>
          <a:xfrm>
            <a:off x="4060479" y="2795834"/>
            <a:ext cx="4077058" cy="14252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3600" b="1" dirty="0">
                <a:solidFill>
                  <a:schemeClr val="bg2"/>
                </a:solidFill>
                <a:latin typeface="Arial"/>
                <a:ea typeface="微软雅黑"/>
                <a:sym typeface="Arial"/>
              </a:rPr>
              <a:t>主题句</a:t>
            </a:r>
            <a:r>
              <a:rPr lang="zh-CN" altLang="en-US" sz="3600" b="1" dirty="0">
                <a:solidFill>
                  <a:schemeClr val="accent2"/>
                </a:solidFill>
                <a:latin typeface="Arial"/>
                <a:ea typeface="微软雅黑"/>
                <a:sym typeface="Arial"/>
              </a:rPr>
              <a:t>简单句</a:t>
            </a:r>
            <a:r>
              <a:rPr lang="zh-CN" altLang="en-US" sz="3600" b="1" dirty="0">
                <a:solidFill>
                  <a:schemeClr val="bg2"/>
                </a:solidFill>
                <a:latin typeface="Arial"/>
                <a:ea typeface="微软雅黑"/>
                <a:sym typeface="Arial"/>
              </a:rPr>
              <a:t>呈现本页的观点</a:t>
            </a:r>
            <a:endParaRPr lang="en-US" altLang="zh-CN" sz="3600" b="1" dirty="0">
              <a:solidFill>
                <a:schemeClr val="bg2"/>
              </a:solidFill>
              <a:latin typeface="Arial"/>
              <a:ea typeface="微软雅黑"/>
              <a:sym typeface="Arial"/>
            </a:endParaRPr>
          </a:p>
        </p:txBody>
      </p:sp>
      <p:sp>
        <p:nvSpPr>
          <p:cNvPr id="71" name="Rectangle 20"/>
          <p:cNvSpPr/>
          <p:nvPr/>
        </p:nvSpPr>
        <p:spPr>
          <a:xfrm flipH="1">
            <a:off x="8366480" y="1"/>
            <a:ext cx="3831537" cy="6857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grpSp>
        <p:nvGrpSpPr>
          <p:cNvPr id="2" name="组合 1"/>
          <p:cNvGrpSpPr/>
          <p:nvPr/>
        </p:nvGrpSpPr>
        <p:grpSpPr>
          <a:xfrm>
            <a:off x="9384347" y="1117669"/>
            <a:ext cx="2271566" cy="1292662"/>
            <a:chOff x="9134363" y="1021440"/>
            <a:chExt cx="2271566" cy="1292662"/>
          </a:xfrm>
        </p:grpSpPr>
        <p:sp>
          <p:nvSpPr>
            <p:cNvPr id="72" name="Content Placeholder 2"/>
            <p:cNvSpPr txBox="1">
              <a:spLocks/>
            </p:cNvSpPr>
            <p:nvPr/>
          </p:nvSpPr>
          <p:spPr>
            <a:xfrm>
              <a:off x="9134365" y="1483105"/>
              <a:ext cx="1714164" cy="83099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dirty="0">
                  <a:solidFill>
                    <a:schemeClr val="bg2"/>
                  </a:solidFill>
                  <a:latin typeface="Arial"/>
                  <a:ea typeface="微软雅黑"/>
                  <a:sym typeface="Arial"/>
                </a:rPr>
                <a:t>Curabitur elementum posuere pretium. </a:t>
              </a:r>
            </a:p>
          </p:txBody>
        </p:sp>
        <p:sp>
          <p:nvSpPr>
            <p:cNvPr id="73" name="Title 13"/>
            <p:cNvSpPr txBox="1">
              <a:spLocks/>
            </p:cNvSpPr>
            <p:nvPr/>
          </p:nvSpPr>
          <p:spPr>
            <a:xfrm>
              <a:off x="9134363" y="1021440"/>
              <a:ext cx="2271566" cy="461665"/>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信息组</a:t>
              </a:r>
              <a:endParaRPr lang="en-US" sz="2400" dirty="0">
                <a:solidFill>
                  <a:schemeClr val="bg2"/>
                </a:solidFill>
                <a:latin typeface="Arial"/>
                <a:ea typeface="微软雅黑"/>
                <a:sym typeface="Arial"/>
              </a:endParaRPr>
            </a:p>
          </p:txBody>
        </p:sp>
      </p:grpSp>
      <p:grpSp>
        <p:nvGrpSpPr>
          <p:cNvPr id="39" name="组合 38"/>
          <p:cNvGrpSpPr/>
          <p:nvPr/>
        </p:nvGrpSpPr>
        <p:grpSpPr>
          <a:xfrm>
            <a:off x="5451308" y="2075492"/>
            <a:ext cx="1295400" cy="368300"/>
            <a:chOff x="684978" y="1688995"/>
            <a:chExt cx="1295400" cy="368300"/>
          </a:xfrm>
        </p:grpSpPr>
        <p:sp>
          <p:nvSpPr>
            <p:cNvPr id="40" name="圆角矩形 39"/>
            <p:cNvSpPr/>
            <p:nvPr/>
          </p:nvSpPr>
          <p:spPr>
            <a:xfrm>
              <a:off x="802776" y="1688995"/>
              <a:ext cx="1059804" cy="368300"/>
            </a:xfrm>
            <a:prstGeom prst="roundRect">
              <a:avLst>
                <a:gd name="adj" fmla="val 4453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itle 13"/>
            <p:cNvSpPr txBox="1">
              <a:spLocks/>
            </p:cNvSpPr>
            <p:nvPr/>
          </p:nvSpPr>
          <p:spPr>
            <a:xfrm>
              <a:off x="684978" y="1688995"/>
              <a:ext cx="1295400" cy="368300"/>
            </a:xfrm>
            <a:prstGeom prst="rect">
              <a:avLst/>
            </a:prstGeom>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600" dirty="0" smtClean="0">
                  <a:solidFill>
                    <a:srgbClr val="112539"/>
                  </a:solidFill>
                  <a:latin typeface="幼圆" panose="02010509060101010101" pitchFamily="49" charset="-122"/>
                  <a:ea typeface="幼圆" panose="02010509060101010101" pitchFamily="49" charset="-122"/>
                  <a:sym typeface="Arial"/>
                </a:rPr>
                <a:t>结论</a:t>
              </a:r>
              <a:endParaRPr lang="en-US" sz="1600" dirty="0">
                <a:solidFill>
                  <a:srgbClr val="112539"/>
                </a:solidFill>
                <a:latin typeface="幼圆" panose="02010509060101010101" pitchFamily="49" charset="-122"/>
                <a:ea typeface="幼圆" panose="02010509060101010101" pitchFamily="49" charset="-122"/>
                <a:sym typeface="Arial"/>
              </a:endParaRPr>
            </a:p>
          </p:txBody>
        </p:sp>
      </p:grpSp>
      <p:sp>
        <p:nvSpPr>
          <p:cNvPr id="27" name="Content Placeholder 2"/>
          <p:cNvSpPr txBox="1">
            <a:spLocks/>
          </p:cNvSpPr>
          <p:nvPr/>
        </p:nvSpPr>
        <p:spPr>
          <a:xfrm rot="1426431">
            <a:off x="7939402" y="3045488"/>
            <a:ext cx="1872025" cy="23511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8700" dirty="0" smtClean="0">
                <a:solidFill>
                  <a:schemeClr val="bg2">
                    <a:alpha val="42000"/>
                  </a:schemeClr>
                </a:solidFill>
                <a:latin typeface="Aharoni" panose="02010803020104030203" pitchFamily="2" charset="-79"/>
                <a:ea typeface="微软雅黑"/>
                <a:cs typeface="Aharoni" panose="02010803020104030203" pitchFamily="2" charset="-79"/>
                <a:sym typeface="Arial"/>
              </a:rPr>
              <a:t>3</a:t>
            </a:r>
            <a:endParaRPr lang="en-US" sz="11500" dirty="0">
              <a:solidFill>
                <a:schemeClr val="bg2">
                  <a:alpha val="42000"/>
                </a:schemeClr>
              </a:solidFill>
              <a:latin typeface="Aharoni" panose="02010803020104030203" pitchFamily="2" charset="-79"/>
              <a:ea typeface="微软雅黑"/>
              <a:cs typeface="Aharoni" panose="02010803020104030203" pitchFamily="2" charset="-79"/>
              <a:sym typeface="Arial"/>
            </a:endParaRPr>
          </a:p>
        </p:txBody>
      </p:sp>
      <p:sp>
        <p:nvSpPr>
          <p:cNvPr id="30" name="Content Placeholder 2"/>
          <p:cNvSpPr txBox="1">
            <a:spLocks/>
          </p:cNvSpPr>
          <p:nvPr/>
        </p:nvSpPr>
        <p:spPr>
          <a:xfrm rot="20310913">
            <a:off x="2229821" y="3078949"/>
            <a:ext cx="1872025" cy="23511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8700" dirty="0" smtClean="0">
                <a:solidFill>
                  <a:schemeClr val="bg2">
                    <a:alpha val="42000"/>
                  </a:schemeClr>
                </a:solidFill>
                <a:latin typeface="Aharoni" panose="02010803020104030203" pitchFamily="2" charset="-79"/>
                <a:ea typeface="微软雅黑"/>
                <a:cs typeface="Aharoni" panose="02010803020104030203" pitchFamily="2" charset="-79"/>
                <a:sym typeface="Arial"/>
              </a:rPr>
              <a:t>4</a:t>
            </a:r>
            <a:endParaRPr lang="en-US" sz="11500" dirty="0">
              <a:solidFill>
                <a:schemeClr val="bg2">
                  <a:alpha val="42000"/>
                </a:schemeClr>
              </a:solidFill>
              <a:latin typeface="Aharoni" panose="02010803020104030203" pitchFamily="2" charset="-79"/>
              <a:ea typeface="微软雅黑"/>
              <a:cs typeface="Aharoni" panose="02010803020104030203" pitchFamily="2" charset="-79"/>
              <a:sym typeface="Arial"/>
            </a:endParaRPr>
          </a:p>
        </p:txBody>
      </p:sp>
      <p:sp>
        <p:nvSpPr>
          <p:cNvPr id="87" name="Content Placeholder 2"/>
          <p:cNvSpPr txBox="1">
            <a:spLocks/>
          </p:cNvSpPr>
          <p:nvPr/>
        </p:nvSpPr>
        <p:spPr>
          <a:xfrm rot="2066090">
            <a:off x="3477437" y="-410071"/>
            <a:ext cx="1872025" cy="23511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8700" dirty="0" smtClean="0">
                <a:solidFill>
                  <a:schemeClr val="bg2">
                    <a:alpha val="42000"/>
                  </a:schemeClr>
                </a:solidFill>
                <a:latin typeface="Aharoni" panose="02010803020104030203" pitchFamily="2" charset="-79"/>
                <a:ea typeface="微软雅黑"/>
                <a:cs typeface="Aharoni" panose="02010803020104030203" pitchFamily="2" charset="-79"/>
                <a:sym typeface="Arial"/>
              </a:rPr>
              <a:t>1</a:t>
            </a:r>
            <a:endParaRPr lang="en-US" sz="11500" dirty="0">
              <a:solidFill>
                <a:schemeClr val="bg2">
                  <a:alpha val="42000"/>
                </a:schemeClr>
              </a:solidFill>
              <a:latin typeface="Aharoni" panose="02010803020104030203" pitchFamily="2" charset="-79"/>
              <a:ea typeface="微软雅黑"/>
              <a:cs typeface="Aharoni" panose="02010803020104030203" pitchFamily="2" charset="-79"/>
              <a:sym typeface="Arial"/>
            </a:endParaRPr>
          </a:p>
        </p:txBody>
      </p:sp>
      <p:sp>
        <p:nvSpPr>
          <p:cNvPr id="26" name="Content Placeholder 2"/>
          <p:cNvSpPr txBox="1">
            <a:spLocks/>
          </p:cNvSpPr>
          <p:nvPr/>
        </p:nvSpPr>
        <p:spPr>
          <a:xfrm rot="19601205">
            <a:off x="6828562" y="-412456"/>
            <a:ext cx="1872025" cy="235119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28700" dirty="0" smtClean="0">
                <a:solidFill>
                  <a:schemeClr val="bg2">
                    <a:alpha val="42000"/>
                  </a:schemeClr>
                </a:solidFill>
                <a:latin typeface="Aharoni" panose="02010803020104030203" pitchFamily="2" charset="-79"/>
                <a:ea typeface="微软雅黑"/>
                <a:cs typeface="Aharoni" panose="02010803020104030203" pitchFamily="2" charset="-79"/>
                <a:sym typeface="Arial"/>
              </a:rPr>
              <a:t>2</a:t>
            </a:r>
            <a:endParaRPr lang="en-US" sz="13800" dirty="0">
              <a:solidFill>
                <a:schemeClr val="bg2">
                  <a:alpha val="42000"/>
                </a:schemeClr>
              </a:solidFill>
              <a:latin typeface="Aharoni" panose="02010803020104030203" pitchFamily="2" charset="-79"/>
              <a:ea typeface="微软雅黑"/>
              <a:cs typeface="Aharoni" panose="02010803020104030203" pitchFamily="2" charset="-79"/>
              <a:sym typeface="Arial"/>
            </a:endParaRPr>
          </a:p>
        </p:txBody>
      </p:sp>
      <p:grpSp>
        <p:nvGrpSpPr>
          <p:cNvPr id="48" name="组合 47"/>
          <p:cNvGrpSpPr/>
          <p:nvPr/>
        </p:nvGrpSpPr>
        <p:grpSpPr>
          <a:xfrm>
            <a:off x="9384347" y="4588657"/>
            <a:ext cx="2271566" cy="1292662"/>
            <a:chOff x="9134363" y="1021440"/>
            <a:chExt cx="2271566" cy="1292662"/>
          </a:xfrm>
        </p:grpSpPr>
        <p:sp>
          <p:nvSpPr>
            <p:cNvPr id="49" name="Content Placeholder 2"/>
            <p:cNvSpPr txBox="1">
              <a:spLocks/>
            </p:cNvSpPr>
            <p:nvPr/>
          </p:nvSpPr>
          <p:spPr>
            <a:xfrm>
              <a:off x="9134365" y="1483105"/>
              <a:ext cx="1714164" cy="83099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dirty="0">
                  <a:solidFill>
                    <a:schemeClr val="bg2"/>
                  </a:solidFill>
                  <a:latin typeface="Arial"/>
                  <a:ea typeface="微软雅黑"/>
                  <a:sym typeface="Arial"/>
                </a:rPr>
                <a:t>Curabitur elementum posuere pretium. </a:t>
              </a:r>
            </a:p>
          </p:txBody>
        </p:sp>
        <p:sp>
          <p:nvSpPr>
            <p:cNvPr id="50" name="Title 13"/>
            <p:cNvSpPr txBox="1">
              <a:spLocks/>
            </p:cNvSpPr>
            <p:nvPr/>
          </p:nvSpPr>
          <p:spPr>
            <a:xfrm>
              <a:off x="9134363" y="1021440"/>
              <a:ext cx="2271566" cy="461665"/>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信息组</a:t>
              </a:r>
              <a:endParaRPr lang="en-US" sz="2400" dirty="0">
                <a:solidFill>
                  <a:schemeClr val="bg2"/>
                </a:solidFill>
                <a:latin typeface="Arial"/>
                <a:ea typeface="微软雅黑"/>
                <a:sym typeface="Arial"/>
              </a:endParaRPr>
            </a:p>
          </p:txBody>
        </p:sp>
      </p:grpSp>
      <p:grpSp>
        <p:nvGrpSpPr>
          <p:cNvPr id="51" name="组合 50"/>
          <p:cNvGrpSpPr/>
          <p:nvPr/>
        </p:nvGrpSpPr>
        <p:grpSpPr>
          <a:xfrm>
            <a:off x="645525" y="4709955"/>
            <a:ext cx="2271566" cy="1326123"/>
            <a:chOff x="767883" y="1021439"/>
            <a:chExt cx="2271566" cy="1326123"/>
          </a:xfrm>
        </p:grpSpPr>
        <p:sp>
          <p:nvSpPr>
            <p:cNvPr id="52" name="Content Placeholder 2"/>
            <p:cNvSpPr txBox="1">
              <a:spLocks/>
            </p:cNvSpPr>
            <p:nvPr/>
          </p:nvSpPr>
          <p:spPr>
            <a:xfrm>
              <a:off x="1249807" y="1516565"/>
              <a:ext cx="1767332" cy="830997"/>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600" dirty="0">
                  <a:solidFill>
                    <a:schemeClr val="bg2"/>
                  </a:solidFill>
                  <a:latin typeface="Arial"/>
                  <a:ea typeface="微软雅黑"/>
                  <a:sym typeface="Arial"/>
                </a:rPr>
                <a:t>Curabitur elementum posuere pretium. </a:t>
              </a:r>
            </a:p>
          </p:txBody>
        </p:sp>
        <p:sp>
          <p:nvSpPr>
            <p:cNvPr id="53" name="Title 13"/>
            <p:cNvSpPr txBox="1">
              <a:spLocks/>
            </p:cNvSpPr>
            <p:nvPr/>
          </p:nvSpPr>
          <p:spPr>
            <a:xfrm>
              <a:off x="767883" y="1021439"/>
              <a:ext cx="2271566" cy="461665"/>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2400" dirty="0">
                  <a:solidFill>
                    <a:schemeClr val="bg2"/>
                  </a:solidFill>
                  <a:latin typeface="Arial"/>
                  <a:ea typeface="微软雅黑"/>
                  <a:sym typeface="Arial"/>
                </a:rPr>
                <a:t>信息组</a:t>
              </a:r>
              <a:endParaRPr lang="en-US" sz="2400" dirty="0">
                <a:solidFill>
                  <a:schemeClr val="bg2"/>
                </a:solidFill>
                <a:latin typeface="Arial"/>
                <a:ea typeface="微软雅黑"/>
                <a:sym typeface="Arial"/>
              </a:endParaRPr>
            </a:p>
          </p:txBody>
        </p:sp>
      </p:grpSp>
    </p:spTree>
    <p:extLst>
      <p:ext uri="{BB962C8B-B14F-4D97-AF65-F5344CB8AC3E}">
        <p14:creationId xmlns:p14="http://schemas.microsoft.com/office/powerpoint/2010/main" val="40250086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0"/>
          <p:cNvSpPr/>
          <p:nvPr/>
        </p:nvSpPr>
        <p:spPr>
          <a:xfrm flipH="1">
            <a:off x="-14064" y="2806259"/>
            <a:ext cx="12192000" cy="40517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41" name="Content Placeholder 2"/>
          <p:cNvSpPr txBox="1">
            <a:spLocks/>
          </p:cNvSpPr>
          <p:nvPr/>
        </p:nvSpPr>
        <p:spPr>
          <a:xfrm>
            <a:off x="4151784" y="3511129"/>
            <a:ext cx="4813161" cy="7864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bg2"/>
                </a:solidFill>
                <a:latin typeface="Arial"/>
                <a:ea typeface="微软雅黑"/>
                <a:sym typeface="Arial"/>
              </a:rPr>
              <a:t>Lorem ipsum dolor sit amet, consectetur adipiscing elit. Curabitur elementum posuere pretium. </a:t>
            </a:r>
            <a:r>
              <a:rPr lang="en-US" dirty="0" err="1">
                <a:solidFill>
                  <a:schemeClr val="bg2"/>
                </a:solidFill>
                <a:latin typeface="Arial"/>
                <a:ea typeface="微软雅黑"/>
                <a:sym typeface="Arial"/>
              </a:rPr>
              <a:t>Quisque</a:t>
            </a:r>
            <a:r>
              <a:rPr lang="en-US" dirty="0">
                <a:solidFill>
                  <a:schemeClr val="bg2"/>
                </a:solidFill>
                <a:latin typeface="Arial"/>
                <a:ea typeface="微软雅黑"/>
                <a:sym typeface="Arial"/>
              </a:rPr>
              <a:t> </a:t>
            </a:r>
            <a:r>
              <a:rPr lang="en-US" dirty="0" err="1">
                <a:solidFill>
                  <a:schemeClr val="bg2"/>
                </a:solidFill>
                <a:latin typeface="Arial"/>
                <a:ea typeface="微软雅黑"/>
                <a:sym typeface="Arial"/>
              </a:rPr>
              <a:t>nibh</a:t>
            </a:r>
            <a:endParaRPr lang="en-US" dirty="0">
              <a:solidFill>
                <a:schemeClr val="bg2"/>
              </a:solidFill>
              <a:latin typeface="Arial"/>
              <a:ea typeface="微软雅黑"/>
              <a:sym typeface="Arial"/>
            </a:endParaRPr>
          </a:p>
        </p:txBody>
      </p:sp>
      <p:sp>
        <p:nvSpPr>
          <p:cNvPr id="79" name="任意多边形 78"/>
          <p:cNvSpPr/>
          <p:nvPr/>
        </p:nvSpPr>
        <p:spPr>
          <a:xfrm>
            <a:off x="3125294" y="3399633"/>
            <a:ext cx="714380" cy="711781"/>
          </a:xfrm>
          <a:custGeom>
            <a:avLst/>
            <a:gdLst>
              <a:gd name="connsiteX0" fmla="*/ 0 w 939063"/>
              <a:gd name="connsiteY0" fmla="*/ 469532 h 939063"/>
              <a:gd name="connsiteX1" fmla="*/ 137523 w 939063"/>
              <a:gd name="connsiteY1" fmla="*/ 137523 h 939063"/>
              <a:gd name="connsiteX2" fmla="*/ 469533 w 939063"/>
              <a:gd name="connsiteY2" fmla="*/ 1 h 939063"/>
              <a:gd name="connsiteX3" fmla="*/ 801542 w 939063"/>
              <a:gd name="connsiteY3" fmla="*/ 137524 h 939063"/>
              <a:gd name="connsiteX4" fmla="*/ 939064 w 939063"/>
              <a:gd name="connsiteY4" fmla="*/ 469534 h 939063"/>
              <a:gd name="connsiteX5" fmla="*/ 801541 w 939063"/>
              <a:gd name="connsiteY5" fmla="*/ 801543 h 939063"/>
              <a:gd name="connsiteX6" fmla="*/ 469532 w 939063"/>
              <a:gd name="connsiteY6" fmla="*/ 939066 h 939063"/>
              <a:gd name="connsiteX7" fmla="*/ 137523 w 939063"/>
              <a:gd name="connsiteY7" fmla="*/ 801543 h 939063"/>
              <a:gd name="connsiteX8" fmla="*/ 1 w 939063"/>
              <a:gd name="connsiteY8" fmla="*/ 469533 h 939063"/>
              <a:gd name="connsiteX9" fmla="*/ 0 w 939063"/>
              <a:gd name="connsiteY9" fmla="*/ 469532 h 93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063" h="939063">
                <a:moveTo>
                  <a:pt x="0" y="469532"/>
                </a:moveTo>
                <a:cubicBezTo>
                  <a:pt x="0" y="345004"/>
                  <a:pt x="49469" y="225577"/>
                  <a:pt x="137523" y="137523"/>
                </a:cubicBezTo>
                <a:cubicBezTo>
                  <a:pt x="225577" y="49469"/>
                  <a:pt x="345005" y="1"/>
                  <a:pt x="469533" y="1"/>
                </a:cubicBezTo>
                <a:cubicBezTo>
                  <a:pt x="594061" y="1"/>
                  <a:pt x="713488" y="49470"/>
                  <a:pt x="801542" y="137524"/>
                </a:cubicBezTo>
                <a:cubicBezTo>
                  <a:pt x="889596" y="225578"/>
                  <a:pt x="939064" y="345006"/>
                  <a:pt x="939064" y="469534"/>
                </a:cubicBezTo>
                <a:cubicBezTo>
                  <a:pt x="939064" y="594062"/>
                  <a:pt x="889596" y="713489"/>
                  <a:pt x="801541" y="801543"/>
                </a:cubicBezTo>
                <a:cubicBezTo>
                  <a:pt x="713487" y="889597"/>
                  <a:pt x="594059" y="939066"/>
                  <a:pt x="469532" y="939066"/>
                </a:cubicBezTo>
                <a:cubicBezTo>
                  <a:pt x="345004" y="939066"/>
                  <a:pt x="225577" y="889597"/>
                  <a:pt x="137523" y="801543"/>
                </a:cubicBezTo>
                <a:cubicBezTo>
                  <a:pt x="49469" y="713489"/>
                  <a:pt x="0" y="594061"/>
                  <a:pt x="1" y="469533"/>
                </a:cubicBezTo>
                <a:lnTo>
                  <a:pt x="0" y="469532"/>
                </a:lnTo>
                <a:close/>
              </a:path>
            </a:pathLst>
          </a:custGeom>
          <a:solidFill>
            <a:schemeClr val="bg2">
              <a:alpha val="82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152763" tIns="152762" rIns="152763" bIns="152762" numCol="1" spcCol="1270" anchor="ctr" anchorCtr="0">
            <a:noAutofit/>
          </a:bodyPr>
          <a:lstStyle/>
          <a:p>
            <a:pPr algn="ctr" defTabSz="533400">
              <a:lnSpc>
                <a:spcPct val="90000"/>
              </a:lnSpc>
              <a:spcBef>
                <a:spcPct val="0"/>
              </a:spcBef>
              <a:spcAft>
                <a:spcPct val="35000"/>
              </a:spcAft>
            </a:pPr>
            <a:r>
              <a:rPr lang="en-US" sz="3600" dirty="0">
                <a:solidFill>
                  <a:schemeClr val="bg1">
                    <a:lumMod val="65000"/>
                  </a:schemeClr>
                </a:solidFill>
                <a:latin typeface="微软雅黑" panose="020B0503020204020204" pitchFamily="34" charset="-122"/>
                <a:ea typeface="微软雅黑" panose="020B0503020204020204" pitchFamily="34" charset="-122"/>
              </a:rPr>
              <a:t>1</a:t>
            </a:r>
          </a:p>
        </p:txBody>
      </p:sp>
      <p:sp>
        <p:nvSpPr>
          <p:cNvPr id="16" name="Content Placeholder 2"/>
          <p:cNvSpPr txBox="1">
            <a:spLocks/>
          </p:cNvSpPr>
          <p:nvPr/>
        </p:nvSpPr>
        <p:spPr>
          <a:xfrm>
            <a:off x="4151784" y="4472630"/>
            <a:ext cx="4813161" cy="7864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bg2"/>
                </a:solidFill>
                <a:latin typeface="Arial"/>
                <a:ea typeface="微软雅黑"/>
                <a:sym typeface="Arial"/>
              </a:rPr>
              <a:t>Lorem ipsum dolor sit amet, consectetur adipiscing elit. Curabitur elementum posuere pretium. </a:t>
            </a:r>
            <a:r>
              <a:rPr lang="en-US" dirty="0" err="1">
                <a:solidFill>
                  <a:schemeClr val="bg2"/>
                </a:solidFill>
                <a:latin typeface="Arial"/>
                <a:ea typeface="微软雅黑"/>
                <a:sym typeface="Arial"/>
              </a:rPr>
              <a:t>Quisque</a:t>
            </a:r>
            <a:r>
              <a:rPr lang="en-US" dirty="0">
                <a:solidFill>
                  <a:schemeClr val="bg2"/>
                </a:solidFill>
                <a:latin typeface="Arial"/>
                <a:ea typeface="微软雅黑"/>
                <a:sym typeface="Arial"/>
              </a:rPr>
              <a:t> </a:t>
            </a:r>
            <a:r>
              <a:rPr lang="en-US" dirty="0" err="1">
                <a:solidFill>
                  <a:schemeClr val="bg2"/>
                </a:solidFill>
                <a:latin typeface="Arial"/>
                <a:ea typeface="微软雅黑"/>
                <a:sym typeface="Arial"/>
              </a:rPr>
              <a:t>nibh</a:t>
            </a:r>
            <a:endParaRPr lang="en-US" dirty="0">
              <a:solidFill>
                <a:schemeClr val="bg2"/>
              </a:solidFill>
              <a:latin typeface="Arial"/>
              <a:ea typeface="微软雅黑"/>
              <a:sym typeface="Arial"/>
            </a:endParaRPr>
          </a:p>
        </p:txBody>
      </p:sp>
      <p:sp>
        <p:nvSpPr>
          <p:cNvPr id="17" name="任意多边形 16"/>
          <p:cNvSpPr/>
          <p:nvPr/>
        </p:nvSpPr>
        <p:spPr>
          <a:xfrm>
            <a:off x="3125294" y="4435628"/>
            <a:ext cx="714380" cy="711781"/>
          </a:xfrm>
          <a:custGeom>
            <a:avLst/>
            <a:gdLst>
              <a:gd name="connsiteX0" fmla="*/ 0 w 939063"/>
              <a:gd name="connsiteY0" fmla="*/ 469532 h 939063"/>
              <a:gd name="connsiteX1" fmla="*/ 137523 w 939063"/>
              <a:gd name="connsiteY1" fmla="*/ 137523 h 939063"/>
              <a:gd name="connsiteX2" fmla="*/ 469533 w 939063"/>
              <a:gd name="connsiteY2" fmla="*/ 1 h 939063"/>
              <a:gd name="connsiteX3" fmla="*/ 801542 w 939063"/>
              <a:gd name="connsiteY3" fmla="*/ 137524 h 939063"/>
              <a:gd name="connsiteX4" fmla="*/ 939064 w 939063"/>
              <a:gd name="connsiteY4" fmla="*/ 469534 h 939063"/>
              <a:gd name="connsiteX5" fmla="*/ 801541 w 939063"/>
              <a:gd name="connsiteY5" fmla="*/ 801543 h 939063"/>
              <a:gd name="connsiteX6" fmla="*/ 469532 w 939063"/>
              <a:gd name="connsiteY6" fmla="*/ 939066 h 939063"/>
              <a:gd name="connsiteX7" fmla="*/ 137523 w 939063"/>
              <a:gd name="connsiteY7" fmla="*/ 801543 h 939063"/>
              <a:gd name="connsiteX8" fmla="*/ 1 w 939063"/>
              <a:gd name="connsiteY8" fmla="*/ 469533 h 939063"/>
              <a:gd name="connsiteX9" fmla="*/ 0 w 939063"/>
              <a:gd name="connsiteY9" fmla="*/ 469532 h 93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063" h="939063">
                <a:moveTo>
                  <a:pt x="0" y="469532"/>
                </a:moveTo>
                <a:cubicBezTo>
                  <a:pt x="0" y="345004"/>
                  <a:pt x="49469" y="225577"/>
                  <a:pt x="137523" y="137523"/>
                </a:cubicBezTo>
                <a:cubicBezTo>
                  <a:pt x="225577" y="49469"/>
                  <a:pt x="345005" y="1"/>
                  <a:pt x="469533" y="1"/>
                </a:cubicBezTo>
                <a:cubicBezTo>
                  <a:pt x="594061" y="1"/>
                  <a:pt x="713488" y="49470"/>
                  <a:pt x="801542" y="137524"/>
                </a:cubicBezTo>
                <a:cubicBezTo>
                  <a:pt x="889596" y="225578"/>
                  <a:pt x="939064" y="345006"/>
                  <a:pt x="939064" y="469534"/>
                </a:cubicBezTo>
                <a:cubicBezTo>
                  <a:pt x="939064" y="594062"/>
                  <a:pt x="889596" y="713489"/>
                  <a:pt x="801541" y="801543"/>
                </a:cubicBezTo>
                <a:cubicBezTo>
                  <a:pt x="713487" y="889597"/>
                  <a:pt x="594059" y="939066"/>
                  <a:pt x="469532" y="939066"/>
                </a:cubicBezTo>
                <a:cubicBezTo>
                  <a:pt x="345004" y="939066"/>
                  <a:pt x="225577" y="889597"/>
                  <a:pt x="137523" y="801543"/>
                </a:cubicBezTo>
                <a:cubicBezTo>
                  <a:pt x="49469" y="713489"/>
                  <a:pt x="0" y="594061"/>
                  <a:pt x="1" y="469533"/>
                </a:cubicBezTo>
                <a:lnTo>
                  <a:pt x="0" y="469532"/>
                </a:lnTo>
                <a:close/>
              </a:path>
            </a:pathLst>
          </a:custGeom>
          <a:solidFill>
            <a:schemeClr val="bg2">
              <a:alpha val="82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152763" tIns="152762" rIns="152763" bIns="152762" numCol="1" spcCol="1270" anchor="ctr" anchorCtr="0">
            <a:noAutofit/>
          </a:bodyPr>
          <a:lstStyle/>
          <a:p>
            <a:pPr algn="ctr" defTabSz="533400">
              <a:lnSpc>
                <a:spcPct val="90000"/>
              </a:lnSpc>
              <a:spcBef>
                <a:spcPct val="0"/>
              </a:spcBef>
              <a:spcAft>
                <a:spcPct val="35000"/>
              </a:spcAft>
            </a:pPr>
            <a:r>
              <a:rPr lang="en-US" sz="3600" dirty="0">
                <a:solidFill>
                  <a:schemeClr val="bg1">
                    <a:lumMod val="65000"/>
                  </a:schemeClr>
                </a:solidFill>
                <a:latin typeface="微软雅黑" panose="020B0503020204020204" pitchFamily="34" charset="-122"/>
                <a:ea typeface="微软雅黑" panose="020B0503020204020204" pitchFamily="34" charset="-122"/>
              </a:rPr>
              <a:t>2</a:t>
            </a:r>
          </a:p>
        </p:txBody>
      </p:sp>
      <p:sp>
        <p:nvSpPr>
          <p:cNvPr id="18" name="Content Placeholder 2"/>
          <p:cNvSpPr txBox="1">
            <a:spLocks/>
          </p:cNvSpPr>
          <p:nvPr/>
        </p:nvSpPr>
        <p:spPr>
          <a:xfrm>
            <a:off x="4157666" y="5452048"/>
            <a:ext cx="4813161" cy="78646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a:solidFill>
                  <a:schemeClr val="bg2"/>
                </a:solidFill>
                <a:latin typeface="Arial"/>
                <a:ea typeface="微软雅黑"/>
                <a:sym typeface="Arial"/>
              </a:rPr>
              <a:t>Lorem ipsum dolor sit amet, consectetur adipiscing elit. Curabitur elementum posuere pretium. </a:t>
            </a:r>
            <a:r>
              <a:rPr lang="en-US" dirty="0" err="1">
                <a:solidFill>
                  <a:schemeClr val="bg2"/>
                </a:solidFill>
                <a:latin typeface="Arial"/>
                <a:ea typeface="微软雅黑"/>
                <a:sym typeface="Arial"/>
              </a:rPr>
              <a:t>Quisque</a:t>
            </a:r>
            <a:r>
              <a:rPr lang="en-US" dirty="0">
                <a:solidFill>
                  <a:schemeClr val="bg2"/>
                </a:solidFill>
                <a:latin typeface="Arial"/>
                <a:ea typeface="微软雅黑"/>
                <a:sym typeface="Arial"/>
              </a:rPr>
              <a:t> </a:t>
            </a:r>
            <a:r>
              <a:rPr lang="en-US" dirty="0" err="1">
                <a:solidFill>
                  <a:schemeClr val="bg2"/>
                </a:solidFill>
                <a:latin typeface="Arial"/>
                <a:ea typeface="微软雅黑"/>
                <a:sym typeface="Arial"/>
              </a:rPr>
              <a:t>nibh</a:t>
            </a:r>
            <a:endParaRPr lang="en-US" dirty="0">
              <a:solidFill>
                <a:schemeClr val="bg2"/>
              </a:solidFill>
              <a:latin typeface="Arial"/>
              <a:ea typeface="微软雅黑"/>
              <a:sym typeface="Arial"/>
            </a:endParaRPr>
          </a:p>
        </p:txBody>
      </p:sp>
      <p:sp>
        <p:nvSpPr>
          <p:cNvPr id="19" name="任意多边形 18"/>
          <p:cNvSpPr/>
          <p:nvPr/>
        </p:nvSpPr>
        <p:spPr>
          <a:xfrm>
            <a:off x="3131176" y="5402075"/>
            <a:ext cx="714380" cy="711781"/>
          </a:xfrm>
          <a:custGeom>
            <a:avLst/>
            <a:gdLst>
              <a:gd name="connsiteX0" fmla="*/ 0 w 939063"/>
              <a:gd name="connsiteY0" fmla="*/ 469532 h 939063"/>
              <a:gd name="connsiteX1" fmla="*/ 137523 w 939063"/>
              <a:gd name="connsiteY1" fmla="*/ 137523 h 939063"/>
              <a:gd name="connsiteX2" fmla="*/ 469533 w 939063"/>
              <a:gd name="connsiteY2" fmla="*/ 1 h 939063"/>
              <a:gd name="connsiteX3" fmla="*/ 801542 w 939063"/>
              <a:gd name="connsiteY3" fmla="*/ 137524 h 939063"/>
              <a:gd name="connsiteX4" fmla="*/ 939064 w 939063"/>
              <a:gd name="connsiteY4" fmla="*/ 469534 h 939063"/>
              <a:gd name="connsiteX5" fmla="*/ 801541 w 939063"/>
              <a:gd name="connsiteY5" fmla="*/ 801543 h 939063"/>
              <a:gd name="connsiteX6" fmla="*/ 469532 w 939063"/>
              <a:gd name="connsiteY6" fmla="*/ 939066 h 939063"/>
              <a:gd name="connsiteX7" fmla="*/ 137523 w 939063"/>
              <a:gd name="connsiteY7" fmla="*/ 801543 h 939063"/>
              <a:gd name="connsiteX8" fmla="*/ 1 w 939063"/>
              <a:gd name="connsiteY8" fmla="*/ 469533 h 939063"/>
              <a:gd name="connsiteX9" fmla="*/ 0 w 939063"/>
              <a:gd name="connsiteY9" fmla="*/ 469532 h 939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063" h="939063">
                <a:moveTo>
                  <a:pt x="0" y="469532"/>
                </a:moveTo>
                <a:cubicBezTo>
                  <a:pt x="0" y="345004"/>
                  <a:pt x="49469" y="225577"/>
                  <a:pt x="137523" y="137523"/>
                </a:cubicBezTo>
                <a:cubicBezTo>
                  <a:pt x="225577" y="49469"/>
                  <a:pt x="345005" y="1"/>
                  <a:pt x="469533" y="1"/>
                </a:cubicBezTo>
                <a:cubicBezTo>
                  <a:pt x="594061" y="1"/>
                  <a:pt x="713488" y="49470"/>
                  <a:pt x="801542" y="137524"/>
                </a:cubicBezTo>
                <a:cubicBezTo>
                  <a:pt x="889596" y="225578"/>
                  <a:pt x="939064" y="345006"/>
                  <a:pt x="939064" y="469534"/>
                </a:cubicBezTo>
                <a:cubicBezTo>
                  <a:pt x="939064" y="594062"/>
                  <a:pt x="889596" y="713489"/>
                  <a:pt x="801541" y="801543"/>
                </a:cubicBezTo>
                <a:cubicBezTo>
                  <a:pt x="713487" y="889597"/>
                  <a:pt x="594059" y="939066"/>
                  <a:pt x="469532" y="939066"/>
                </a:cubicBezTo>
                <a:cubicBezTo>
                  <a:pt x="345004" y="939066"/>
                  <a:pt x="225577" y="889597"/>
                  <a:pt x="137523" y="801543"/>
                </a:cubicBezTo>
                <a:cubicBezTo>
                  <a:pt x="49469" y="713489"/>
                  <a:pt x="0" y="594061"/>
                  <a:pt x="1" y="469533"/>
                </a:cubicBezTo>
                <a:lnTo>
                  <a:pt x="0" y="469532"/>
                </a:lnTo>
                <a:close/>
              </a:path>
            </a:pathLst>
          </a:custGeom>
          <a:solidFill>
            <a:schemeClr val="bg2">
              <a:alpha val="82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152763" tIns="152762" rIns="152763" bIns="152762" numCol="1" spcCol="1270" anchor="ctr" anchorCtr="0">
            <a:noAutofit/>
          </a:bodyPr>
          <a:lstStyle/>
          <a:p>
            <a:pPr algn="ctr" defTabSz="533400">
              <a:lnSpc>
                <a:spcPct val="90000"/>
              </a:lnSpc>
              <a:spcBef>
                <a:spcPct val="0"/>
              </a:spcBef>
              <a:spcAft>
                <a:spcPct val="35000"/>
              </a:spcAft>
            </a:pPr>
            <a:r>
              <a:rPr lang="en-US" sz="3600" dirty="0">
                <a:solidFill>
                  <a:schemeClr val="bg1">
                    <a:lumMod val="65000"/>
                  </a:schemeClr>
                </a:solidFill>
                <a:latin typeface="微软雅黑" panose="020B0503020204020204" pitchFamily="34" charset="-122"/>
                <a:ea typeface="微软雅黑" panose="020B0503020204020204" pitchFamily="34" charset="-122"/>
              </a:rPr>
              <a:t>3</a:t>
            </a:r>
          </a:p>
        </p:txBody>
      </p:sp>
      <p:sp>
        <p:nvSpPr>
          <p:cNvPr id="22" name="Title 13"/>
          <p:cNvSpPr txBox="1">
            <a:spLocks/>
          </p:cNvSpPr>
          <p:nvPr/>
        </p:nvSpPr>
        <p:spPr>
          <a:xfrm>
            <a:off x="5520531" y="908050"/>
            <a:ext cx="1150937" cy="1176338"/>
          </a:xfrm>
          <a:prstGeom prst="rect">
            <a:avLst/>
          </a:prstGeom>
          <a:solidFill>
            <a:schemeClr val="accent2"/>
          </a:solidFill>
          <a:ln w="28575">
            <a:noFill/>
            <a:prstDash val="solid"/>
          </a:ln>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3600" b="1" dirty="0" smtClean="0">
                <a:solidFill>
                  <a:schemeClr val="tx2"/>
                </a:solidFill>
                <a:latin typeface="微软雅黑" pitchFamily="34" charset="-122"/>
                <a:ea typeface="微软雅黑" pitchFamily="34" charset="-122"/>
                <a:cs typeface="+mn-ea"/>
                <a:sym typeface="+mn-lt"/>
              </a:rPr>
              <a:t>成果效益</a:t>
            </a:r>
            <a:endParaRPr lang="en-US" sz="3600" b="1" dirty="0">
              <a:solidFill>
                <a:schemeClr val="tx2"/>
              </a:solidFill>
              <a:latin typeface="微软雅黑" pitchFamily="34" charset="-122"/>
              <a:ea typeface="微软雅黑" pitchFamily="34" charset="-122"/>
              <a:cs typeface="+mn-ea"/>
              <a:sym typeface="+mn-lt"/>
            </a:endParaRPr>
          </a:p>
        </p:txBody>
      </p:sp>
      <p:sp>
        <p:nvSpPr>
          <p:cNvPr id="27" name="Rectangle 1"/>
          <p:cNvSpPr/>
          <p:nvPr/>
        </p:nvSpPr>
        <p:spPr>
          <a:xfrm>
            <a:off x="5348389" y="2439207"/>
            <a:ext cx="1437401" cy="704870"/>
          </a:xfrm>
          <a:prstGeom prst="trapezoid">
            <a:avLst>
              <a:gd name="adj" fmla="val 1019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Tree>
    <p:extLst>
      <p:ext uri="{BB962C8B-B14F-4D97-AF65-F5344CB8AC3E}">
        <p14:creationId xmlns:p14="http://schemas.microsoft.com/office/powerpoint/2010/main" val="37144858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a:spLocks/>
          </p:cNvSpPr>
          <p:nvPr/>
        </p:nvSpPr>
        <p:spPr>
          <a:xfrm rot="16200000">
            <a:off x="9312918" y="551879"/>
            <a:ext cx="644924" cy="2779369"/>
          </a:xfrm>
          <a:prstGeom prst="rect">
            <a:avLst/>
          </a:prstGeom>
        </p:spPr>
        <p:txBody>
          <a:bodyPr vert="eaVert"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3600" dirty="0" smtClean="0">
                <a:solidFill>
                  <a:schemeClr val="bg2">
                    <a:alpha val="70000"/>
                  </a:schemeClr>
                </a:solidFill>
                <a:latin typeface="Aharoni" panose="02010803020104030203" pitchFamily="2" charset="-79"/>
                <a:cs typeface="Aharoni" panose="02010803020104030203" pitchFamily="2" charset="-79"/>
              </a:rPr>
              <a:t>THANKS</a:t>
            </a:r>
            <a:endParaRPr lang="zh-CN" altLang="en-US" sz="3600" dirty="0">
              <a:solidFill>
                <a:schemeClr val="bg2">
                  <a:alpha val="70000"/>
                </a:schemeClr>
              </a:solidFill>
              <a:latin typeface="Aharoni" panose="02010803020104030203" pitchFamily="2" charset="-79"/>
              <a:cs typeface="Aharoni" panose="02010803020104030203" pitchFamily="2" charset="-79"/>
            </a:endParaRPr>
          </a:p>
        </p:txBody>
      </p:sp>
      <p:sp>
        <p:nvSpPr>
          <p:cNvPr id="20" name="矩形 19"/>
          <p:cNvSpPr/>
          <p:nvPr/>
        </p:nvSpPr>
        <p:spPr>
          <a:xfrm>
            <a:off x="9120325" y="4581128"/>
            <a:ext cx="1313180" cy="369332"/>
          </a:xfrm>
          <a:prstGeom prst="rect">
            <a:avLst/>
          </a:prstGeom>
          <a:solidFill>
            <a:schemeClr val="accent2">
              <a:lumMod val="75000"/>
            </a:schemeClr>
          </a:solidFill>
        </p:spPr>
        <p:txBody>
          <a:bodyPr wrap="none">
            <a:spAutoFit/>
          </a:bodyPr>
          <a:lstStyle/>
          <a:p>
            <a:r>
              <a:rPr lang="en-US" altLang="zh-CN" dirty="0" smtClean="0">
                <a:solidFill>
                  <a:schemeClr val="bg2"/>
                </a:solidFill>
                <a:latin typeface="+mj-ea"/>
                <a:ea typeface="+mj-ea"/>
                <a:cs typeface="Aharoni" panose="02010803020104030203" pitchFamily="2" charset="-79"/>
              </a:rPr>
              <a:t>ABOOBEE</a:t>
            </a:r>
            <a:endParaRPr lang="zh-CN" altLang="en-US" sz="4800" dirty="0">
              <a:solidFill>
                <a:schemeClr val="bg2"/>
              </a:solidFill>
              <a:latin typeface="+mj-ea"/>
              <a:ea typeface="+mj-ea"/>
              <a:cs typeface="Aharoni" panose="02010803020104030203" pitchFamily="2" charset="-79"/>
            </a:endParaRPr>
          </a:p>
        </p:txBody>
      </p:sp>
      <p:sp>
        <p:nvSpPr>
          <p:cNvPr id="7" name="Title 13"/>
          <p:cNvSpPr txBox="1">
            <a:spLocks/>
          </p:cNvSpPr>
          <p:nvPr/>
        </p:nvSpPr>
        <p:spPr>
          <a:xfrm>
            <a:off x="7608168" y="1941563"/>
            <a:ext cx="4054422" cy="1961575"/>
          </a:xfrm>
          <a:prstGeom prst="rect">
            <a:avLst/>
          </a:prstGeom>
          <a:noFill/>
          <a:ln w="28575">
            <a:noFill/>
            <a:prstDash val="dash"/>
          </a:ln>
        </p:spPr>
        <p:txBody>
          <a:bodyP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1500" b="1" dirty="0" smtClean="0">
                <a:solidFill>
                  <a:schemeClr val="bg2"/>
                </a:solidFill>
                <a:latin typeface="微软雅黑" pitchFamily="34" charset="-122"/>
                <a:ea typeface="微软雅黑" pitchFamily="34" charset="-122"/>
                <a:cs typeface="+mn-ea"/>
                <a:sym typeface="+mn-lt"/>
              </a:rPr>
              <a:t>致谢</a:t>
            </a:r>
            <a:endParaRPr lang="en-US" sz="3600" b="1" dirty="0">
              <a:solidFill>
                <a:schemeClr val="bg2"/>
              </a:solidFill>
              <a:latin typeface="微软雅黑" pitchFamily="34" charset="-122"/>
              <a:ea typeface="微软雅黑" pitchFamily="34" charset="-122"/>
              <a:cs typeface="+mn-ea"/>
              <a:sym typeface="+mn-lt"/>
            </a:endParaRPr>
          </a:p>
        </p:txBody>
      </p:sp>
      <p:sp>
        <p:nvSpPr>
          <p:cNvPr id="11" name="Freeform 530"/>
          <p:cNvSpPr>
            <a:spLocks noEditPoints="1"/>
          </p:cNvSpPr>
          <p:nvPr/>
        </p:nvSpPr>
        <p:spPr bwMode="auto">
          <a:xfrm>
            <a:off x="1055440" y="3212976"/>
            <a:ext cx="4532008" cy="2527013"/>
          </a:xfrm>
          <a:custGeom>
            <a:avLst/>
            <a:gdLst/>
            <a:ahLst/>
            <a:cxnLst>
              <a:cxn ang="0">
                <a:pos x="14" y="18"/>
              </a:cxn>
              <a:cxn ang="0">
                <a:pos x="14" y="26"/>
              </a:cxn>
              <a:cxn ang="0">
                <a:pos x="47" y="26"/>
              </a:cxn>
              <a:cxn ang="0">
                <a:pos x="47" y="18"/>
              </a:cxn>
              <a:cxn ang="0">
                <a:pos x="46" y="17"/>
              </a:cxn>
              <a:cxn ang="0">
                <a:pos x="32" y="23"/>
              </a:cxn>
              <a:cxn ang="0">
                <a:pos x="30" y="23"/>
              </a:cxn>
              <a:cxn ang="0">
                <a:pos x="16" y="17"/>
              </a:cxn>
              <a:cxn ang="0">
                <a:pos x="14" y="18"/>
              </a:cxn>
              <a:cxn ang="0">
                <a:pos x="8" y="14"/>
              </a:cxn>
              <a:cxn ang="0">
                <a:pos x="8" y="20"/>
              </a:cxn>
              <a:cxn ang="0">
                <a:pos x="8" y="20"/>
              </a:cxn>
              <a:cxn ang="0">
                <a:pos x="8" y="20"/>
              </a:cxn>
              <a:cxn ang="0">
                <a:pos x="9" y="21"/>
              </a:cxn>
              <a:cxn ang="0">
                <a:pos x="9" y="23"/>
              </a:cxn>
              <a:cxn ang="0">
                <a:pos x="9" y="23"/>
              </a:cxn>
              <a:cxn ang="0">
                <a:pos x="9" y="24"/>
              </a:cxn>
              <a:cxn ang="0">
                <a:pos x="9" y="24"/>
              </a:cxn>
              <a:cxn ang="0">
                <a:pos x="8" y="33"/>
              </a:cxn>
              <a:cxn ang="0">
                <a:pos x="8" y="33"/>
              </a:cxn>
              <a:cxn ang="0">
                <a:pos x="8" y="32"/>
              </a:cxn>
              <a:cxn ang="0">
                <a:pos x="8" y="32"/>
              </a:cxn>
              <a:cxn ang="0">
                <a:pos x="7" y="34"/>
              </a:cxn>
              <a:cxn ang="0">
                <a:pos x="7" y="34"/>
              </a:cxn>
              <a:cxn ang="0">
                <a:pos x="7" y="32"/>
              </a:cxn>
              <a:cxn ang="0">
                <a:pos x="6" y="32"/>
              </a:cxn>
              <a:cxn ang="0">
                <a:pos x="6" y="33"/>
              </a:cxn>
              <a:cxn ang="0">
                <a:pos x="6" y="33"/>
              </a:cxn>
              <a:cxn ang="0">
                <a:pos x="6" y="32"/>
              </a:cxn>
              <a:cxn ang="0">
                <a:pos x="6" y="32"/>
              </a:cxn>
              <a:cxn ang="0">
                <a:pos x="6" y="33"/>
              </a:cxn>
              <a:cxn ang="0">
                <a:pos x="6" y="33"/>
              </a:cxn>
              <a:cxn ang="0">
                <a:pos x="5" y="24"/>
              </a:cxn>
              <a:cxn ang="0">
                <a:pos x="5" y="23"/>
              </a:cxn>
              <a:cxn ang="0">
                <a:pos x="5" y="23"/>
              </a:cxn>
              <a:cxn ang="0">
                <a:pos x="5" y="23"/>
              </a:cxn>
              <a:cxn ang="0">
                <a:pos x="5" y="21"/>
              </a:cxn>
              <a:cxn ang="0">
                <a:pos x="6" y="20"/>
              </a:cxn>
              <a:cxn ang="0">
                <a:pos x="6" y="20"/>
              </a:cxn>
              <a:cxn ang="0">
                <a:pos x="6" y="20"/>
              </a:cxn>
              <a:cxn ang="0">
                <a:pos x="6" y="13"/>
              </a:cxn>
              <a:cxn ang="0">
                <a:pos x="6" y="12"/>
              </a:cxn>
              <a:cxn ang="0">
                <a:pos x="1" y="10"/>
              </a:cxn>
              <a:cxn ang="0">
                <a:pos x="1" y="9"/>
              </a:cxn>
              <a:cxn ang="0">
                <a:pos x="30" y="0"/>
              </a:cxn>
              <a:cxn ang="0">
                <a:pos x="31" y="0"/>
              </a:cxn>
              <a:cxn ang="0">
                <a:pos x="60" y="9"/>
              </a:cxn>
              <a:cxn ang="0">
                <a:pos x="60" y="10"/>
              </a:cxn>
              <a:cxn ang="0">
                <a:pos x="32" y="22"/>
              </a:cxn>
              <a:cxn ang="0">
                <a:pos x="30" y="22"/>
              </a:cxn>
              <a:cxn ang="0">
                <a:pos x="9" y="13"/>
              </a:cxn>
              <a:cxn ang="0">
                <a:pos x="8" y="14"/>
              </a:cxn>
            </a:cxnLst>
            <a:rect l="0" t="0" r="r" b="b"/>
            <a:pathLst>
              <a:path w="61" h="34">
                <a:moveTo>
                  <a:pt x="14" y="18"/>
                </a:moveTo>
                <a:cubicBezTo>
                  <a:pt x="14" y="26"/>
                  <a:pt x="14" y="26"/>
                  <a:pt x="14" y="26"/>
                </a:cubicBezTo>
                <a:cubicBezTo>
                  <a:pt x="14" y="34"/>
                  <a:pt x="47" y="34"/>
                  <a:pt x="47" y="26"/>
                </a:cubicBezTo>
                <a:cubicBezTo>
                  <a:pt x="47" y="18"/>
                  <a:pt x="47" y="18"/>
                  <a:pt x="47" y="18"/>
                </a:cubicBezTo>
                <a:cubicBezTo>
                  <a:pt x="47" y="18"/>
                  <a:pt x="46" y="17"/>
                  <a:pt x="46" y="17"/>
                </a:cubicBezTo>
                <a:cubicBezTo>
                  <a:pt x="32" y="23"/>
                  <a:pt x="32" y="23"/>
                  <a:pt x="32" y="23"/>
                </a:cubicBezTo>
                <a:cubicBezTo>
                  <a:pt x="31" y="24"/>
                  <a:pt x="30" y="24"/>
                  <a:pt x="30" y="23"/>
                </a:cubicBezTo>
                <a:cubicBezTo>
                  <a:pt x="16" y="17"/>
                  <a:pt x="16" y="17"/>
                  <a:pt x="16" y="17"/>
                </a:cubicBezTo>
                <a:cubicBezTo>
                  <a:pt x="15" y="17"/>
                  <a:pt x="14" y="18"/>
                  <a:pt x="14" y="18"/>
                </a:cubicBezTo>
                <a:close/>
                <a:moveTo>
                  <a:pt x="8" y="14"/>
                </a:moveTo>
                <a:cubicBezTo>
                  <a:pt x="8" y="20"/>
                  <a:pt x="8" y="20"/>
                  <a:pt x="8" y="20"/>
                </a:cubicBezTo>
                <a:cubicBezTo>
                  <a:pt x="8" y="20"/>
                  <a:pt x="8" y="20"/>
                  <a:pt x="8" y="20"/>
                </a:cubicBezTo>
                <a:cubicBezTo>
                  <a:pt x="8" y="21"/>
                  <a:pt x="8" y="21"/>
                  <a:pt x="8" y="20"/>
                </a:cubicBezTo>
                <a:cubicBezTo>
                  <a:pt x="9" y="20"/>
                  <a:pt x="9" y="21"/>
                  <a:pt x="9" y="21"/>
                </a:cubicBezTo>
                <a:cubicBezTo>
                  <a:pt x="9" y="22"/>
                  <a:pt x="9" y="22"/>
                  <a:pt x="9" y="23"/>
                </a:cubicBezTo>
                <a:cubicBezTo>
                  <a:pt x="9" y="23"/>
                  <a:pt x="9" y="23"/>
                  <a:pt x="9" y="23"/>
                </a:cubicBezTo>
                <a:cubicBezTo>
                  <a:pt x="9" y="23"/>
                  <a:pt x="9" y="23"/>
                  <a:pt x="9" y="24"/>
                </a:cubicBezTo>
                <a:cubicBezTo>
                  <a:pt x="9" y="24"/>
                  <a:pt x="9" y="24"/>
                  <a:pt x="9" y="24"/>
                </a:cubicBezTo>
                <a:cubicBezTo>
                  <a:pt x="10" y="27"/>
                  <a:pt x="11" y="31"/>
                  <a:pt x="8" y="33"/>
                </a:cubicBezTo>
                <a:cubicBezTo>
                  <a:pt x="8" y="33"/>
                  <a:pt x="8" y="33"/>
                  <a:pt x="8" y="33"/>
                </a:cubicBezTo>
                <a:cubicBezTo>
                  <a:pt x="8" y="33"/>
                  <a:pt x="8" y="33"/>
                  <a:pt x="8" y="32"/>
                </a:cubicBezTo>
                <a:cubicBezTo>
                  <a:pt x="8" y="31"/>
                  <a:pt x="8" y="31"/>
                  <a:pt x="8" y="32"/>
                </a:cubicBezTo>
                <a:cubicBezTo>
                  <a:pt x="8" y="33"/>
                  <a:pt x="7" y="34"/>
                  <a:pt x="7" y="34"/>
                </a:cubicBezTo>
                <a:cubicBezTo>
                  <a:pt x="7" y="34"/>
                  <a:pt x="7" y="34"/>
                  <a:pt x="7" y="34"/>
                </a:cubicBezTo>
                <a:cubicBezTo>
                  <a:pt x="7" y="33"/>
                  <a:pt x="7" y="33"/>
                  <a:pt x="7" y="32"/>
                </a:cubicBezTo>
                <a:cubicBezTo>
                  <a:pt x="7" y="31"/>
                  <a:pt x="6" y="31"/>
                  <a:pt x="6" y="32"/>
                </a:cubicBezTo>
                <a:cubicBezTo>
                  <a:pt x="6" y="32"/>
                  <a:pt x="6" y="33"/>
                  <a:pt x="6" y="33"/>
                </a:cubicBezTo>
                <a:cubicBezTo>
                  <a:pt x="6" y="33"/>
                  <a:pt x="6" y="33"/>
                  <a:pt x="6" y="33"/>
                </a:cubicBezTo>
                <a:cubicBezTo>
                  <a:pt x="6" y="33"/>
                  <a:pt x="6" y="32"/>
                  <a:pt x="6" y="32"/>
                </a:cubicBezTo>
                <a:cubicBezTo>
                  <a:pt x="6" y="32"/>
                  <a:pt x="6" y="32"/>
                  <a:pt x="6" y="32"/>
                </a:cubicBezTo>
                <a:cubicBezTo>
                  <a:pt x="6" y="33"/>
                  <a:pt x="6" y="33"/>
                  <a:pt x="6" y="33"/>
                </a:cubicBezTo>
                <a:cubicBezTo>
                  <a:pt x="6" y="33"/>
                  <a:pt x="6" y="33"/>
                  <a:pt x="6" y="33"/>
                </a:cubicBezTo>
                <a:cubicBezTo>
                  <a:pt x="3" y="31"/>
                  <a:pt x="3" y="27"/>
                  <a:pt x="5" y="24"/>
                </a:cubicBezTo>
                <a:cubicBezTo>
                  <a:pt x="5" y="24"/>
                  <a:pt x="5" y="23"/>
                  <a:pt x="5" y="23"/>
                </a:cubicBezTo>
                <a:cubicBezTo>
                  <a:pt x="5" y="23"/>
                  <a:pt x="5" y="23"/>
                  <a:pt x="5" y="23"/>
                </a:cubicBezTo>
                <a:cubicBezTo>
                  <a:pt x="5" y="23"/>
                  <a:pt x="5" y="23"/>
                  <a:pt x="5" y="23"/>
                </a:cubicBezTo>
                <a:cubicBezTo>
                  <a:pt x="5" y="22"/>
                  <a:pt x="5" y="22"/>
                  <a:pt x="5" y="21"/>
                </a:cubicBezTo>
                <a:cubicBezTo>
                  <a:pt x="5" y="21"/>
                  <a:pt x="5" y="20"/>
                  <a:pt x="6" y="20"/>
                </a:cubicBezTo>
                <a:cubicBezTo>
                  <a:pt x="6" y="20"/>
                  <a:pt x="6" y="20"/>
                  <a:pt x="6" y="20"/>
                </a:cubicBezTo>
                <a:cubicBezTo>
                  <a:pt x="6" y="20"/>
                  <a:pt x="6" y="20"/>
                  <a:pt x="6" y="20"/>
                </a:cubicBezTo>
                <a:cubicBezTo>
                  <a:pt x="6" y="13"/>
                  <a:pt x="6" y="13"/>
                  <a:pt x="6" y="13"/>
                </a:cubicBezTo>
                <a:cubicBezTo>
                  <a:pt x="6" y="13"/>
                  <a:pt x="6" y="13"/>
                  <a:pt x="6" y="12"/>
                </a:cubicBezTo>
                <a:cubicBezTo>
                  <a:pt x="1" y="10"/>
                  <a:pt x="1" y="10"/>
                  <a:pt x="1" y="10"/>
                </a:cubicBezTo>
                <a:cubicBezTo>
                  <a:pt x="0" y="10"/>
                  <a:pt x="0" y="9"/>
                  <a:pt x="1" y="9"/>
                </a:cubicBezTo>
                <a:cubicBezTo>
                  <a:pt x="30" y="0"/>
                  <a:pt x="30" y="0"/>
                  <a:pt x="30" y="0"/>
                </a:cubicBezTo>
                <a:cubicBezTo>
                  <a:pt x="30" y="0"/>
                  <a:pt x="31" y="0"/>
                  <a:pt x="31" y="0"/>
                </a:cubicBezTo>
                <a:cubicBezTo>
                  <a:pt x="60" y="9"/>
                  <a:pt x="60" y="9"/>
                  <a:pt x="60" y="9"/>
                </a:cubicBezTo>
                <a:cubicBezTo>
                  <a:pt x="61" y="9"/>
                  <a:pt x="61" y="10"/>
                  <a:pt x="60" y="10"/>
                </a:cubicBezTo>
                <a:cubicBezTo>
                  <a:pt x="32" y="22"/>
                  <a:pt x="32" y="22"/>
                  <a:pt x="32" y="22"/>
                </a:cubicBezTo>
                <a:cubicBezTo>
                  <a:pt x="31" y="22"/>
                  <a:pt x="30" y="22"/>
                  <a:pt x="30" y="22"/>
                </a:cubicBezTo>
                <a:cubicBezTo>
                  <a:pt x="9" y="13"/>
                  <a:pt x="9" y="13"/>
                  <a:pt x="9" y="13"/>
                </a:cubicBezTo>
                <a:cubicBezTo>
                  <a:pt x="8" y="13"/>
                  <a:pt x="8" y="14"/>
                  <a:pt x="8" y="14"/>
                </a:cubicBezTo>
                <a:close/>
              </a:path>
            </a:pathLst>
          </a:custGeom>
          <a:solidFill>
            <a:schemeClr val="bg2">
              <a:alpha val="5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Content Placeholder 2"/>
          <p:cNvSpPr txBox="1">
            <a:spLocks/>
          </p:cNvSpPr>
          <p:nvPr/>
        </p:nvSpPr>
        <p:spPr>
          <a:xfrm>
            <a:off x="7608167" y="3861802"/>
            <a:ext cx="2900073" cy="359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solidFill>
                  <a:schemeClr val="bg2">
                    <a:lumMod val="90000"/>
                  </a:schemeClr>
                </a:solidFill>
                <a:latin typeface="Arial"/>
                <a:ea typeface="微软雅黑"/>
                <a:sym typeface="Arial"/>
              </a:rPr>
              <a:t>Lorem ipsum dolor sit amet, consectetur adipiscing elit. </a:t>
            </a:r>
          </a:p>
        </p:txBody>
      </p:sp>
      <p:sp>
        <p:nvSpPr>
          <p:cNvPr id="8" name="Freeform 112"/>
          <p:cNvSpPr>
            <a:spLocks noEditPoints="1"/>
          </p:cNvSpPr>
          <p:nvPr/>
        </p:nvSpPr>
        <p:spPr bwMode="auto">
          <a:xfrm>
            <a:off x="1091444" y="692696"/>
            <a:ext cx="432048" cy="489059"/>
          </a:xfrm>
          <a:custGeom>
            <a:avLst/>
            <a:gdLst/>
            <a:ahLst/>
            <a:cxnLst>
              <a:cxn ang="0">
                <a:pos x="223" y="71"/>
              </a:cxn>
              <a:cxn ang="0">
                <a:pos x="225" y="61"/>
              </a:cxn>
              <a:cxn ang="0">
                <a:pos x="195" y="43"/>
              </a:cxn>
              <a:cxn ang="0">
                <a:pos x="163" y="23"/>
              </a:cxn>
              <a:cxn ang="0">
                <a:pos x="133" y="5"/>
              </a:cxn>
              <a:cxn ang="0">
                <a:pos x="101" y="5"/>
              </a:cxn>
              <a:cxn ang="0">
                <a:pos x="71" y="23"/>
              </a:cxn>
              <a:cxn ang="0">
                <a:pos x="39" y="43"/>
              </a:cxn>
              <a:cxn ang="0">
                <a:pos x="9" y="61"/>
              </a:cxn>
              <a:cxn ang="0">
                <a:pos x="11" y="71"/>
              </a:cxn>
              <a:cxn ang="0">
                <a:pos x="33" y="71"/>
              </a:cxn>
              <a:cxn ang="0">
                <a:pos x="33" y="238"/>
              </a:cxn>
              <a:cxn ang="0">
                <a:pos x="29" y="238"/>
              </a:cxn>
              <a:cxn ang="0">
                <a:pos x="14" y="248"/>
              </a:cxn>
              <a:cxn ang="0">
                <a:pos x="14" y="255"/>
              </a:cxn>
              <a:cxn ang="0">
                <a:pos x="29" y="265"/>
              </a:cxn>
              <a:cxn ang="0">
                <a:pos x="212" y="265"/>
              </a:cxn>
              <a:cxn ang="0">
                <a:pos x="226" y="255"/>
              </a:cxn>
              <a:cxn ang="0">
                <a:pos x="226" y="248"/>
              </a:cxn>
              <a:cxn ang="0">
                <a:pos x="212" y="238"/>
              </a:cxn>
              <a:cxn ang="0">
                <a:pos x="205" y="238"/>
              </a:cxn>
              <a:cxn ang="0">
                <a:pos x="205" y="71"/>
              </a:cxn>
              <a:cxn ang="0">
                <a:pos x="223" y="71"/>
              </a:cxn>
              <a:cxn ang="0">
                <a:pos x="69" y="71"/>
              </a:cxn>
              <a:cxn ang="0">
                <a:pos x="98" y="71"/>
              </a:cxn>
              <a:cxn ang="0">
                <a:pos x="101" y="71"/>
              </a:cxn>
              <a:cxn ang="0">
                <a:pos x="101" y="238"/>
              </a:cxn>
              <a:cxn ang="0">
                <a:pos x="69" y="238"/>
              </a:cxn>
              <a:cxn ang="0">
                <a:pos x="69" y="71"/>
              </a:cxn>
              <a:cxn ang="0">
                <a:pos x="169" y="238"/>
              </a:cxn>
              <a:cxn ang="0">
                <a:pos x="137" y="238"/>
              </a:cxn>
              <a:cxn ang="0">
                <a:pos x="137" y="71"/>
              </a:cxn>
              <a:cxn ang="0">
                <a:pos x="169" y="71"/>
              </a:cxn>
              <a:cxn ang="0">
                <a:pos x="169" y="238"/>
              </a:cxn>
            </a:cxnLst>
            <a:rect l="0" t="0" r="r" b="b"/>
            <a:pathLst>
              <a:path w="234" h="265">
                <a:moveTo>
                  <a:pt x="223" y="71"/>
                </a:moveTo>
                <a:cubicBezTo>
                  <a:pt x="233" y="71"/>
                  <a:pt x="234" y="66"/>
                  <a:pt x="225" y="61"/>
                </a:cubicBezTo>
                <a:cubicBezTo>
                  <a:pt x="195" y="43"/>
                  <a:pt x="195" y="43"/>
                  <a:pt x="195" y="43"/>
                </a:cubicBezTo>
                <a:cubicBezTo>
                  <a:pt x="186" y="37"/>
                  <a:pt x="172" y="29"/>
                  <a:pt x="163" y="23"/>
                </a:cubicBezTo>
                <a:cubicBezTo>
                  <a:pt x="133" y="5"/>
                  <a:pt x="133" y="5"/>
                  <a:pt x="133" y="5"/>
                </a:cubicBezTo>
                <a:cubicBezTo>
                  <a:pt x="124" y="0"/>
                  <a:pt x="110" y="0"/>
                  <a:pt x="101" y="5"/>
                </a:cubicBezTo>
                <a:cubicBezTo>
                  <a:pt x="71" y="23"/>
                  <a:pt x="71" y="23"/>
                  <a:pt x="71" y="23"/>
                </a:cubicBezTo>
                <a:cubicBezTo>
                  <a:pt x="62" y="29"/>
                  <a:pt x="48" y="37"/>
                  <a:pt x="39" y="43"/>
                </a:cubicBezTo>
                <a:cubicBezTo>
                  <a:pt x="9" y="61"/>
                  <a:pt x="9" y="61"/>
                  <a:pt x="9" y="61"/>
                </a:cubicBezTo>
                <a:cubicBezTo>
                  <a:pt x="0" y="66"/>
                  <a:pt x="1" y="71"/>
                  <a:pt x="11" y="71"/>
                </a:cubicBezTo>
                <a:cubicBezTo>
                  <a:pt x="33" y="71"/>
                  <a:pt x="33" y="71"/>
                  <a:pt x="33" y="71"/>
                </a:cubicBezTo>
                <a:cubicBezTo>
                  <a:pt x="33" y="238"/>
                  <a:pt x="33" y="238"/>
                  <a:pt x="33" y="238"/>
                </a:cubicBezTo>
                <a:cubicBezTo>
                  <a:pt x="29" y="238"/>
                  <a:pt x="29" y="238"/>
                  <a:pt x="29" y="238"/>
                </a:cubicBezTo>
                <a:cubicBezTo>
                  <a:pt x="21" y="238"/>
                  <a:pt x="14" y="242"/>
                  <a:pt x="14" y="248"/>
                </a:cubicBezTo>
                <a:cubicBezTo>
                  <a:pt x="14" y="255"/>
                  <a:pt x="14" y="255"/>
                  <a:pt x="14" y="255"/>
                </a:cubicBezTo>
                <a:cubicBezTo>
                  <a:pt x="14" y="261"/>
                  <a:pt x="21" y="265"/>
                  <a:pt x="29" y="265"/>
                </a:cubicBezTo>
                <a:cubicBezTo>
                  <a:pt x="212" y="265"/>
                  <a:pt x="212" y="265"/>
                  <a:pt x="212" y="265"/>
                </a:cubicBezTo>
                <a:cubicBezTo>
                  <a:pt x="219" y="265"/>
                  <a:pt x="226" y="261"/>
                  <a:pt x="226" y="255"/>
                </a:cubicBezTo>
                <a:cubicBezTo>
                  <a:pt x="226" y="248"/>
                  <a:pt x="226" y="248"/>
                  <a:pt x="226" y="248"/>
                </a:cubicBezTo>
                <a:cubicBezTo>
                  <a:pt x="226" y="242"/>
                  <a:pt x="219" y="238"/>
                  <a:pt x="212" y="238"/>
                </a:cubicBezTo>
                <a:cubicBezTo>
                  <a:pt x="205" y="238"/>
                  <a:pt x="205" y="238"/>
                  <a:pt x="205" y="238"/>
                </a:cubicBezTo>
                <a:cubicBezTo>
                  <a:pt x="205" y="71"/>
                  <a:pt x="205" y="71"/>
                  <a:pt x="205" y="71"/>
                </a:cubicBezTo>
                <a:lnTo>
                  <a:pt x="223" y="71"/>
                </a:lnTo>
                <a:close/>
                <a:moveTo>
                  <a:pt x="69" y="71"/>
                </a:moveTo>
                <a:cubicBezTo>
                  <a:pt x="98" y="71"/>
                  <a:pt x="98" y="71"/>
                  <a:pt x="98" y="71"/>
                </a:cubicBezTo>
                <a:cubicBezTo>
                  <a:pt x="99" y="71"/>
                  <a:pt x="100" y="71"/>
                  <a:pt x="101" y="71"/>
                </a:cubicBezTo>
                <a:cubicBezTo>
                  <a:pt x="101" y="238"/>
                  <a:pt x="101" y="238"/>
                  <a:pt x="101" y="238"/>
                </a:cubicBezTo>
                <a:cubicBezTo>
                  <a:pt x="69" y="238"/>
                  <a:pt x="69" y="238"/>
                  <a:pt x="69" y="238"/>
                </a:cubicBezTo>
                <a:lnTo>
                  <a:pt x="69" y="71"/>
                </a:lnTo>
                <a:close/>
                <a:moveTo>
                  <a:pt x="169" y="238"/>
                </a:moveTo>
                <a:cubicBezTo>
                  <a:pt x="137" y="238"/>
                  <a:pt x="137" y="238"/>
                  <a:pt x="137" y="238"/>
                </a:cubicBezTo>
                <a:cubicBezTo>
                  <a:pt x="137" y="71"/>
                  <a:pt x="137" y="71"/>
                  <a:pt x="137" y="71"/>
                </a:cubicBezTo>
                <a:cubicBezTo>
                  <a:pt x="169" y="71"/>
                  <a:pt x="169" y="71"/>
                  <a:pt x="169" y="71"/>
                </a:cubicBezTo>
                <a:lnTo>
                  <a:pt x="169" y="238"/>
                </a:lnTo>
                <a:close/>
              </a:path>
            </a:pathLst>
          </a:custGeom>
          <a:solidFill>
            <a:srgbClr val="F1F0E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Content Placeholder 2"/>
          <p:cNvSpPr txBox="1">
            <a:spLocks/>
          </p:cNvSpPr>
          <p:nvPr/>
        </p:nvSpPr>
        <p:spPr>
          <a:xfrm>
            <a:off x="695400" y="1268760"/>
            <a:ext cx="1224136" cy="2880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50" dirty="0" err="1">
                <a:solidFill>
                  <a:schemeClr val="bg2"/>
                </a:solidFill>
                <a:cs typeface="+mn-ea"/>
                <a:sym typeface="+mn-lt"/>
              </a:rPr>
              <a:t>Lorem</a:t>
            </a:r>
            <a:r>
              <a:rPr lang="en-US" sz="1050" dirty="0">
                <a:solidFill>
                  <a:schemeClr val="bg2"/>
                </a:solidFill>
                <a:cs typeface="+mn-ea"/>
                <a:sym typeface="+mn-lt"/>
              </a:rPr>
              <a:t> </a:t>
            </a:r>
            <a:r>
              <a:rPr lang="en-US" sz="1050" dirty="0" err="1" smtClean="0">
                <a:solidFill>
                  <a:schemeClr val="bg2"/>
                </a:solidFill>
                <a:cs typeface="+mn-ea"/>
                <a:sym typeface="+mn-lt"/>
              </a:rPr>
              <a:t>ipsum</a:t>
            </a:r>
            <a:endParaRPr lang="en-US" sz="1050" dirty="0">
              <a:solidFill>
                <a:schemeClr val="bg2"/>
              </a:solidFill>
              <a:cs typeface="+mn-ea"/>
              <a:sym typeface="+mn-lt"/>
            </a:endParaRPr>
          </a:p>
        </p:txBody>
      </p:sp>
    </p:spTree>
    <p:extLst>
      <p:ext uri="{BB962C8B-B14F-4D97-AF65-F5344CB8AC3E}">
        <p14:creationId xmlns:p14="http://schemas.microsoft.com/office/powerpoint/2010/main" val="297382671"/>
      </p:ext>
    </p:extLst>
  </p:cSld>
  <p:clrMapOvr>
    <a:masterClrMapping/>
  </p:clrMapOvr>
  <p:transition spd="med">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0"/>
            <a:ext cx="12188359" cy="6858000"/>
          </a:xfrm>
          <a:prstGeom prst="rect">
            <a:avLst/>
          </a:prstGeom>
        </p:spPr>
      </p:pic>
    </p:spTree>
    <p:extLst>
      <p:ext uri="{BB962C8B-B14F-4D97-AF65-F5344CB8AC3E}">
        <p14:creationId xmlns:p14="http://schemas.microsoft.com/office/powerpoint/2010/main" val="1158632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53651" y="3244334"/>
            <a:ext cx="5684698" cy="1477328"/>
          </a:xfrm>
          <a:prstGeom prst="rect">
            <a:avLst/>
          </a:prstGeom>
        </p:spPr>
        <p:txBody>
          <a:bodyPr wrap="none">
            <a:spAutoFit/>
          </a:bodyPr>
          <a:lstStyle/>
          <a:p>
            <a:pPr algn="just">
              <a:spcAft>
                <a:spcPts val="0"/>
              </a:spcAft>
            </a:pPr>
            <a:r>
              <a:rPr lang="zh-CN" altLang="zh-CN" kern="100" dirty="0">
                <a:solidFill>
                  <a:srgbClr val="000000"/>
                </a:solidFill>
                <a:latin typeface="Verdana" panose="020B0604030504040204" pitchFamily="34" charset="0"/>
                <a:ea typeface="宋体" panose="02010600030101010101" pitchFamily="2" charset="-122"/>
                <a:cs typeface="Times New Roman" panose="02020603050405020304" pitchFamily="18" charset="0"/>
              </a:rPr>
              <a:t>大目演示</a:t>
            </a:r>
            <a:r>
              <a:rPr lang="en-US" altLang="zh-CN" kern="100" dirty="0">
                <a:solidFill>
                  <a:srgbClr val="000000"/>
                </a:solidFill>
                <a:latin typeface="Verdana" panose="020B0604030504040204" pitchFamily="34" charset="0"/>
                <a:ea typeface="宋体" panose="02010600030101010101" pitchFamily="2" charset="-122"/>
                <a:cs typeface="Times New Roman" panose="02020603050405020304" pitchFamily="18" charset="0"/>
              </a:rPr>
              <a:t>  </a:t>
            </a:r>
            <a:r>
              <a:rPr lang="en-US" altLang="zh-CN" kern="100" dirty="0" err="1" smtClean="0">
                <a:solidFill>
                  <a:srgbClr val="000000"/>
                </a:solidFill>
                <a:latin typeface="Verdana" panose="020B0604030504040204" pitchFamily="34" charset="0"/>
                <a:ea typeface="宋体" panose="02010600030101010101" pitchFamily="2" charset="-122"/>
                <a:cs typeface="Times New Roman" panose="02020603050405020304" pitchFamily="18" charset="0"/>
              </a:rPr>
              <a:t>Aboobee</a:t>
            </a:r>
            <a:endParaRPr lang="en-US" altLang="zh-CN"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endParaRPr>
          </a:p>
          <a:p>
            <a:pPr algn="just">
              <a:spcAft>
                <a:spcPts val="0"/>
              </a:spcAft>
            </a:pPr>
            <a:endParaRPr lang="en-US" altLang="zh-CN" kern="100" dirty="0">
              <a:solidFill>
                <a:srgbClr val="000000"/>
              </a:solidFill>
              <a:effectLst/>
              <a:latin typeface="Verdana" panose="020B0604030504040204" pitchFamily="34" charset="0"/>
              <a:ea typeface="宋体" panose="02010600030101010101" pitchFamily="2" charset="-122"/>
              <a:cs typeface="Times New Roman" panose="02020603050405020304" pitchFamily="18" charset="0"/>
            </a:endParaRPr>
          </a:p>
          <a:p>
            <a:pPr algn="just">
              <a:spcAft>
                <a:spcPts val="0"/>
              </a:spcAft>
            </a:pPr>
            <a:endParaRPr lang="en-US" altLang="zh-CN"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endParaRPr>
          </a:p>
          <a:p>
            <a:pPr algn="just">
              <a:spcAft>
                <a:spcPts val="0"/>
              </a:spcAft>
            </a:pPr>
            <a:endParaRPr lang="en-US" altLang="zh-CN" kern="100" dirty="0">
              <a:solidFill>
                <a:srgbClr val="000000"/>
              </a:solidFill>
              <a:effectLst/>
              <a:latin typeface="Verdana" panose="020B0604030504040204" pitchFamily="34" charset="0"/>
              <a:ea typeface="宋体" panose="02010600030101010101" pitchFamily="2" charset="-122"/>
              <a:cs typeface="Times New Roman" panose="02020603050405020304" pitchFamily="18" charset="0"/>
            </a:endParaRPr>
          </a:p>
          <a:p>
            <a:pPr algn="just">
              <a:spcAft>
                <a:spcPts val="0"/>
              </a:spcAft>
            </a:pPr>
            <a:r>
              <a:rPr lang="en-US" altLang="zh-CN"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rPr>
              <a:t>51PPT</a:t>
            </a:r>
            <a:r>
              <a:rPr lang="zh-CN" altLang="en-US"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rPr>
              <a:t>模板网   </a:t>
            </a:r>
            <a:r>
              <a:rPr lang="en-US" altLang="zh-CN"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hlinkClick r:id="rId2"/>
              </a:rPr>
              <a:t>www.51pptmoban.com</a:t>
            </a:r>
            <a:r>
              <a:rPr lang="en-US" altLang="zh-CN" kern="100" dirty="0" smtClean="0">
                <a:solidFill>
                  <a:srgbClr val="000000"/>
                </a:solidFill>
                <a:latin typeface="Verdana" panose="020B0604030504040204" pitchFamily="34" charset="0"/>
                <a:ea typeface="宋体" panose="02010600030101010101" pitchFamily="2" charset="-122"/>
                <a:cs typeface="Times New Roman" panose="02020603050405020304" pitchFamily="18" charset="0"/>
              </a:rPr>
              <a:t>   </a:t>
            </a:r>
            <a:r>
              <a:rPr lang="zh-CN" altLang="en-US" kern="100" smtClean="0">
                <a:solidFill>
                  <a:srgbClr val="000000"/>
                </a:solidFill>
                <a:latin typeface="Verdana" panose="020B0604030504040204" pitchFamily="34" charset="0"/>
                <a:ea typeface="宋体" panose="02010600030101010101" pitchFamily="2" charset="-122"/>
                <a:cs typeface="Times New Roman" panose="02020603050405020304" pitchFamily="18" charset="0"/>
              </a:rPr>
              <a:t>授权发布</a:t>
            </a:r>
            <a:endParaRPr lang="zh-CN" altLang="zh-CN" kern="10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13514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标题 1"/>
          <p:cNvSpPr txBox="1">
            <a:spLocks/>
          </p:cNvSpPr>
          <p:nvPr/>
        </p:nvSpPr>
        <p:spPr>
          <a:xfrm rot="16200000">
            <a:off x="2172783" y="2037210"/>
            <a:ext cx="1080120" cy="9073004"/>
          </a:xfrm>
          <a:prstGeom prst="rect">
            <a:avLst/>
          </a:prstGeom>
        </p:spPr>
        <p:txBody>
          <a:bodyPr vert="eaVert"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11500" b="1" dirty="0" smtClean="0">
                <a:solidFill>
                  <a:schemeClr val="bg2">
                    <a:alpha val="48000"/>
                  </a:schemeClr>
                </a:solidFill>
                <a:latin typeface="+mn-lt"/>
                <a:ea typeface="+mn-ea"/>
                <a:cs typeface="+mn-ea"/>
                <a:sym typeface="+mn-lt"/>
              </a:rPr>
              <a:t>CONTENT</a:t>
            </a:r>
            <a:endParaRPr lang="zh-CN" altLang="en-US" sz="5400" b="1" dirty="0">
              <a:solidFill>
                <a:schemeClr val="bg2">
                  <a:alpha val="48000"/>
                </a:schemeClr>
              </a:solidFill>
              <a:latin typeface="+mn-lt"/>
              <a:ea typeface="+mn-ea"/>
              <a:cs typeface="+mn-ea"/>
              <a:sym typeface="+mn-lt"/>
            </a:endParaRPr>
          </a:p>
        </p:txBody>
      </p:sp>
      <p:grpSp>
        <p:nvGrpSpPr>
          <p:cNvPr id="3" name="组合 2"/>
          <p:cNvGrpSpPr/>
          <p:nvPr/>
        </p:nvGrpSpPr>
        <p:grpSpPr>
          <a:xfrm>
            <a:off x="2850256" y="1811857"/>
            <a:ext cx="2264085" cy="2264278"/>
            <a:chOff x="6444097" y="3706799"/>
            <a:chExt cx="2264085" cy="2264278"/>
          </a:xfrm>
        </p:grpSpPr>
        <p:sp>
          <p:nvSpPr>
            <p:cNvPr id="7" name="菱形 6"/>
            <p:cNvSpPr/>
            <p:nvPr/>
          </p:nvSpPr>
          <p:spPr>
            <a:xfrm rot="2693361">
              <a:off x="6444097" y="3706799"/>
              <a:ext cx="2264085" cy="2264278"/>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内容占位符 2"/>
            <p:cNvSpPr txBox="1">
              <a:spLocks/>
            </p:cNvSpPr>
            <p:nvPr/>
          </p:nvSpPr>
          <p:spPr>
            <a:xfrm>
              <a:off x="6563712" y="4167721"/>
              <a:ext cx="1830654" cy="6673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zh-CN" sz="9600" b="1" dirty="0" smtClean="0">
                  <a:solidFill>
                    <a:schemeClr val="bg2"/>
                  </a:solidFill>
                  <a:latin typeface="微软雅黑" panose="020B0503020204020204" pitchFamily="34" charset="-122"/>
                  <a:ea typeface="微软雅黑" panose="020B0503020204020204" pitchFamily="34" charset="-122"/>
                  <a:cs typeface="+mn-ea"/>
                  <a:sym typeface="+mn-lt"/>
                </a:rPr>
                <a:t>4</a:t>
              </a:r>
              <a:endParaRPr lang="zh-CN" altLang="en-US" sz="5400" b="1" dirty="0">
                <a:solidFill>
                  <a:schemeClr val="bg2"/>
                </a:solidFill>
                <a:latin typeface="微软雅黑" panose="020B0503020204020204" pitchFamily="34" charset="-122"/>
                <a:ea typeface="微软雅黑" panose="020B0503020204020204" pitchFamily="34" charset="-122"/>
                <a:cs typeface="+mn-ea"/>
                <a:sym typeface="+mn-lt"/>
              </a:endParaRPr>
            </a:p>
          </p:txBody>
        </p:sp>
      </p:grpSp>
      <p:grpSp>
        <p:nvGrpSpPr>
          <p:cNvPr id="10" name="组合 9"/>
          <p:cNvGrpSpPr/>
          <p:nvPr/>
        </p:nvGrpSpPr>
        <p:grpSpPr>
          <a:xfrm>
            <a:off x="4774891" y="2864607"/>
            <a:ext cx="2223480" cy="2223669"/>
            <a:chOff x="6490489" y="3560344"/>
            <a:chExt cx="2223480" cy="2223669"/>
          </a:xfrm>
        </p:grpSpPr>
        <p:sp>
          <p:nvSpPr>
            <p:cNvPr id="11" name="菱形 10"/>
            <p:cNvSpPr/>
            <p:nvPr/>
          </p:nvSpPr>
          <p:spPr>
            <a:xfrm rot="2693361">
              <a:off x="6490489" y="3560344"/>
              <a:ext cx="2223480" cy="2223669"/>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内容占位符 2"/>
            <p:cNvSpPr txBox="1">
              <a:spLocks/>
            </p:cNvSpPr>
            <p:nvPr/>
          </p:nvSpPr>
          <p:spPr>
            <a:xfrm>
              <a:off x="6861502" y="4104165"/>
              <a:ext cx="1830654" cy="6673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zh-CN" sz="9600" b="1" dirty="0" smtClean="0">
                  <a:solidFill>
                    <a:schemeClr val="bg2"/>
                  </a:solidFill>
                  <a:latin typeface="微软雅黑" panose="020B0503020204020204" pitchFamily="34" charset="-122"/>
                  <a:ea typeface="微软雅黑" panose="020B0503020204020204" pitchFamily="34" charset="-122"/>
                  <a:cs typeface="+mn-ea"/>
                  <a:sym typeface="+mn-lt"/>
                </a:rPr>
                <a:t>3</a:t>
              </a:r>
              <a:endParaRPr lang="zh-CN" altLang="en-US" sz="5400" b="1" dirty="0">
                <a:solidFill>
                  <a:schemeClr val="bg2"/>
                </a:solidFill>
                <a:latin typeface="微软雅黑" panose="020B0503020204020204" pitchFamily="34" charset="-122"/>
                <a:ea typeface="微软雅黑" panose="020B0503020204020204" pitchFamily="34" charset="-122"/>
                <a:cs typeface="+mn-ea"/>
                <a:sym typeface="+mn-lt"/>
              </a:endParaRPr>
            </a:p>
          </p:txBody>
        </p:sp>
      </p:grpSp>
      <p:grpSp>
        <p:nvGrpSpPr>
          <p:cNvPr id="13" name="组合 12"/>
          <p:cNvGrpSpPr/>
          <p:nvPr/>
        </p:nvGrpSpPr>
        <p:grpSpPr>
          <a:xfrm>
            <a:off x="5090757" y="648746"/>
            <a:ext cx="2235532" cy="2235722"/>
            <a:chOff x="6430240" y="3689641"/>
            <a:chExt cx="2235532" cy="2235722"/>
          </a:xfrm>
        </p:grpSpPr>
        <p:sp>
          <p:nvSpPr>
            <p:cNvPr id="14" name="菱形 13"/>
            <p:cNvSpPr/>
            <p:nvPr/>
          </p:nvSpPr>
          <p:spPr>
            <a:xfrm rot="2693361">
              <a:off x="6430240" y="3689641"/>
              <a:ext cx="2235532" cy="223572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内容占位符 2"/>
            <p:cNvSpPr txBox="1">
              <a:spLocks/>
            </p:cNvSpPr>
            <p:nvPr/>
          </p:nvSpPr>
          <p:spPr>
            <a:xfrm>
              <a:off x="6761840" y="4217051"/>
              <a:ext cx="1830654" cy="6673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zh-CN" sz="9600" b="1" dirty="0" smtClean="0">
                  <a:solidFill>
                    <a:schemeClr val="bg2"/>
                  </a:solidFill>
                  <a:latin typeface="微软雅黑" panose="020B0503020204020204" pitchFamily="34" charset="-122"/>
                  <a:ea typeface="微软雅黑" panose="020B0503020204020204" pitchFamily="34" charset="-122"/>
                  <a:cs typeface="+mn-ea"/>
                  <a:sym typeface="+mn-lt"/>
                </a:rPr>
                <a:t>1</a:t>
              </a:r>
              <a:endParaRPr lang="zh-CN" altLang="en-US" sz="5400" b="1" dirty="0">
                <a:solidFill>
                  <a:schemeClr val="bg2"/>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p:nvGrpSpPr>
        <p:grpSpPr>
          <a:xfrm>
            <a:off x="7127863" y="1780371"/>
            <a:ext cx="2127098" cy="2127278"/>
            <a:chOff x="6439207" y="3687891"/>
            <a:chExt cx="2127098" cy="2127278"/>
          </a:xfrm>
        </p:grpSpPr>
        <p:sp>
          <p:nvSpPr>
            <p:cNvPr id="17" name="菱形 16"/>
            <p:cNvSpPr/>
            <p:nvPr/>
          </p:nvSpPr>
          <p:spPr>
            <a:xfrm rot="2693361">
              <a:off x="6439207" y="3687891"/>
              <a:ext cx="2127098" cy="2127278"/>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内容占位符 2"/>
            <p:cNvSpPr txBox="1">
              <a:spLocks/>
            </p:cNvSpPr>
            <p:nvPr/>
          </p:nvSpPr>
          <p:spPr>
            <a:xfrm>
              <a:off x="6701567" y="4131707"/>
              <a:ext cx="1830654" cy="66738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altLang="zh-CN" sz="9600" b="1" dirty="0" smtClean="0">
                  <a:solidFill>
                    <a:schemeClr val="bg2"/>
                  </a:solidFill>
                  <a:latin typeface="微软雅黑" panose="020B0503020204020204" pitchFamily="34" charset="-122"/>
                  <a:ea typeface="微软雅黑" panose="020B0503020204020204" pitchFamily="34" charset="-122"/>
                  <a:cs typeface="+mn-ea"/>
                  <a:sym typeface="+mn-lt"/>
                </a:rPr>
                <a:t>2</a:t>
              </a:r>
              <a:endParaRPr lang="zh-CN" altLang="en-US" sz="5400" b="1" dirty="0">
                <a:solidFill>
                  <a:schemeClr val="bg2"/>
                </a:solidFill>
                <a:latin typeface="微软雅黑" panose="020B0503020204020204" pitchFamily="34" charset="-122"/>
                <a:ea typeface="微软雅黑" panose="020B0503020204020204" pitchFamily="34" charset="-122"/>
                <a:cs typeface="+mn-ea"/>
                <a:sym typeface="+mn-lt"/>
              </a:endParaRPr>
            </a:p>
          </p:txBody>
        </p:sp>
      </p:grpSp>
      <p:sp>
        <p:nvSpPr>
          <p:cNvPr id="23" name="Content Placeholder 2"/>
          <p:cNvSpPr txBox="1">
            <a:spLocks/>
          </p:cNvSpPr>
          <p:nvPr/>
        </p:nvSpPr>
        <p:spPr>
          <a:xfrm>
            <a:off x="6976558" y="4311790"/>
            <a:ext cx="3065242" cy="682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cs typeface="+mn-ea"/>
                <a:sym typeface="+mn-lt"/>
              </a:rPr>
              <a:t>Lorem ipsum dolor sit amet, consectetur adipiscing elit. </a:t>
            </a:r>
          </a:p>
        </p:txBody>
      </p:sp>
      <p:sp>
        <p:nvSpPr>
          <p:cNvPr id="25" name="Content Placeholder 2"/>
          <p:cNvSpPr txBox="1">
            <a:spLocks/>
          </p:cNvSpPr>
          <p:nvPr/>
        </p:nvSpPr>
        <p:spPr>
          <a:xfrm>
            <a:off x="9066584" y="2648745"/>
            <a:ext cx="2430016" cy="682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cs typeface="+mn-ea"/>
                <a:sym typeface="+mn-lt"/>
              </a:rPr>
              <a:t>Lorem ipsum dolor sit amet, consectetur adipiscing elit. </a:t>
            </a:r>
          </a:p>
        </p:txBody>
      </p:sp>
      <p:sp>
        <p:nvSpPr>
          <p:cNvPr id="26" name="Content Placeholder 2"/>
          <p:cNvSpPr txBox="1">
            <a:spLocks/>
          </p:cNvSpPr>
          <p:nvPr/>
        </p:nvSpPr>
        <p:spPr>
          <a:xfrm>
            <a:off x="7249345" y="805420"/>
            <a:ext cx="3943063"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dirty="0" smtClean="0">
                <a:solidFill>
                  <a:schemeClr val="bg2"/>
                </a:solidFill>
                <a:cs typeface="+mn-ea"/>
                <a:sym typeface="+mn-lt"/>
              </a:rPr>
              <a:t>目录页：标题与概要</a:t>
            </a:r>
            <a:endParaRPr lang="en-US" sz="1800" dirty="0">
              <a:solidFill>
                <a:schemeClr val="bg2"/>
              </a:solidFill>
              <a:cs typeface="+mn-ea"/>
              <a:sym typeface="+mn-lt"/>
            </a:endParaRPr>
          </a:p>
        </p:txBody>
      </p:sp>
      <p:sp>
        <p:nvSpPr>
          <p:cNvPr id="27" name="Content Placeholder 2"/>
          <p:cNvSpPr txBox="1">
            <a:spLocks/>
          </p:cNvSpPr>
          <p:nvPr/>
        </p:nvSpPr>
        <p:spPr>
          <a:xfrm>
            <a:off x="7176120" y="1236465"/>
            <a:ext cx="2698537" cy="682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cs typeface="+mn-ea"/>
                <a:sym typeface="+mn-lt"/>
              </a:rPr>
              <a:t>Lorem ipsum dolor sit amet, consectetur adipiscing elit. </a:t>
            </a:r>
          </a:p>
        </p:txBody>
      </p:sp>
      <p:sp>
        <p:nvSpPr>
          <p:cNvPr id="28" name="Content Placeholder 2"/>
          <p:cNvSpPr txBox="1">
            <a:spLocks/>
          </p:cNvSpPr>
          <p:nvPr/>
        </p:nvSpPr>
        <p:spPr>
          <a:xfrm>
            <a:off x="879099" y="1144872"/>
            <a:ext cx="3943063"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800" dirty="0" smtClean="0">
                <a:solidFill>
                  <a:schemeClr val="bg2"/>
                </a:solidFill>
                <a:cs typeface="+mn-ea"/>
                <a:sym typeface="+mn-lt"/>
              </a:rPr>
              <a:t>目录页：标题与概要</a:t>
            </a:r>
            <a:endParaRPr lang="en-US" sz="1800" dirty="0">
              <a:solidFill>
                <a:schemeClr val="bg2"/>
              </a:solidFill>
              <a:cs typeface="+mn-ea"/>
              <a:sym typeface="+mn-lt"/>
            </a:endParaRPr>
          </a:p>
        </p:txBody>
      </p:sp>
      <p:sp>
        <p:nvSpPr>
          <p:cNvPr id="29" name="Content Placeholder 2"/>
          <p:cNvSpPr txBox="1">
            <a:spLocks/>
          </p:cNvSpPr>
          <p:nvPr/>
        </p:nvSpPr>
        <p:spPr>
          <a:xfrm>
            <a:off x="1847528" y="1548799"/>
            <a:ext cx="3029472" cy="68276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solidFill>
                  <a:schemeClr val="bg2"/>
                </a:solidFill>
                <a:cs typeface="+mn-ea"/>
                <a:sym typeface="+mn-lt"/>
              </a:rPr>
              <a:t>Lorem ipsum dolor sit amet, </a:t>
            </a:r>
            <a:r>
              <a:rPr lang="en-US" sz="1200" dirty="0" err="1">
                <a:solidFill>
                  <a:schemeClr val="bg2"/>
                </a:solidFill>
                <a:cs typeface="+mn-ea"/>
                <a:sym typeface="+mn-lt"/>
              </a:rPr>
              <a:t>consectetur</a:t>
            </a:r>
            <a:r>
              <a:rPr lang="en-US" sz="1200" dirty="0">
                <a:solidFill>
                  <a:schemeClr val="bg2"/>
                </a:solidFill>
                <a:cs typeface="+mn-ea"/>
                <a:sym typeface="+mn-lt"/>
              </a:rPr>
              <a:t> </a:t>
            </a:r>
            <a:r>
              <a:rPr lang="en-US" sz="1200" dirty="0" err="1" smtClean="0">
                <a:solidFill>
                  <a:schemeClr val="bg2"/>
                </a:solidFill>
                <a:cs typeface="+mn-ea"/>
                <a:sym typeface="+mn-lt"/>
              </a:rPr>
              <a:t>adipiscing</a:t>
            </a:r>
            <a:endParaRPr lang="en-US" sz="1200" dirty="0">
              <a:solidFill>
                <a:schemeClr val="bg2"/>
              </a:solidFill>
              <a:cs typeface="+mn-ea"/>
              <a:sym typeface="+mn-lt"/>
            </a:endParaRPr>
          </a:p>
        </p:txBody>
      </p:sp>
      <p:sp>
        <p:nvSpPr>
          <p:cNvPr id="32" name="Content Placeholder 2"/>
          <p:cNvSpPr txBox="1">
            <a:spLocks/>
          </p:cNvSpPr>
          <p:nvPr/>
        </p:nvSpPr>
        <p:spPr>
          <a:xfrm>
            <a:off x="9175851" y="2231565"/>
            <a:ext cx="3943063"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dirty="0" smtClean="0">
                <a:solidFill>
                  <a:schemeClr val="bg2"/>
                </a:solidFill>
                <a:cs typeface="+mn-ea"/>
                <a:sym typeface="+mn-lt"/>
              </a:rPr>
              <a:t>目录页：标题与概要</a:t>
            </a:r>
            <a:endParaRPr lang="en-US" sz="1800" dirty="0">
              <a:solidFill>
                <a:schemeClr val="bg2"/>
              </a:solidFill>
              <a:cs typeface="+mn-ea"/>
              <a:sym typeface="+mn-lt"/>
            </a:endParaRPr>
          </a:p>
        </p:txBody>
      </p:sp>
      <p:sp>
        <p:nvSpPr>
          <p:cNvPr id="34" name="Content Placeholder 2"/>
          <p:cNvSpPr txBox="1">
            <a:spLocks/>
          </p:cNvSpPr>
          <p:nvPr/>
        </p:nvSpPr>
        <p:spPr>
          <a:xfrm>
            <a:off x="7033506" y="3895186"/>
            <a:ext cx="3943063"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dirty="0" smtClean="0">
                <a:solidFill>
                  <a:schemeClr val="bg2"/>
                </a:solidFill>
                <a:cs typeface="+mn-ea"/>
                <a:sym typeface="+mn-lt"/>
              </a:rPr>
              <a:t>目录页：标题与概要</a:t>
            </a:r>
            <a:endParaRPr lang="en-US" sz="1800" dirty="0">
              <a:solidFill>
                <a:schemeClr val="bg2"/>
              </a:solidFill>
              <a:cs typeface="+mn-ea"/>
              <a:sym typeface="+mn-lt"/>
            </a:endParaRPr>
          </a:p>
        </p:txBody>
      </p:sp>
    </p:spTree>
    <p:extLst>
      <p:ext uri="{BB962C8B-B14F-4D97-AF65-F5344CB8AC3E}">
        <p14:creationId xmlns:p14="http://schemas.microsoft.com/office/powerpoint/2010/main" val="2532670717"/>
      </p:ext>
    </p:extLst>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7152020" y="3177348"/>
            <a:ext cx="4104456"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800" dirty="0">
                <a:solidFill>
                  <a:schemeClr val="bg2"/>
                </a:solidFill>
                <a:latin typeface="Arial"/>
                <a:ea typeface="微软雅黑"/>
                <a:sym typeface="Arial"/>
              </a:rPr>
              <a:t>章节过渡页：引导听众进入下一章。</a:t>
            </a:r>
            <a:endParaRPr lang="en-US" sz="1800" dirty="0">
              <a:solidFill>
                <a:schemeClr val="bg2"/>
              </a:solidFill>
              <a:latin typeface="Arial"/>
              <a:ea typeface="微软雅黑"/>
              <a:sym typeface="Arial"/>
            </a:endParaRPr>
          </a:p>
        </p:txBody>
      </p:sp>
      <p:sp>
        <p:nvSpPr>
          <p:cNvPr id="14" name="Title 13"/>
          <p:cNvSpPr>
            <a:spLocks noGrp="1"/>
          </p:cNvSpPr>
          <p:nvPr>
            <p:ph type="title" idx="4294967295"/>
          </p:nvPr>
        </p:nvSpPr>
        <p:spPr>
          <a:xfrm>
            <a:off x="655541" y="2134108"/>
            <a:ext cx="5602212" cy="3178519"/>
          </a:xfrm>
          <a:prstGeom prst="rect">
            <a:avLst/>
          </a:prstGeom>
        </p:spPr>
        <p:txBody>
          <a:bodyPr>
            <a:noAutofit/>
          </a:bodyPr>
          <a:lstStyle/>
          <a:p>
            <a:pPr algn="r" fontAlgn="base"/>
            <a:r>
              <a:rPr lang="zh-CN" altLang="en-US" sz="15000" b="1" dirty="0" smtClean="0">
                <a:solidFill>
                  <a:schemeClr val="bg2"/>
                </a:solidFill>
                <a:latin typeface="Arial"/>
                <a:ea typeface="微软雅黑"/>
                <a:sym typeface="Arial"/>
              </a:rPr>
              <a:t>背 景</a:t>
            </a:r>
            <a:endParaRPr lang="en-US" sz="15000" b="1" dirty="0">
              <a:solidFill>
                <a:schemeClr val="bg2"/>
              </a:solidFill>
              <a:latin typeface="Arial"/>
              <a:ea typeface="微软雅黑"/>
              <a:sym typeface="Arial"/>
            </a:endParaRPr>
          </a:p>
        </p:txBody>
      </p:sp>
      <p:sp>
        <p:nvSpPr>
          <p:cNvPr id="11" name="Title 13"/>
          <p:cNvSpPr txBox="1">
            <a:spLocks/>
          </p:cNvSpPr>
          <p:nvPr/>
        </p:nvSpPr>
        <p:spPr>
          <a:xfrm>
            <a:off x="209947" y="846561"/>
            <a:ext cx="5129438" cy="4744339"/>
          </a:xfrm>
          <a:prstGeom prst="rect">
            <a:avLst/>
          </a:prstGeom>
        </p:spPr>
        <p:txBody>
          <a:bodyPr vert="horz" lIns="91440" tIns="45720" rIns="91440" bIns="45720" rtlCol="0" anchor="ctr">
            <a:noAutofit/>
          </a:bodyPr>
          <a:lstStyle/>
          <a:p>
            <a:pPr algn="r" fontAlgn="base">
              <a:spcBef>
                <a:spcPct val="0"/>
              </a:spcBef>
              <a:defRPr/>
            </a:pPr>
            <a:r>
              <a:rPr lang="en-US" sz="49600" b="1" dirty="0" smtClean="0">
                <a:solidFill>
                  <a:schemeClr val="bg2">
                    <a:alpha val="27000"/>
                  </a:schemeClr>
                </a:solidFill>
                <a:latin typeface="Script MT Bold" panose="03040602040607080904" pitchFamily="66" charset="0"/>
                <a:ea typeface="微软雅黑"/>
                <a:cs typeface="Arial" pitchFamily="34" charset="0"/>
                <a:sym typeface="Arial"/>
              </a:rPr>
              <a:t>1</a:t>
            </a:r>
            <a:endParaRPr lang="en-US" sz="8800" b="1" dirty="0">
              <a:solidFill>
                <a:schemeClr val="bg2">
                  <a:alpha val="27000"/>
                </a:schemeClr>
              </a:solidFill>
              <a:latin typeface="Script MT Bold" panose="03040602040607080904" pitchFamily="66" charset="0"/>
              <a:ea typeface="微软雅黑"/>
              <a:cs typeface="Arial" pitchFamily="34" charset="0"/>
              <a:sym typeface="Arial"/>
            </a:endParaRPr>
          </a:p>
        </p:txBody>
      </p:sp>
      <p:sp>
        <p:nvSpPr>
          <p:cNvPr id="15" name="Content Placeholder 2"/>
          <p:cNvSpPr txBox="1">
            <a:spLocks/>
          </p:cNvSpPr>
          <p:nvPr/>
        </p:nvSpPr>
        <p:spPr>
          <a:xfrm>
            <a:off x="7176120" y="3603687"/>
            <a:ext cx="3420888" cy="25438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latin typeface="Arial"/>
                <a:ea typeface="微软雅黑"/>
                <a:sym typeface="Arial"/>
              </a:rPr>
              <a:t>Lorem ipsum dolor sit amet, consectetur adipiscing elit. </a:t>
            </a:r>
          </a:p>
        </p:txBody>
      </p:sp>
      <p:sp>
        <p:nvSpPr>
          <p:cNvPr id="7" name="Freeform 525"/>
          <p:cNvSpPr>
            <a:spLocks/>
          </p:cNvSpPr>
          <p:nvPr/>
        </p:nvSpPr>
        <p:spPr bwMode="auto">
          <a:xfrm>
            <a:off x="8688288" y="3991990"/>
            <a:ext cx="280442" cy="289381"/>
          </a:xfrm>
          <a:custGeom>
            <a:avLst/>
            <a:gdLst/>
            <a:ahLst/>
            <a:cxnLst>
              <a:cxn ang="0">
                <a:pos x="183" y="134"/>
              </a:cxn>
              <a:cxn ang="0">
                <a:pos x="146" y="97"/>
              </a:cxn>
              <a:cxn ang="0">
                <a:pos x="140" y="91"/>
              </a:cxn>
              <a:cxn ang="0">
                <a:pos x="103" y="49"/>
              </a:cxn>
              <a:cxn ang="0">
                <a:pos x="87" y="12"/>
              </a:cxn>
              <a:cxn ang="0">
                <a:pos x="67" y="11"/>
              </a:cxn>
              <a:cxn ang="0">
                <a:pos x="60" y="27"/>
              </a:cxn>
              <a:cxn ang="0">
                <a:pos x="72" y="55"/>
              </a:cxn>
              <a:cxn ang="0">
                <a:pos x="73" y="73"/>
              </a:cxn>
              <a:cxn ang="0">
                <a:pos x="17" y="73"/>
              </a:cxn>
              <a:cxn ang="0">
                <a:pos x="3" y="92"/>
              </a:cxn>
              <a:cxn ang="0">
                <a:pos x="32" y="171"/>
              </a:cxn>
              <a:cxn ang="0">
                <a:pos x="44" y="179"/>
              </a:cxn>
              <a:cxn ang="0">
                <a:pos x="111" y="179"/>
              </a:cxn>
              <a:cxn ang="0">
                <a:pos x="126" y="185"/>
              </a:cxn>
              <a:cxn ang="0">
                <a:pos x="129" y="188"/>
              </a:cxn>
              <a:cxn ang="0">
                <a:pos x="141" y="188"/>
              </a:cxn>
              <a:cxn ang="0">
                <a:pos x="183" y="147"/>
              </a:cxn>
              <a:cxn ang="0">
                <a:pos x="183" y="134"/>
              </a:cxn>
            </a:cxnLst>
            <a:rect l="0" t="0" r="r" b="b"/>
            <a:pathLst>
              <a:path w="186" h="192">
                <a:moveTo>
                  <a:pt x="183" y="134"/>
                </a:moveTo>
                <a:cubicBezTo>
                  <a:pt x="146" y="97"/>
                  <a:pt x="146" y="97"/>
                  <a:pt x="146" y="97"/>
                </a:cubicBezTo>
                <a:cubicBezTo>
                  <a:pt x="142" y="94"/>
                  <a:pt x="140" y="91"/>
                  <a:pt x="140" y="91"/>
                </a:cubicBezTo>
                <a:cubicBezTo>
                  <a:pt x="140" y="91"/>
                  <a:pt x="125" y="63"/>
                  <a:pt x="103" y="49"/>
                </a:cubicBezTo>
                <a:cubicBezTo>
                  <a:pt x="81" y="34"/>
                  <a:pt x="87" y="24"/>
                  <a:pt x="87" y="12"/>
                </a:cubicBezTo>
                <a:cubicBezTo>
                  <a:pt x="87" y="2"/>
                  <a:pt x="75" y="0"/>
                  <a:pt x="67" y="11"/>
                </a:cubicBezTo>
                <a:cubicBezTo>
                  <a:pt x="64" y="14"/>
                  <a:pt x="61" y="22"/>
                  <a:pt x="60" y="27"/>
                </a:cubicBezTo>
                <a:cubicBezTo>
                  <a:pt x="59" y="41"/>
                  <a:pt x="68" y="50"/>
                  <a:pt x="72" y="55"/>
                </a:cubicBezTo>
                <a:cubicBezTo>
                  <a:pt x="74" y="58"/>
                  <a:pt x="75" y="65"/>
                  <a:pt x="73" y="73"/>
                </a:cubicBezTo>
                <a:cubicBezTo>
                  <a:pt x="17" y="73"/>
                  <a:pt x="17" y="73"/>
                  <a:pt x="17" y="73"/>
                </a:cubicBezTo>
                <a:cubicBezTo>
                  <a:pt x="6" y="73"/>
                  <a:pt x="0" y="81"/>
                  <a:pt x="3" y="92"/>
                </a:cubicBezTo>
                <a:cubicBezTo>
                  <a:pt x="32" y="171"/>
                  <a:pt x="32" y="171"/>
                  <a:pt x="32" y="171"/>
                </a:cubicBezTo>
                <a:cubicBezTo>
                  <a:pt x="34" y="175"/>
                  <a:pt x="39" y="179"/>
                  <a:pt x="44" y="179"/>
                </a:cubicBezTo>
                <a:cubicBezTo>
                  <a:pt x="111" y="179"/>
                  <a:pt x="111" y="179"/>
                  <a:pt x="111" y="179"/>
                </a:cubicBezTo>
                <a:cubicBezTo>
                  <a:pt x="116" y="179"/>
                  <a:pt x="122" y="182"/>
                  <a:pt x="126" y="185"/>
                </a:cubicBezTo>
                <a:cubicBezTo>
                  <a:pt x="129" y="188"/>
                  <a:pt x="129" y="188"/>
                  <a:pt x="129" y="188"/>
                </a:cubicBezTo>
                <a:cubicBezTo>
                  <a:pt x="132" y="192"/>
                  <a:pt x="138" y="192"/>
                  <a:pt x="141" y="188"/>
                </a:cubicBezTo>
                <a:cubicBezTo>
                  <a:pt x="183" y="147"/>
                  <a:pt x="183" y="147"/>
                  <a:pt x="183" y="147"/>
                </a:cubicBezTo>
                <a:cubicBezTo>
                  <a:pt x="186" y="143"/>
                  <a:pt x="186" y="138"/>
                  <a:pt x="183" y="134"/>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ea typeface="宋体" panose="02010600030101010101" pitchFamily="2" charset="-122"/>
            </a:endParaRPr>
          </a:p>
        </p:txBody>
      </p:sp>
    </p:spTree>
    <p:extLst>
      <p:ext uri="{BB962C8B-B14F-4D97-AF65-F5344CB8AC3E}">
        <p14:creationId xmlns:p14="http://schemas.microsoft.com/office/powerpoint/2010/main" val="4072001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5400000" flipV="1">
            <a:off x="5715002" y="381002"/>
            <a:ext cx="6857999" cy="6096000"/>
          </a:xfrm>
          <a:prstGeom prst="rect">
            <a:avLst/>
          </a:prstGeom>
          <a:solidFill>
            <a:srgbClr val="1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Content Placeholder 2"/>
          <p:cNvSpPr txBox="1">
            <a:spLocks/>
          </p:cNvSpPr>
          <p:nvPr/>
        </p:nvSpPr>
        <p:spPr>
          <a:xfrm>
            <a:off x="719983" y="2191130"/>
            <a:ext cx="4367905" cy="123787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3200" b="1" dirty="0" smtClean="0">
                <a:solidFill>
                  <a:schemeClr val="bg2"/>
                </a:solidFill>
                <a:latin typeface="Arial"/>
                <a:ea typeface="微软雅黑"/>
                <a:sym typeface="Arial"/>
              </a:rPr>
              <a:t>主题句简单句呈现你的观点</a:t>
            </a:r>
            <a:endParaRPr lang="en-US" sz="3200" b="1" dirty="0">
              <a:solidFill>
                <a:schemeClr val="bg2"/>
              </a:solidFill>
              <a:latin typeface="Arial"/>
              <a:ea typeface="微软雅黑"/>
              <a:sym typeface="Arial"/>
            </a:endParaRPr>
          </a:p>
        </p:txBody>
      </p:sp>
      <p:sp>
        <p:nvSpPr>
          <p:cNvPr id="12" name="Content Placeholder 2"/>
          <p:cNvSpPr txBox="1">
            <a:spLocks/>
          </p:cNvSpPr>
          <p:nvPr/>
        </p:nvSpPr>
        <p:spPr>
          <a:xfrm>
            <a:off x="839416" y="3933056"/>
            <a:ext cx="3888432" cy="10567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a:solidFill>
                  <a:schemeClr val="bg2"/>
                </a:solidFill>
                <a:latin typeface="Arial"/>
                <a:ea typeface="微软雅黑"/>
                <a:sym typeface="Arial"/>
              </a:rPr>
              <a:t>Lorem ipsum dolor sit amet, consectetur adipiscing elit. </a:t>
            </a:r>
          </a:p>
          <a:p>
            <a:pPr marL="0" indent="0">
              <a:buNone/>
            </a:pPr>
            <a:r>
              <a:rPr lang="en-US" sz="1200" dirty="0">
                <a:solidFill>
                  <a:schemeClr val="bg2"/>
                </a:solidFill>
                <a:latin typeface="Arial"/>
                <a:ea typeface="微软雅黑"/>
                <a:sym typeface="Arial"/>
              </a:rPr>
              <a:t/>
            </a:r>
            <a:br>
              <a:rPr lang="en-US" sz="1200" dirty="0">
                <a:solidFill>
                  <a:schemeClr val="bg2"/>
                </a:solidFill>
                <a:latin typeface="Arial"/>
                <a:ea typeface="微软雅黑"/>
                <a:sym typeface="Arial"/>
              </a:rPr>
            </a:br>
            <a:r>
              <a:rPr lang="en-US" sz="1200" dirty="0">
                <a:solidFill>
                  <a:schemeClr val="bg2"/>
                </a:solidFill>
                <a:latin typeface="Arial"/>
                <a:ea typeface="微软雅黑"/>
                <a:sym typeface="Arial"/>
              </a:rPr>
              <a:t>Curabitur elementum posuere pretium. Quisque nibh dolor, dignissim ac dignissim ut, luctus ac urna. Aliquam aliquet non massa quis tincidunt.</a:t>
            </a:r>
          </a:p>
        </p:txBody>
      </p:sp>
      <p:grpSp>
        <p:nvGrpSpPr>
          <p:cNvPr id="6" name="组合 5"/>
          <p:cNvGrpSpPr/>
          <p:nvPr/>
        </p:nvGrpSpPr>
        <p:grpSpPr>
          <a:xfrm>
            <a:off x="623392" y="1484784"/>
            <a:ext cx="1295400" cy="376927"/>
            <a:chOff x="623392" y="1484784"/>
            <a:chExt cx="1295400" cy="376927"/>
          </a:xfrm>
        </p:grpSpPr>
        <p:sp>
          <p:nvSpPr>
            <p:cNvPr id="9" name="圆角矩形 8"/>
            <p:cNvSpPr/>
            <p:nvPr/>
          </p:nvSpPr>
          <p:spPr>
            <a:xfrm>
              <a:off x="832649" y="1484784"/>
              <a:ext cx="876886" cy="356832"/>
            </a:xfrm>
            <a:prstGeom prst="roundRect">
              <a:avLst>
                <a:gd name="adj" fmla="val 44535"/>
              </a:avLst>
            </a:prstGeom>
            <a:solidFill>
              <a:srgbClr val="FFD143">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Title 13"/>
            <p:cNvSpPr txBox="1">
              <a:spLocks/>
            </p:cNvSpPr>
            <p:nvPr/>
          </p:nvSpPr>
          <p:spPr>
            <a:xfrm>
              <a:off x="623392" y="1493411"/>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400" dirty="0" smtClean="0">
                  <a:solidFill>
                    <a:sysClr val="windowText" lastClr="000000"/>
                  </a:solidFill>
                  <a:latin typeface="幼圆" panose="02010509060101010101" pitchFamily="49" charset="-122"/>
                  <a:ea typeface="幼圆" panose="02010509060101010101" pitchFamily="49" charset="-122"/>
                  <a:sym typeface="Arial"/>
                </a:rPr>
                <a:t>项目背景</a:t>
              </a:r>
              <a:endParaRPr lang="en-US" sz="1400" dirty="0">
                <a:solidFill>
                  <a:sysClr val="windowText" lastClr="000000"/>
                </a:solidFill>
                <a:latin typeface="幼圆" panose="02010509060101010101" pitchFamily="49" charset="-122"/>
                <a:ea typeface="幼圆" panose="02010509060101010101" pitchFamily="49" charset="-122"/>
                <a:sym typeface="Arial"/>
              </a:endParaRPr>
            </a:p>
          </p:txBody>
        </p:sp>
      </p:grpSp>
      <p:pic>
        <p:nvPicPr>
          <p:cNvPr id="3" name="图片占位符 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494" r="20494"/>
          <a:stretch>
            <a:fillRect/>
          </a:stretch>
        </p:blipFill>
        <p:spPr/>
      </p:pic>
      <p:sp>
        <p:nvSpPr>
          <p:cNvPr id="13" name="矩形 12"/>
          <p:cNvSpPr/>
          <p:nvPr/>
        </p:nvSpPr>
        <p:spPr>
          <a:xfrm>
            <a:off x="6096001" y="0"/>
            <a:ext cx="6095999" cy="6858000"/>
          </a:xfrm>
          <a:prstGeom prst="rect">
            <a:avLst/>
          </a:prstGeom>
          <a:solidFill>
            <a:srgbClr val="7091A4">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79788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val 5"/>
          <p:cNvSpPr/>
          <p:nvPr/>
        </p:nvSpPr>
        <p:spPr>
          <a:xfrm>
            <a:off x="436952" y="2724985"/>
            <a:ext cx="2529131" cy="1704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25" name="Oval 5"/>
          <p:cNvSpPr/>
          <p:nvPr/>
        </p:nvSpPr>
        <p:spPr>
          <a:xfrm>
            <a:off x="436952" y="4589737"/>
            <a:ext cx="2529131" cy="17302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graphicFrame>
        <p:nvGraphicFramePr>
          <p:cNvPr id="15" name="对象 14" hidden="1"/>
          <p:cNvGraphicFramePr>
            <a:graphicFrameLocks noChangeAspect="1"/>
          </p:cNvGraphicFramePr>
          <p:nvPr>
            <p:custDataLst>
              <p:tags r:id="rId2"/>
            </p:custDataLst>
          </p:nvPr>
        </p:nvGraphicFramePr>
        <p:xfrm>
          <a:off x="1524000" y="0"/>
          <a:ext cx="158750" cy="158750"/>
        </p:xfrm>
        <a:graphic>
          <a:graphicData uri="http://schemas.openxmlformats.org/presentationml/2006/ole">
            <mc:AlternateContent xmlns:mc="http://schemas.openxmlformats.org/markup-compatibility/2006">
              <mc:Choice xmlns:v="urn:schemas-microsoft-com:vml" Requires="v">
                <p:oleObj spid="_x0000_s464928" name="think-cell Slide" r:id="rId5" imgW="360" imgH="360" progId="">
                  <p:embed/>
                </p:oleObj>
              </mc:Choice>
              <mc:Fallback>
                <p:oleObj name="think-cell Slide" r:id="rId5" imgW="360" imgH="36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Freeform 6"/>
          <p:cNvSpPr>
            <a:spLocks/>
          </p:cNvSpPr>
          <p:nvPr/>
        </p:nvSpPr>
        <p:spPr bwMode="auto">
          <a:xfrm>
            <a:off x="480503" y="1772817"/>
            <a:ext cx="585195" cy="605656"/>
          </a:xfrm>
          <a:custGeom>
            <a:avLst/>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2">
              <a:alpha val="45000"/>
            </a:schemeClr>
          </a:solidFill>
          <a:ln>
            <a:noFill/>
          </a:ln>
        </p:spPr>
        <p:txBody>
          <a:bodyPr vert="horz" wrap="square" lIns="91440" tIns="45720" rIns="91440" bIns="45720" numCol="1" anchor="t" anchorCtr="0" compatLnSpc="1">
            <a:prstTxWarp prst="textNoShape">
              <a:avLst/>
            </a:prstTxWarp>
          </a:bodyPr>
          <a:lstStyle/>
          <a:p>
            <a:endParaRPr lang="en-US" sz="2000" dirty="0"/>
          </a:p>
        </p:txBody>
      </p:sp>
      <p:sp>
        <p:nvSpPr>
          <p:cNvPr id="30" name="Oval 5"/>
          <p:cNvSpPr/>
          <p:nvPr/>
        </p:nvSpPr>
        <p:spPr>
          <a:xfrm>
            <a:off x="3407466" y="2717530"/>
            <a:ext cx="2529131" cy="17045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34" name="Oval 5"/>
          <p:cNvSpPr/>
          <p:nvPr/>
        </p:nvSpPr>
        <p:spPr>
          <a:xfrm>
            <a:off x="3398582" y="4589737"/>
            <a:ext cx="2529131" cy="1730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grpSp>
        <p:nvGrpSpPr>
          <p:cNvPr id="8" name="组合 7"/>
          <p:cNvGrpSpPr/>
          <p:nvPr/>
        </p:nvGrpSpPr>
        <p:grpSpPr>
          <a:xfrm>
            <a:off x="3858900" y="3010402"/>
            <a:ext cx="1872208" cy="1133693"/>
            <a:chOff x="2987675" y="3632499"/>
            <a:chExt cx="1512317" cy="1133693"/>
          </a:xfrm>
        </p:grpSpPr>
        <p:sp>
          <p:nvSpPr>
            <p:cNvPr id="49" name="Title 13"/>
            <p:cNvSpPr txBox="1">
              <a:spLocks/>
            </p:cNvSpPr>
            <p:nvPr/>
          </p:nvSpPr>
          <p:spPr>
            <a:xfrm>
              <a:off x="2987675" y="3632499"/>
              <a:ext cx="1299299"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理论</a:t>
              </a:r>
              <a:r>
                <a:rPr lang="en-US" altLang="zh-CN" sz="2400" dirty="0">
                  <a:solidFill>
                    <a:schemeClr val="bg2"/>
                  </a:solidFill>
                  <a:latin typeface="Arial"/>
                  <a:ea typeface="微软雅黑"/>
                  <a:sym typeface="Arial"/>
                </a:rPr>
                <a:t>b</a:t>
              </a:r>
              <a:endParaRPr lang="en-US" sz="2400" dirty="0">
                <a:solidFill>
                  <a:schemeClr val="bg2"/>
                </a:solidFill>
                <a:latin typeface="Arial"/>
                <a:ea typeface="微软雅黑"/>
                <a:sym typeface="Arial"/>
              </a:endParaRPr>
            </a:p>
          </p:txBody>
        </p:sp>
        <p:sp>
          <p:nvSpPr>
            <p:cNvPr id="50" name="Content Placeholder 2"/>
            <p:cNvSpPr txBox="1">
              <a:spLocks/>
            </p:cNvSpPr>
            <p:nvPr/>
          </p:nvSpPr>
          <p:spPr>
            <a:xfrm>
              <a:off x="2987675" y="4221164"/>
              <a:ext cx="1512317" cy="545028"/>
            </a:xfrm>
            <a:prstGeom prst="rect">
              <a:avLst/>
            </a:prstGeom>
          </p:spPr>
          <p:txBody>
            <a:bodyPr vert="horz" lIns="91440" tIns="45720" rIns="91440" bIns="45720" rtlCol="0">
              <a:noAutofit/>
            </a:bodyPr>
            <a:lstStyle/>
            <a:p>
              <a:pPr>
                <a:spcBef>
                  <a:spcPct val="20000"/>
                </a:spcBef>
                <a:defRPr/>
              </a:pPr>
              <a:r>
                <a:rPr lang="en-US" sz="1400" dirty="0">
                  <a:solidFill>
                    <a:schemeClr val="bg2"/>
                  </a:solidFill>
                  <a:latin typeface="Arial"/>
                  <a:ea typeface="微软雅黑"/>
                  <a:sym typeface="Arial"/>
                </a:rPr>
                <a:t>You must begin defining user needs</a:t>
              </a:r>
            </a:p>
          </p:txBody>
        </p:sp>
      </p:grpSp>
      <p:sp>
        <p:nvSpPr>
          <p:cNvPr id="37" name="Oval 5"/>
          <p:cNvSpPr/>
          <p:nvPr/>
        </p:nvSpPr>
        <p:spPr>
          <a:xfrm>
            <a:off x="6360212" y="4588327"/>
            <a:ext cx="2529131" cy="1730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38" name="Content Placeholder 2"/>
          <p:cNvSpPr txBox="1">
            <a:spLocks/>
          </p:cNvSpPr>
          <p:nvPr/>
        </p:nvSpPr>
        <p:spPr>
          <a:xfrm>
            <a:off x="7968208" y="1458542"/>
            <a:ext cx="3856512" cy="8640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3200" b="1" dirty="0">
                <a:solidFill>
                  <a:schemeClr val="bg2"/>
                </a:solidFill>
                <a:latin typeface="Arial"/>
                <a:ea typeface="微软雅黑"/>
                <a:sym typeface="Arial"/>
              </a:rPr>
              <a:t>主题句简单句</a:t>
            </a:r>
            <a:r>
              <a:rPr lang="zh-CN" altLang="en-US" sz="3200" b="1" dirty="0" smtClean="0">
                <a:solidFill>
                  <a:schemeClr val="bg2"/>
                </a:solidFill>
                <a:latin typeface="Arial"/>
                <a:ea typeface="微软雅黑"/>
                <a:sym typeface="Arial"/>
              </a:rPr>
              <a:t>呈现本页的</a:t>
            </a:r>
            <a:r>
              <a:rPr lang="zh-CN" altLang="en-US" sz="3200" b="1" dirty="0">
                <a:solidFill>
                  <a:schemeClr val="bg2"/>
                </a:solidFill>
                <a:latin typeface="Arial"/>
                <a:ea typeface="微软雅黑"/>
                <a:sym typeface="Arial"/>
              </a:rPr>
              <a:t>观点</a:t>
            </a:r>
            <a:endParaRPr lang="en-US" altLang="zh-CN" sz="3200" b="1" dirty="0">
              <a:solidFill>
                <a:schemeClr val="bg2"/>
              </a:solidFill>
              <a:latin typeface="Arial"/>
              <a:ea typeface="微软雅黑"/>
              <a:sym typeface="Arial"/>
            </a:endParaRPr>
          </a:p>
        </p:txBody>
      </p:sp>
      <p:sp>
        <p:nvSpPr>
          <p:cNvPr id="39" name="Content Placeholder 2"/>
          <p:cNvSpPr txBox="1">
            <a:spLocks/>
          </p:cNvSpPr>
          <p:nvPr/>
        </p:nvSpPr>
        <p:spPr>
          <a:xfrm>
            <a:off x="9814378" y="3031295"/>
            <a:ext cx="2031859" cy="10378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a:solidFill>
                  <a:schemeClr val="bg2">
                    <a:lumMod val="90000"/>
                  </a:schemeClr>
                </a:solidFill>
                <a:latin typeface="Arial"/>
                <a:ea typeface="微软雅黑"/>
                <a:sym typeface="Arial"/>
              </a:rPr>
              <a:t>elementum posuere pretium. Quisque nibh dolor, dignissim ac dignissim ut, luctus ac urna. </a:t>
            </a:r>
            <a:r>
              <a:rPr lang="en-US" sz="1200" dirty="0" err="1" smtClean="0">
                <a:solidFill>
                  <a:schemeClr val="bg2">
                    <a:lumMod val="90000"/>
                  </a:schemeClr>
                </a:solidFill>
                <a:latin typeface="Arial"/>
                <a:ea typeface="微软雅黑"/>
                <a:sym typeface="Arial"/>
              </a:rPr>
              <a:t>tincidunt</a:t>
            </a:r>
            <a:r>
              <a:rPr lang="en-US" sz="1200" dirty="0">
                <a:solidFill>
                  <a:schemeClr val="bg2">
                    <a:lumMod val="90000"/>
                  </a:schemeClr>
                </a:solidFill>
                <a:latin typeface="Arial"/>
                <a:ea typeface="微软雅黑"/>
                <a:sym typeface="Arial"/>
              </a:rPr>
              <a:t>.</a:t>
            </a:r>
          </a:p>
        </p:txBody>
      </p:sp>
      <p:grpSp>
        <p:nvGrpSpPr>
          <p:cNvPr id="22" name="组合 21"/>
          <p:cNvGrpSpPr/>
          <p:nvPr/>
        </p:nvGrpSpPr>
        <p:grpSpPr>
          <a:xfrm>
            <a:off x="737903" y="3010402"/>
            <a:ext cx="1872208" cy="1133693"/>
            <a:chOff x="2987675" y="3632499"/>
            <a:chExt cx="1512317" cy="1133693"/>
          </a:xfrm>
        </p:grpSpPr>
        <p:sp>
          <p:nvSpPr>
            <p:cNvPr id="23" name="Title 13"/>
            <p:cNvSpPr txBox="1">
              <a:spLocks/>
            </p:cNvSpPr>
            <p:nvPr/>
          </p:nvSpPr>
          <p:spPr>
            <a:xfrm>
              <a:off x="2987675" y="3632499"/>
              <a:ext cx="1299299"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理论</a:t>
              </a:r>
              <a:r>
                <a:rPr lang="en-US" altLang="zh-CN" sz="2400" dirty="0">
                  <a:solidFill>
                    <a:schemeClr val="bg2"/>
                  </a:solidFill>
                  <a:latin typeface="Arial"/>
                  <a:ea typeface="微软雅黑"/>
                  <a:sym typeface="Arial"/>
                </a:rPr>
                <a:t>b</a:t>
              </a:r>
              <a:endParaRPr lang="en-US" sz="2400" dirty="0">
                <a:solidFill>
                  <a:schemeClr val="bg2"/>
                </a:solidFill>
                <a:latin typeface="Arial"/>
                <a:ea typeface="微软雅黑"/>
                <a:sym typeface="Arial"/>
              </a:endParaRPr>
            </a:p>
          </p:txBody>
        </p:sp>
        <p:sp>
          <p:nvSpPr>
            <p:cNvPr id="24" name="Content Placeholder 2"/>
            <p:cNvSpPr txBox="1">
              <a:spLocks/>
            </p:cNvSpPr>
            <p:nvPr/>
          </p:nvSpPr>
          <p:spPr>
            <a:xfrm>
              <a:off x="2987675" y="4221164"/>
              <a:ext cx="1512317" cy="545028"/>
            </a:xfrm>
            <a:prstGeom prst="rect">
              <a:avLst/>
            </a:prstGeom>
          </p:spPr>
          <p:txBody>
            <a:bodyPr vert="horz" lIns="91440" tIns="45720" rIns="91440" bIns="45720" rtlCol="0">
              <a:noAutofit/>
            </a:bodyPr>
            <a:lstStyle/>
            <a:p>
              <a:pPr>
                <a:spcBef>
                  <a:spcPct val="20000"/>
                </a:spcBef>
                <a:defRPr/>
              </a:pPr>
              <a:r>
                <a:rPr lang="en-US" sz="1400" dirty="0">
                  <a:solidFill>
                    <a:schemeClr val="bg2"/>
                  </a:solidFill>
                  <a:latin typeface="Arial"/>
                  <a:ea typeface="微软雅黑"/>
                  <a:sym typeface="Arial"/>
                </a:rPr>
                <a:t>You must begin defining user needs</a:t>
              </a:r>
            </a:p>
          </p:txBody>
        </p:sp>
      </p:grpSp>
      <p:grpSp>
        <p:nvGrpSpPr>
          <p:cNvPr id="26" name="组合 25"/>
          <p:cNvGrpSpPr/>
          <p:nvPr/>
        </p:nvGrpSpPr>
        <p:grpSpPr>
          <a:xfrm>
            <a:off x="700708" y="4886588"/>
            <a:ext cx="1872208" cy="1133693"/>
            <a:chOff x="2987675" y="3632499"/>
            <a:chExt cx="1512317" cy="1133693"/>
          </a:xfrm>
        </p:grpSpPr>
        <p:sp>
          <p:nvSpPr>
            <p:cNvPr id="27" name="Title 13"/>
            <p:cNvSpPr txBox="1">
              <a:spLocks/>
            </p:cNvSpPr>
            <p:nvPr/>
          </p:nvSpPr>
          <p:spPr>
            <a:xfrm>
              <a:off x="2987675" y="3632499"/>
              <a:ext cx="1299299"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tx1">
                      <a:lumMod val="75000"/>
                    </a:schemeClr>
                  </a:solidFill>
                  <a:latin typeface="Arial"/>
                  <a:ea typeface="微软雅黑"/>
                  <a:sym typeface="Arial"/>
                </a:rPr>
                <a:t>理论</a:t>
              </a:r>
              <a:r>
                <a:rPr lang="en-US" altLang="zh-CN" sz="2400" dirty="0">
                  <a:solidFill>
                    <a:schemeClr val="tx1">
                      <a:lumMod val="75000"/>
                    </a:schemeClr>
                  </a:solidFill>
                  <a:latin typeface="Arial"/>
                  <a:ea typeface="微软雅黑"/>
                  <a:sym typeface="Arial"/>
                </a:rPr>
                <a:t>b</a:t>
              </a:r>
              <a:endParaRPr lang="en-US" sz="2400" dirty="0">
                <a:solidFill>
                  <a:schemeClr val="tx1">
                    <a:lumMod val="75000"/>
                  </a:schemeClr>
                </a:solidFill>
                <a:latin typeface="Arial"/>
                <a:ea typeface="微软雅黑"/>
                <a:sym typeface="Arial"/>
              </a:endParaRPr>
            </a:p>
          </p:txBody>
        </p:sp>
        <p:sp>
          <p:nvSpPr>
            <p:cNvPr id="33" name="Content Placeholder 2"/>
            <p:cNvSpPr txBox="1">
              <a:spLocks/>
            </p:cNvSpPr>
            <p:nvPr/>
          </p:nvSpPr>
          <p:spPr>
            <a:xfrm>
              <a:off x="2987675" y="4221164"/>
              <a:ext cx="1512317" cy="545028"/>
            </a:xfrm>
            <a:prstGeom prst="rect">
              <a:avLst/>
            </a:prstGeom>
          </p:spPr>
          <p:txBody>
            <a:bodyPr vert="horz" lIns="91440" tIns="45720" rIns="91440" bIns="45720" rtlCol="0">
              <a:noAutofit/>
            </a:bodyPr>
            <a:lstStyle/>
            <a:p>
              <a:pPr>
                <a:spcBef>
                  <a:spcPct val="20000"/>
                </a:spcBef>
                <a:defRPr/>
              </a:pPr>
              <a:r>
                <a:rPr lang="en-US" sz="1400" dirty="0">
                  <a:solidFill>
                    <a:schemeClr val="tx1">
                      <a:lumMod val="75000"/>
                    </a:schemeClr>
                  </a:solidFill>
                  <a:latin typeface="Arial"/>
                  <a:ea typeface="微软雅黑"/>
                  <a:sym typeface="Arial"/>
                </a:rPr>
                <a:t>You must begin defining user needs</a:t>
              </a:r>
            </a:p>
          </p:txBody>
        </p:sp>
      </p:grpSp>
      <p:grpSp>
        <p:nvGrpSpPr>
          <p:cNvPr id="35" name="组合 34"/>
          <p:cNvGrpSpPr/>
          <p:nvPr/>
        </p:nvGrpSpPr>
        <p:grpSpPr>
          <a:xfrm>
            <a:off x="3735927" y="4886588"/>
            <a:ext cx="1872208" cy="1133693"/>
            <a:chOff x="2987675" y="3632499"/>
            <a:chExt cx="1512317" cy="1133693"/>
          </a:xfrm>
        </p:grpSpPr>
        <p:sp>
          <p:nvSpPr>
            <p:cNvPr id="36" name="Title 13"/>
            <p:cNvSpPr txBox="1">
              <a:spLocks/>
            </p:cNvSpPr>
            <p:nvPr/>
          </p:nvSpPr>
          <p:spPr>
            <a:xfrm>
              <a:off x="2987675" y="3632499"/>
              <a:ext cx="1299299"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理论</a:t>
              </a:r>
              <a:r>
                <a:rPr lang="en-US" altLang="zh-CN" sz="2400" dirty="0">
                  <a:solidFill>
                    <a:schemeClr val="bg2"/>
                  </a:solidFill>
                  <a:latin typeface="Arial"/>
                  <a:ea typeface="微软雅黑"/>
                  <a:sym typeface="Arial"/>
                </a:rPr>
                <a:t>b</a:t>
              </a:r>
              <a:endParaRPr lang="en-US" sz="2400" dirty="0">
                <a:solidFill>
                  <a:schemeClr val="bg2"/>
                </a:solidFill>
                <a:latin typeface="Arial"/>
                <a:ea typeface="微软雅黑"/>
                <a:sym typeface="Arial"/>
              </a:endParaRPr>
            </a:p>
          </p:txBody>
        </p:sp>
        <p:sp>
          <p:nvSpPr>
            <p:cNvPr id="40" name="Content Placeholder 2"/>
            <p:cNvSpPr txBox="1">
              <a:spLocks/>
            </p:cNvSpPr>
            <p:nvPr/>
          </p:nvSpPr>
          <p:spPr>
            <a:xfrm>
              <a:off x="2987675" y="4221164"/>
              <a:ext cx="1512317" cy="545028"/>
            </a:xfrm>
            <a:prstGeom prst="rect">
              <a:avLst/>
            </a:prstGeom>
          </p:spPr>
          <p:txBody>
            <a:bodyPr vert="horz" lIns="91440" tIns="45720" rIns="91440" bIns="45720" rtlCol="0">
              <a:noAutofit/>
            </a:bodyPr>
            <a:lstStyle/>
            <a:p>
              <a:pPr>
                <a:spcBef>
                  <a:spcPct val="20000"/>
                </a:spcBef>
                <a:defRPr/>
              </a:pPr>
              <a:r>
                <a:rPr lang="en-US" sz="1400" dirty="0">
                  <a:solidFill>
                    <a:schemeClr val="bg2"/>
                  </a:solidFill>
                  <a:latin typeface="Arial"/>
                  <a:ea typeface="微软雅黑"/>
                  <a:sym typeface="Arial"/>
                </a:rPr>
                <a:t>You must begin defining user needs</a:t>
              </a:r>
            </a:p>
          </p:txBody>
        </p:sp>
      </p:grpSp>
      <p:grpSp>
        <p:nvGrpSpPr>
          <p:cNvPr id="41" name="组合 40"/>
          <p:cNvGrpSpPr/>
          <p:nvPr/>
        </p:nvGrpSpPr>
        <p:grpSpPr>
          <a:xfrm>
            <a:off x="6607735" y="4886588"/>
            <a:ext cx="1872208" cy="1133693"/>
            <a:chOff x="2987675" y="3632499"/>
            <a:chExt cx="1512317" cy="1133693"/>
          </a:xfrm>
        </p:grpSpPr>
        <p:sp>
          <p:nvSpPr>
            <p:cNvPr id="42" name="Title 13"/>
            <p:cNvSpPr txBox="1">
              <a:spLocks/>
            </p:cNvSpPr>
            <p:nvPr/>
          </p:nvSpPr>
          <p:spPr>
            <a:xfrm>
              <a:off x="2987675" y="3632499"/>
              <a:ext cx="1299299" cy="58866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2400" dirty="0">
                  <a:solidFill>
                    <a:schemeClr val="bg2"/>
                  </a:solidFill>
                  <a:latin typeface="Arial"/>
                  <a:ea typeface="微软雅黑"/>
                  <a:sym typeface="Arial"/>
                </a:rPr>
                <a:t>理论</a:t>
              </a:r>
              <a:r>
                <a:rPr lang="en-US" altLang="zh-CN" sz="2400" dirty="0">
                  <a:solidFill>
                    <a:schemeClr val="bg2"/>
                  </a:solidFill>
                  <a:latin typeface="Arial"/>
                  <a:ea typeface="微软雅黑"/>
                  <a:sym typeface="Arial"/>
                </a:rPr>
                <a:t>b</a:t>
              </a:r>
              <a:endParaRPr lang="en-US" sz="2400" dirty="0">
                <a:solidFill>
                  <a:schemeClr val="bg2"/>
                </a:solidFill>
                <a:latin typeface="Arial"/>
                <a:ea typeface="微软雅黑"/>
                <a:sym typeface="Arial"/>
              </a:endParaRPr>
            </a:p>
          </p:txBody>
        </p:sp>
        <p:sp>
          <p:nvSpPr>
            <p:cNvPr id="43" name="Content Placeholder 2"/>
            <p:cNvSpPr txBox="1">
              <a:spLocks/>
            </p:cNvSpPr>
            <p:nvPr/>
          </p:nvSpPr>
          <p:spPr>
            <a:xfrm>
              <a:off x="2987675" y="4221164"/>
              <a:ext cx="1512317" cy="545028"/>
            </a:xfrm>
            <a:prstGeom prst="rect">
              <a:avLst/>
            </a:prstGeom>
          </p:spPr>
          <p:txBody>
            <a:bodyPr vert="horz" lIns="91440" tIns="45720" rIns="91440" bIns="45720" rtlCol="0">
              <a:noAutofit/>
            </a:bodyPr>
            <a:lstStyle/>
            <a:p>
              <a:pPr>
                <a:spcBef>
                  <a:spcPct val="20000"/>
                </a:spcBef>
                <a:defRPr/>
              </a:pPr>
              <a:r>
                <a:rPr lang="en-US" sz="1400" dirty="0">
                  <a:solidFill>
                    <a:schemeClr val="bg2"/>
                  </a:solidFill>
                  <a:latin typeface="Arial"/>
                  <a:ea typeface="微软雅黑"/>
                  <a:sym typeface="Arial"/>
                </a:rPr>
                <a:t>You must begin defining user needs</a:t>
              </a:r>
            </a:p>
          </p:txBody>
        </p:sp>
      </p:grpSp>
      <p:grpSp>
        <p:nvGrpSpPr>
          <p:cNvPr id="31" name="组合 30"/>
          <p:cNvGrpSpPr/>
          <p:nvPr/>
        </p:nvGrpSpPr>
        <p:grpSpPr>
          <a:xfrm>
            <a:off x="10674178" y="836712"/>
            <a:ext cx="1295400" cy="376927"/>
            <a:chOff x="623392" y="1484784"/>
            <a:chExt cx="1295400" cy="376927"/>
          </a:xfrm>
        </p:grpSpPr>
        <p:sp>
          <p:nvSpPr>
            <p:cNvPr id="32" name="圆角矩形 31"/>
            <p:cNvSpPr/>
            <p:nvPr/>
          </p:nvSpPr>
          <p:spPr>
            <a:xfrm>
              <a:off x="832649" y="1484784"/>
              <a:ext cx="876886" cy="356832"/>
            </a:xfrm>
            <a:prstGeom prst="roundRect">
              <a:avLst>
                <a:gd name="adj" fmla="val 44535"/>
              </a:avLst>
            </a:prstGeom>
            <a:solidFill>
              <a:srgbClr val="FFD143">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Title 13"/>
            <p:cNvSpPr txBox="1">
              <a:spLocks/>
            </p:cNvSpPr>
            <p:nvPr/>
          </p:nvSpPr>
          <p:spPr>
            <a:xfrm>
              <a:off x="623392" y="1493411"/>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400" dirty="0" smtClean="0">
                  <a:solidFill>
                    <a:sysClr val="windowText" lastClr="000000"/>
                  </a:solidFill>
                  <a:latin typeface="幼圆" panose="02010509060101010101" pitchFamily="49" charset="-122"/>
                  <a:ea typeface="幼圆" panose="02010509060101010101" pitchFamily="49" charset="-122"/>
                  <a:sym typeface="Arial"/>
                </a:rPr>
                <a:t>市场现状</a:t>
              </a:r>
              <a:endParaRPr lang="en-US" sz="1400" dirty="0">
                <a:solidFill>
                  <a:sysClr val="windowText" lastClr="000000"/>
                </a:solidFill>
                <a:latin typeface="幼圆" panose="02010509060101010101" pitchFamily="49" charset="-122"/>
                <a:ea typeface="幼圆" panose="02010509060101010101" pitchFamily="49" charset="-122"/>
                <a:sym typeface="Arial"/>
              </a:endParaRPr>
            </a:p>
          </p:txBody>
        </p:sp>
      </p:grpSp>
    </p:spTree>
    <p:extLst>
      <p:ext uri="{BB962C8B-B14F-4D97-AF65-F5344CB8AC3E}">
        <p14:creationId xmlns:p14="http://schemas.microsoft.com/office/powerpoint/2010/main" val="3818756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35"/>
          <p:cNvSpPr>
            <a:spLocks noEditPoints="1"/>
          </p:cNvSpPr>
          <p:nvPr/>
        </p:nvSpPr>
        <p:spPr bwMode="auto">
          <a:xfrm>
            <a:off x="-672752" y="2188163"/>
            <a:ext cx="4535228" cy="4680520"/>
          </a:xfrm>
          <a:custGeom>
            <a:avLst/>
            <a:gdLst/>
            <a:ahLst/>
            <a:cxnLst>
              <a:cxn ang="0">
                <a:pos x="228" y="44"/>
              </a:cxn>
              <a:cxn ang="0">
                <a:pos x="221" y="44"/>
              </a:cxn>
              <a:cxn ang="0">
                <a:pos x="221" y="33"/>
              </a:cxn>
              <a:cxn ang="0">
                <a:pos x="195" y="50"/>
              </a:cxn>
              <a:cxn ang="0">
                <a:pos x="169" y="29"/>
              </a:cxn>
              <a:cxn ang="0">
                <a:pos x="28" y="66"/>
              </a:cxn>
              <a:cxn ang="0">
                <a:pos x="65" y="207"/>
              </a:cxn>
              <a:cxn ang="0">
                <a:pos x="206" y="170"/>
              </a:cxn>
              <a:cxn ang="0">
                <a:pos x="205" y="63"/>
              </a:cxn>
              <a:cxn ang="0">
                <a:pos x="228" y="44"/>
              </a:cxn>
              <a:cxn ang="0">
                <a:pos x="184" y="157"/>
              </a:cxn>
              <a:cxn ang="0">
                <a:pos x="78" y="184"/>
              </a:cxn>
              <a:cxn ang="0">
                <a:pos x="51" y="79"/>
              </a:cxn>
              <a:cxn ang="0">
                <a:pos x="156" y="51"/>
              </a:cxn>
              <a:cxn ang="0">
                <a:pos x="173" y="65"/>
              </a:cxn>
              <a:cxn ang="0">
                <a:pos x="167" y="70"/>
              </a:cxn>
              <a:cxn ang="0">
                <a:pos x="153" y="79"/>
              </a:cxn>
              <a:cxn ang="0">
                <a:pos x="144" y="72"/>
              </a:cxn>
              <a:cxn ang="0">
                <a:pos x="72" y="91"/>
              </a:cxn>
              <a:cxn ang="0">
                <a:pos x="91" y="163"/>
              </a:cxn>
              <a:cxn ang="0">
                <a:pos x="163" y="144"/>
              </a:cxn>
              <a:cxn ang="0">
                <a:pos x="165" y="95"/>
              </a:cxn>
              <a:cxn ang="0">
                <a:pos x="165" y="95"/>
              </a:cxn>
              <a:cxn ang="0">
                <a:pos x="184" y="80"/>
              </a:cxn>
              <a:cxn ang="0">
                <a:pos x="184" y="157"/>
              </a:cxn>
              <a:cxn ang="0">
                <a:pos x="126" y="110"/>
              </a:cxn>
              <a:cxn ang="0">
                <a:pos x="123" y="113"/>
              </a:cxn>
              <a:cxn ang="0">
                <a:pos x="121" y="112"/>
              </a:cxn>
              <a:cxn ang="0">
                <a:pos x="111" y="114"/>
              </a:cxn>
              <a:cxn ang="0">
                <a:pos x="114" y="124"/>
              </a:cxn>
              <a:cxn ang="0">
                <a:pos x="124" y="122"/>
              </a:cxn>
              <a:cxn ang="0">
                <a:pos x="125" y="116"/>
              </a:cxn>
              <a:cxn ang="0">
                <a:pos x="128" y="113"/>
              </a:cxn>
              <a:cxn ang="0">
                <a:pos x="135" y="114"/>
              </a:cxn>
              <a:cxn ang="0">
                <a:pos x="132" y="127"/>
              </a:cxn>
              <a:cxn ang="0">
                <a:pos x="108" y="133"/>
              </a:cxn>
              <a:cxn ang="0">
                <a:pos x="102" y="109"/>
              </a:cxn>
              <a:cxn ang="0">
                <a:pos x="126" y="103"/>
              </a:cxn>
              <a:cxn ang="0">
                <a:pos x="127" y="103"/>
              </a:cxn>
              <a:cxn ang="0">
                <a:pos x="126" y="110"/>
              </a:cxn>
              <a:cxn ang="0">
                <a:pos x="130" y="98"/>
              </a:cxn>
              <a:cxn ang="0">
                <a:pos x="129" y="97"/>
              </a:cxn>
              <a:cxn ang="0">
                <a:pos x="97" y="106"/>
              </a:cxn>
              <a:cxn ang="0">
                <a:pos x="105" y="138"/>
              </a:cxn>
              <a:cxn ang="0">
                <a:pos x="138" y="130"/>
              </a:cxn>
              <a:cxn ang="0">
                <a:pos x="140" y="113"/>
              </a:cxn>
              <a:cxn ang="0">
                <a:pos x="154" y="105"/>
              </a:cxn>
              <a:cxn ang="0">
                <a:pos x="151" y="138"/>
              </a:cxn>
              <a:cxn ang="0">
                <a:pos x="97" y="152"/>
              </a:cxn>
              <a:cxn ang="0">
                <a:pos x="83" y="98"/>
              </a:cxn>
              <a:cxn ang="0">
                <a:pos x="137" y="84"/>
              </a:cxn>
              <a:cxn ang="0">
                <a:pos x="142" y="87"/>
              </a:cxn>
              <a:cxn ang="0">
                <a:pos x="130" y="98"/>
              </a:cxn>
            </a:cxnLst>
            <a:rect l="0" t="0" r="r" b="b"/>
            <a:pathLst>
              <a:path w="228" h="235">
                <a:moveTo>
                  <a:pt x="228" y="44"/>
                </a:moveTo>
                <a:cubicBezTo>
                  <a:pt x="221" y="44"/>
                  <a:pt x="221" y="44"/>
                  <a:pt x="221" y="44"/>
                </a:cubicBezTo>
                <a:cubicBezTo>
                  <a:pt x="221" y="33"/>
                  <a:pt x="221" y="33"/>
                  <a:pt x="221" y="33"/>
                </a:cubicBezTo>
                <a:cubicBezTo>
                  <a:pt x="218" y="35"/>
                  <a:pt x="208" y="42"/>
                  <a:pt x="195" y="50"/>
                </a:cubicBezTo>
                <a:cubicBezTo>
                  <a:pt x="188" y="42"/>
                  <a:pt x="179" y="35"/>
                  <a:pt x="169" y="29"/>
                </a:cubicBezTo>
                <a:cubicBezTo>
                  <a:pt x="120" y="0"/>
                  <a:pt x="57" y="17"/>
                  <a:pt x="28" y="66"/>
                </a:cubicBezTo>
                <a:cubicBezTo>
                  <a:pt x="0" y="115"/>
                  <a:pt x="16" y="178"/>
                  <a:pt x="65" y="207"/>
                </a:cubicBezTo>
                <a:cubicBezTo>
                  <a:pt x="114" y="235"/>
                  <a:pt x="177" y="219"/>
                  <a:pt x="206" y="170"/>
                </a:cubicBezTo>
                <a:cubicBezTo>
                  <a:pt x="226" y="136"/>
                  <a:pt x="224" y="95"/>
                  <a:pt x="205" y="63"/>
                </a:cubicBezTo>
                <a:lnTo>
                  <a:pt x="228" y="44"/>
                </a:lnTo>
                <a:close/>
                <a:moveTo>
                  <a:pt x="184" y="157"/>
                </a:moveTo>
                <a:cubicBezTo>
                  <a:pt x="162" y="193"/>
                  <a:pt x="115" y="205"/>
                  <a:pt x="78" y="184"/>
                </a:cubicBezTo>
                <a:cubicBezTo>
                  <a:pt x="42" y="163"/>
                  <a:pt x="30" y="115"/>
                  <a:pt x="51" y="79"/>
                </a:cubicBezTo>
                <a:cubicBezTo>
                  <a:pt x="72" y="42"/>
                  <a:pt x="120" y="30"/>
                  <a:pt x="156" y="51"/>
                </a:cubicBezTo>
                <a:cubicBezTo>
                  <a:pt x="163" y="55"/>
                  <a:pt x="168" y="60"/>
                  <a:pt x="173" y="65"/>
                </a:cubicBezTo>
                <a:cubicBezTo>
                  <a:pt x="167" y="70"/>
                  <a:pt x="167" y="70"/>
                  <a:pt x="167" y="70"/>
                </a:cubicBezTo>
                <a:cubicBezTo>
                  <a:pt x="162" y="73"/>
                  <a:pt x="158" y="76"/>
                  <a:pt x="153" y="79"/>
                </a:cubicBezTo>
                <a:cubicBezTo>
                  <a:pt x="150" y="76"/>
                  <a:pt x="147" y="74"/>
                  <a:pt x="144" y="72"/>
                </a:cubicBezTo>
                <a:cubicBezTo>
                  <a:pt x="119" y="57"/>
                  <a:pt x="87" y="66"/>
                  <a:pt x="72" y="91"/>
                </a:cubicBezTo>
                <a:cubicBezTo>
                  <a:pt x="57" y="116"/>
                  <a:pt x="65" y="149"/>
                  <a:pt x="91" y="163"/>
                </a:cubicBezTo>
                <a:cubicBezTo>
                  <a:pt x="116" y="178"/>
                  <a:pt x="148" y="170"/>
                  <a:pt x="163" y="144"/>
                </a:cubicBezTo>
                <a:cubicBezTo>
                  <a:pt x="172" y="129"/>
                  <a:pt x="172" y="110"/>
                  <a:pt x="165" y="95"/>
                </a:cubicBezTo>
                <a:cubicBezTo>
                  <a:pt x="165" y="95"/>
                  <a:pt x="165" y="95"/>
                  <a:pt x="165" y="95"/>
                </a:cubicBezTo>
                <a:cubicBezTo>
                  <a:pt x="184" y="80"/>
                  <a:pt x="184" y="80"/>
                  <a:pt x="184" y="80"/>
                </a:cubicBezTo>
                <a:cubicBezTo>
                  <a:pt x="197" y="103"/>
                  <a:pt x="198" y="132"/>
                  <a:pt x="184" y="157"/>
                </a:cubicBezTo>
                <a:close/>
                <a:moveTo>
                  <a:pt x="126" y="110"/>
                </a:moveTo>
                <a:cubicBezTo>
                  <a:pt x="126" y="110"/>
                  <a:pt x="125" y="111"/>
                  <a:pt x="123" y="113"/>
                </a:cubicBezTo>
                <a:cubicBezTo>
                  <a:pt x="122" y="112"/>
                  <a:pt x="122" y="112"/>
                  <a:pt x="121" y="112"/>
                </a:cubicBezTo>
                <a:cubicBezTo>
                  <a:pt x="118" y="110"/>
                  <a:pt x="113" y="111"/>
                  <a:pt x="111" y="114"/>
                </a:cubicBezTo>
                <a:cubicBezTo>
                  <a:pt x="109" y="118"/>
                  <a:pt x="111" y="122"/>
                  <a:pt x="114" y="124"/>
                </a:cubicBezTo>
                <a:cubicBezTo>
                  <a:pt x="117" y="126"/>
                  <a:pt x="122" y="125"/>
                  <a:pt x="124" y="122"/>
                </a:cubicBezTo>
                <a:cubicBezTo>
                  <a:pt x="125" y="120"/>
                  <a:pt x="125" y="118"/>
                  <a:pt x="125" y="116"/>
                </a:cubicBezTo>
                <a:cubicBezTo>
                  <a:pt x="128" y="113"/>
                  <a:pt x="128" y="113"/>
                  <a:pt x="128" y="113"/>
                </a:cubicBezTo>
                <a:cubicBezTo>
                  <a:pt x="130" y="114"/>
                  <a:pt x="132" y="114"/>
                  <a:pt x="135" y="114"/>
                </a:cubicBezTo>
                <a:cubicBezTo>
                  <a:pt x="135" y="118"/>
                  <a:pt x="135" y="123"/>
                  <a:pt x="132" y="127"/>
                </a:cubicBezTo>
                <a:cubicBezTo>
                  <a:pt x="128" y="135"/>
                  <a:pt x="117" y="138"/>
                  <a:pt x="108" y="133"/>
                </a:cubicBezTo>
                <a:cubicBezTo>
                  <a:pt x="100" y="128"/>
                  <a:pt x="97" y="117"/>
                  <a:pt x="102" y="109"/>
                </a:cubicBezTo>
                <a:cubicBezTo>
                  <a:pt x="107" y="100"/>
                  <a:pt x="118" y="98"/>
                  <a:pt x="126" y="103"/>
                </a:cubicBezTo>
                <a:cubicBezTo>
                  <a:pt x="127" y="103"/>
                  <a:pt x="127" y="103"/>
                  <a:pt x="127" y="103"/>
                </a:cubicBezTo>
                <a:cubicBezTo>
                  <a:pt x="124" y="108"/>
                  <a:pt x="126" y="110"/>
                  <a:pt x="126" y="110"/>
                </a:cubicBezTo>
                <a:close/>
                <a:moveTo>
                  <a:pt x="130" y="98"/>
                </a:moveTo>
                <a:cubicBezTo>
                  <a:pt x="130" y="98"/>
                  <a:pt x="130" y="98"/>
                  <a:pt x="129" y="97"/>
                </a:cubicBezTo>
                <a:cubicBezTo>
                  <a:pt x="118" y="91"/>
                  <a:pt x="104" y="95"/>
                  <a:pt x="97" y="106"/>
                </a:cubicBezTo>
                <a:cubicBezTo>
                  <a:pt x="90" y="117"/>
                  <a:pt x="94" y="131"/>
                  <a:pt x="105" y="138"/>
                </a:cubicBezTo>
                <a:cubicBezTo>
                  <a:pt x="117" y="145"/>
                  <a:pt x="131" y="141"/>
                  <a:pt x="138" y="130"/>
                </a:cubicBezTo>
                <a:cubicBezTo>
                  <a:pt x="141" y="124"/>
                  <a:pt x="141" y="118"/>
                  <a:pt x="140" y="113"/>
                </a:cubicBezTo>
                <a:cubicBezTo>
                  <a:pt x="145" y="111"/>
                  <a:pt x="150" y="108"/>
                  <a:pt x="154" y="105"/>
                </a:cubicBezTo>
                <a:cubicBezTo>
                  <a:pt x="158" y="115"/>
                  <a:pt x="157" y="127"/>
                  <a:pt x="151" y="138"/>
                </a:cubicBezTo>
                <a:cubicBezTo>
                  <a:pt x="140" y="156"/>
                  <a:pt x="116" y="163"/>
                  <a:pt x="97" y="152"/>
                </a:cubicBezTo>
                <a:cubicBezTo>
                  <a:pt x="79" y="141"/>
                  <a:pt x="72" y="117"/>
                  <a:pt x="83" y="98"/>
                </a:cubicBezTo>
                <a:cubicBezTo>
                  <a:pt x="94" y="79"/>
                  <a:pt x="118" y="73"/>
                  <a:pt x="137" y="84"/>
                </a:cubicBezTo>
                <a:cubicBezTo>
                  <a:pt x="139" y="85"/>
                  <a:pt x="141" y="86"/>
                  <a:pt x="142" y="87"/>
                </a:cubicBezTo>
                <a:cubicBezTo>
                  <a:pt x="137" y="92"/>
                  <a:pt x="133" y="95"/>
                  <a:pt x="130" y="98"/>
                </a:cubicBezTo>
                <a:close/>
              </a:path>
            </a:pathLst>
          </a:custGeom>
          <a:solidFill>
            <a:srgbClr val="F1F0EF">
              <a:alpha val="21000"/>
            </a:srgb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Oval 5"/>
          <p:cNvSpPr/>
          <p:nvPr/>
        </p:nvSpPr>
        <p:spPr>
          <a:xfrm flipH="1">
            <a:off x="4368800" y="0"/>
            <a:ext cx="7823199" cy="6858000"/>
          </a:xfrm>
          <a:prstGeom prst="rect">
            <a:avLst/>
          </a:prstGeom>
          <a:solidFill>
            <a:srgbClr val="2980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10" name="Content Placeholder 2"/>
          <p:cNvSpPr txBox="1">
            <a:spLocks/>
          </p:cNvSpPr>
          <p:nvPr/>
        </p:nvSpPr>
        <p:spPr>
          <a:xfrm>
            <a:off x="5040039" y="2164574"/>
            <a:ext cx="6480720" cy="19845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6000" b="1" dirty="0">
                <a:solidFill>
                  <a:schemeClr val="bg2"/>
                </a:solidFill>
                <a:latin typeface="Arial"/>
                <a:ea typeface="微软雅黑"/>
                <a:sym typeface="Arial"/>
              </a:rPr>
              <a:t>主题句简单句呈现本页的观点</a:t>
            </a:r>
            <a:endParaRPr lang="en-US" altLang="zh-CN" sz="6000" b="1" dirty="0">
              <a:solidFill>
                <a:schemeClr val="bg2"/>
              </a:solidFill>
              <a:latin typeface="Arial"/>
              <a:ea typeface="微软雅黑"/>
              <a:sym typeface="Arial"/>
            </a:endParaRPr>
          </a:p>
        </p:txBody>
      </p:sp>
      <p:sp>
        <p:nvSpPr>
          <p:cNvPr id="11" name="Content Placeholder 2"/>
          <p:cNvSpPr txBox="1">
            <a:spLocks/>
          </p:cNvSpPr>
          <p:nvPr/>
        </p:nvSpPr>
        <p:spPr>
          <a:xfrm>
            <a:off x="6060141" y="4725145"/>
            <a:ext cx="4440516" cy="6480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err="1" smtClean="0">
                <a:solidFill>
                  <a:schemeClr val="bg2"/>
                </a:solidFill>
                <a:latin typeface="Arial"/>
                <a:ea typeface="微软雅黑"/>
                <a:sym typeface="Arial"/>
              </a:rPr>
              <a:t>Curabitur</a:t>
            </a:r>
            <a:r>
              <a:rPr lang="en-US" sz="1200" dirty="0" smtClean="0">
                <a:solidFill>
                  <a:schemeClr val="bg2"/>
                </a:solidFill>
                <a:latin typeface="Arial"/>
                <a:ea typeface="微软雅黑"/>
                <a:sym typeface="Arial"/>
              </a:rPr>
              <a:t> </a:t>
            </a:r>
            <a:r>
              <a:rPr lang="en-US" sz="1200" dirty="0">
                <a:solidFill>
                  <a:schemeClr val="bg2"/>
                </a:solidFill>
                <a:latin typeface="Arial"/>
                <a:ea typeface="微软雅黑"/>
                <a:sym typeface="Arial"/>
              </a:rPr>
              <a:t>elementum posuere pretium. Quisque nibh dolor, dignissim ac dignissim ut, luctus ac urna. </a:t>
            </a:r>
            <a:r>
              <a:rPr lang="en-US" sz="1200" dirty="0" err="1" smtClean="0">
                <a:solidFill>
                  <a:schemeClr val="bg2"/>
                </a:solidFill>
                <a:latin typeface="Arial"/>
                <a:ea typeface="微软雅黑"/>
                <a:sym typeface="Arial"/>
              </a:rPr>
              <a:t>tincidunt</a:t>
            </a:r>
            <a:r>
              <a:rPr lang="en-US" sz="1200" dirty="0">
                <a:solidFill>
                  <a:schemeClr val="bg2"/>
                </a:solidFill>
                <a:latin typeface="Arial"/>
                <a:ea typeface="微软雅黑"/>
                <a:sym typeface="Arial"/>
              </a:rPr>
              <a:t>.</a:t>
            </a:r>
          </a:p>
        </p:txBody>
      </p:sp>
      <p:grpSp>
        <p:nvGrpSpPr>
          <p:cNvPr id="12" name="组合 11"/>
          <p:cNvGrpSpPr/>
          <p:nvPr/>
        </p:nvGrpSpPr>
        <p:grpSpPr>
          <a:xfrm>
            <a:off x="2851753" y="2852936"/>
            <a:ext cx="1295400" cy="386961"/>
            <a:chOff x="684978" y="1688995"/>
            <a:chExt cx="1295400" cy="386961"/>
          </a:xfrm>
        </p:grpSpPr>
        <p:sp>
          <p:nvSpPr>
            <p:cNvPr id="13" name="圆角矩形 12"/>
            <p:cNvSpPr/>
            <p:nvPr/>
          </p:nvSpPr>
          <p:spPr>
            <a:xfrm>
              <a:off x="793645" y="1707656"/>
              <a:ext cx="1059804" cy="368300"/>
            </a:xfrm>
            <a:prstGeom prst="roundRect">
              <a:avLst>
                <a:gd name="adj" fmla="val 44535"/>
              </a:avLst>
            </a:prstGeom>
            <a:solidFill>
              <a:srgbClr val="FFD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itle 13"/>
            <p:cNvSpPr txBox="1">
              <a:spLocks/>
            </p:cNvSpPr>
            <p:nvPr/>
          </p:nvSpPr>
          <p:spPr>
            <a:xfrm>
              <a:off x="684978" y="1688995"/>
              <a:ext cx="1295400" cy="368300"/>
            </a:xfrm>
            <a:prstGeom prst="rect">
              <a:avLst/>
            </a:prstGeom>
          </p:spPr>
          <p:txBody>
            <a:bodyP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1800" dirty="0" smtClean="0">
                  <a:solidFill>
                    <a:sysClr val="windowText" lastClr="000000"/>
                  </a:solidFill>
                  <a:latin typeface="幼圆" panose="02010509060101010101" pitchFamily="49" charset="-122"/>
                  <a:ea typeface="幼圆" panose="02010509060101010101" pitchFamily="49" charset="-122"/>
                  <a:sym typeface="Arial"/>
                </a:rPr>
                <a:t>研究目的</a:t>
              </a:r>
              <a:endParaRPr lang="en-US" sz="1800" dirty="0">
                <a:solidFill>
                  <a:sysClr val="windowText" lastClr="000000"/>
                </a:solidFill>
                <a:latin typeface="幼圆" panose="02010509060101010101" pitchFamily="49" charset="-122"/>
                <a:ea typeface="幼圆" panose="02010509060101010101" pitchFamily="49" charset="-122"/>
                <a:sym typeface="Arial"/>
              </a:endParaRPr>
            </a:p>
          </p:txBody>
        </p:sp>
      </p:grpSp>
      <p:sp>
        <p:nvSpPr>
          <p:cNvPr id="17" name="Freeform 148"/>
          <p:cNvSpPr>
            <a:spLocks noEditPoints="1"/>
          </p:cNvSpPr>
          <p:nvPr/>
        </p:nvSpPr>
        <p:spPr bwMode="auto">
          <a:xfrm>
            <a:off x="11136423" y="1484784"/>
            <a:ext cx="768672" cy="619482"/>
          </a:xfrm>
          <a:custGeom>
            <a:avLst/>
            <a:gdLst/>
            <a:ahLst/>
            <a:cxnLst>
              <a:cxn ang="0">
                <a:pos x="143" y="75"/>
              </a:cxn>
              <a:cxn ang="0">
                <a:pos x="190" y="36"/>
              </a:cxn>
              <a:cxn ang="0">
                <a:pos x="150" y="35"/>
              </a:cxn>
              <a:cxn ang="0">
                <a:pos x="156" y="0"/>
              </a:cxn>
              <a:cxn ang="0">
                <a:pos x="117" y="32"/>
              </a:cxn>
              <a:cxn ang="0">
                <a:pos x="101" y="72"/>
              </a:cxn>
              <a:cxn ang="0">
                <a:pos x="33" y="118"/>
              </a:cxn>
              <a:cxn ang="0">
                <a:pos x="33" y="118"/>
              </a:cxn>
              <a:cxn ang="0">
                <a:pos x="6" y="149"/>
              </a:cxn>
              <a:cxn ang="0">
                <a:pos x="7" y="150"/>
              </a:cxn>
              <a:cxn ang="0">
                <a:pos x="6" y="149"/>
              </a:cxn>
              <a:cxn ang="0">
                <a:pos x="3" y="152"/>
              </a:cxn>
              <a:cxn ang="0">
                <a:pos x="5" y="155"/>
              </a:cxn>
              <a:cxn ang="0">
                <a:pos x="8" y="152"/>
              </a:cxn>
              <a:cxn ang="0">
                <a:pos x="8" y="153"/>
              </a:cxn>
              <a:cxn ang="0">
                <a:pos x="8" y="152"/>
              </a:cxn>
              <a:cxn ang="0">
                <a:pos x="8" y="152"/>
              </a:cxn>
              <a:cxn ang="0">
                <a:pos x="15" y="153"/>
              </a:cxn>
              <a:cxn ang="0">
                <a:pos x="16" y="153"/>
              </a:cxn>
              <a:cxn ang="0">
                <a:pos x="15" y="153"/>
              </a:cxn>
              <a:cxn ang="0">
                <a:pos x="34" y="144"/>
              </a:cxn>
              <a:cxn ang="0">
                <a:pos x="64" y="119"/>
              </a:cxn>
              <a:cxn ang="0">
                <a:pos x="110" y="82"/>
              </a:cxn>
              <a:cxn ang="0">
                <a:pos x="143" y="75"/>
              </a:cxn>
              <a:cxn ang="0">
                <a:pos x="7" y="150"/>
              </a:cxn>
              <a:cxn ang="0">
                <a:pos x="8" y="152"/>
              </a:cxn>
              <a:cxn ang="0">
                <a:pos x="7" y="150"/>
              </a:cxn>
            </a:cxnLst>
            <a:rect l="0" t="0" r="r" b="b"/>
            <a:pathLst>
              <a:path w="193" h="155">
                <a:moveTo>
                  <a:pt x="143" y="75"/>
                </a:moveTo>
                <a:cubicBezTo>
                  <a:pt x="144" y="75"/>
                  <a:pt x="193" y="36"/>
                  <a:pt x="190" y="36"/>
                </a:cubicBezTo>
                <a:cubicBezTo>
                  <a:pt x="187" y="36"/>
                  <a:pt x="150" y="35"/>
                  <a:pt x="150" y="35"/>
                </a:cubicBezTo>
                <a:cubicBezTo>
                  <a:pt x="156" y="0"/>
                  <a:pt x="156" y="0"/>
                  <a:pt x="156" y="0"/>
                </a:cubicBezTo>
                <a:cubicBezTo>
                  <a:pt x="156" y="0"/>
                  <a:pt x="141" y="9"/>
                  <a:pt x="117" y="32"/>
                </a:cubicBezTo>
                <a:cubicBezTo>
                  <a:pt x="92" y="55"/>
                  <a:pt x="101" y="72"/>
                  <a:pt x="101" y="72"/>
                </a:cubicBezTo>
                <a:cubicBezTo>
                  <a:pt x="95" y="76"/>
                  <a:pt x="39" y="113"/>
                  <a:pt x="33" y="118"/>
                </a:cubicBezTo>
                <a:cubicBezTo>
                  <a:pt x="27" y="123"/>
                  <a:pt x="33" y="118"/>
                  <a:pt x="33" y="118"/>
                </a:cubicBezTo>
                <a:cubicBezTo>
                  <a:pt x="33" y="118"/>
                  <a:pt x="0" y="140"/>
                  <a:pt x="6" y="149"/>
                </a:cubicBezTo>
                <a:cubicBezTo>
                  <a:pt x="6" y="149"/>
                  <a:pt x="7" y="150"/>
                  <a:pt x="7" y="150"/>
                </a:cubicBezTo>
                <a:cubicBezTo>
                  <a:pt x="6" y="149"/>
                  <a:pt x="6" y="149"/>
                  <a:pt x="6" y="149"/>
                </a:cubicBezTo>
                <a:cubicBezTo>
                  <a:pt x="3" y="152"/>
                  <a:pt x="3" y="152"/>
                  <a:pt x="3" y="152"/>
                </a:cubicBezTo>
                <a:cubicBezTo>
                  <a:pt x="5" y="155"/>
                  <a:pt x="5" y="155"/>
                  <a:pt x="5" y="155"/>
                </a:cubicBezTo>
                <a:cubicBezTo>
                  <a:pt x="8" y="152"/>
                  <a:pt x="8" y="152"/>
                  <a:pt x="8" y="152"/>
                </a:cubicBezTo>
                <a:cubicBezTo>
                  <a:pt x="8" y="153"/>
                  <a:pt x="8" y="153"/>
                  <a:pt x="8" y="153"/>
                </a:cubicBezTo>
                <a:cubicBezTo>
                  <a:pt x="8" y="152"/>
                  <a:pt x="8" y="152"/>
                  <a:pt x="8" y="152"/>
                </a:cubicBezTo>
                <a:cubicBezTo>
                  <a:pt x="8" y="152"/>
                  <a:pt x="8" y="152"/>
                  <a:pt x="8" y="152"/>
                </a:cubicBezTo>
                <a:cubicBezTo>
                  <a:pt x="8" y="152"/>
                  <a:pt x="10" y="154"/>
                  <a:pt x="15" y="153"/>
                </a:cubicBezTo>
                <a:cubicBezTo>
                  <a:pt x="15" y="153"/>
                  <a:pt x="16" y="153"/>
                  <a:pt x="16" y="153"/>
                </a:cubicBezTo>
                <a:cubicBezTo>
                  <a:pt x="16" y="153"/>
                  <a:pt x="15" y="153"/>
                  <a:pt x="15" y="153"/>
                </a:cubicBezTo>
                <a:cubicBezTo>
                  <a:pt x="15" y="153"/>
                  <a:pt x="21" y="154"/>
                  <a:pt x="34" y="144"/>
                </a:cubicBezTo>
                <a:cubicBezTo>
                  <a:pt x="64" y="119"/>
                  <a:pt x="64" y="119"/>
                  <a:pt x="64" y="119"/>
                </a:cubicBezTo>
                <a:cubicBezTo>
                  <a:pt x="110" y="82"/>
                  <a:pt x="110" y="82"/>
                  <a:pt x="110" y="82"/>
                </a:cubicBezTo>
                <a:cubicBezTo>
                  <a:pt x="133" y="87"/>
                  <a:pt x="142" y="76"/>
                  <a:pt x="143" y="75"/>
                </a:cubicBezTo>
                <a:close/>
                <a:moveTo>
                  <a:pt x="7" y="150"/>
                </a:moveTo>
                <a:cubicBezTo>
                  <a:pt x="8" y="151"/>
                  <a:pt x="8" y="152"/>
                  <a:pt x="8" y="152"/>
                </a:cubicBezTo>
                <a:cubicBezTo>
                  <a:pt x="8" y="152"/>
                  <a:pt x="7" y="151"/>
                  <a:pt x="7" y="150"/>
                </a:cubicBezTo>
                <a:close/>
              </a:path>
            </a:pathLst>
          </a:custGeom>
          <a:solidFill>
            <a:srgbClr val="F1F0EF">
              <a:alpha val="30000"/>
            </a:srgb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072800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idx="4294967295"/>
          </p:nvPr>
        </p:nvSpPr>
        <p:spPr>
          <a:xfrm>
            <a:off x="1127448" y="1916435"/>
            <a:ext cx="6852133" cy="2165726"/>
          </a:xfrm>
          <a:prstGeom prst="rect">
            <a:avLst/>
          </a:prstGeom>
        </p:spPr>
        <p:txBody>
          <a:bodyPr>
            <a:noAutofit/>
          </a:bodyPr>
          <a:lstStyle/>
          <a:p>
            <a:pPr algn="ctr" fontAlgn="base"/>
            <a:r>
              <a:rPr lang="zh-CN" altLang="en-US" sz="12500" b="1" dirty="0" smtClean="0">
                <a:solidFill>
                  <a:schemeClr val="bg2"/>
                </a:solidFill>
                <a:latin typeface="Arial"/>
                <a:ea typeface="微软雅黑"/>
                <a:sym typeface="Arial"/>
              </a:rPr>
              <a:t>市场分析</a:t>
            </a:r>
            <a:endParaRPr lang="en-US" sz="12500" b="1" dirty="0">
              <a:solidFill>
                <a:schemeClr val="bg2"/>
              </a:solidFill>
              <a:latin typeface="Arial"/>
              <a:ea typeface="微软雅黑"/>
              <a:sym typeface="Arial"/>
            </a:endParaRPr>
          </a:p>
        </p:txBody>
      </p:sp>
      <p:sp>
        <p:nvSpPr>
          <p:cNvPr id="12" name="Content Placeholder 2"/>
          <p:cNvSpPr txBox="1">
            <a:spLocks/>
          </p:cNvSpPr>
          <p:nvPr/>
        </p:nvSpPr>
        <p:spPr>
          <a:xfrm>
            <a:off x="2501286" y="4450744"/>
            <a:ext cx="4104456" cy="46608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2"/>
                </a:solidFill>
                <a:latin typeface="Arial"/>
                <a:ea typeface="微软雅黑"/>
                <a:sym typeface="Arial"/>
              </a:rPr>
              <a:t>章节过渡页：引导听众进入下一章。</a:t>
            </a:r>
            <a:endParaRPr lang="en-US" sz="1600" dirty="0">
              <a:solidFill>
                <a:schemeClr val="bg2"/>
              </a:solidFill>
              <a:latin typeface="Arial"/>
              <a:ea typeface="微软雅黑"/>
              <a:sym typeface="Arial"/>
            </a:endParaRPr>
          </a:p>
        </p:txBody>
      </p:sp>
      <p:sp>
        <p:nvSpPr>
          <p:cNvPr id="13" name="Content Placeholder 2"/>
          <p:cNvSpPr txBox="1">
            <a:spLocks/>
          </p:cNvSpPr>
          <p:nvPr/>
        </p:nvSpPr>
        <p:spPr>
          <a:xfrm>
            <a:off x="2843070" y="4797152"/>
            <a:ext cx="3420888" cy="25438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a:solidFill>
                  <a:schemeClr val="bg2"/>
                </a:solidFill>
                <a:latin typeface="Arial"/>
                <a:ea typeface="微软雅黑"/>
                <a:sym typeface="Arial"/>
              </a:rPr>
              <a:t>Lorem ipsum dolor sit amet, consectetur adipiscing elit. </a:t>
            </a:r>
          </a:p>
        </p:txBody>
      </p:sp>
      <p:sp>
        <p:nvSpPr>
          <p:cNvPr id="16" name="Title 13"/>
          <p:cNvSpPr txBox="1">
            <a:spLocks/>
          </p:cNvSpPr>
          <p:nvPr/>
        </p:nvSpPr>
        <p:spPr>
          <a:xfrm>
            <a:off x="5883972" y="908050"/>
            <a:ext cx="5129438" cy="4744339"/>
          </a:xfrm>
          <a:prstGeom prst="rect">
            <a:avLst/>
          </a:prstGeom>
        </p:spPr>
        <p:txBody>
          <a:bodyPr vert="horz" lIns="91440" tIns="45720" rIns="91440" bIns="45720" rtlCol="0" anchor="ctr">
            <a:noAutofit/>
          </a:bodyPr>
          <a:lstStyle/>
          <a:p>
            <a:pPr algn="r" fontAlgn="base">
              <a:spcBef>
                <a:spcPct val="0"/>
              </a:spcBef>
              <a:defRPr/>
            </a:pPr>
            <a:r>
              <a:rPr lang="en-US" sz="41300" b="1" dirty="0" smtClean="0">
                <a:solidFill>
                  <a:schemeClr val="bg2">
                    <a:alpha val="27000"/>
                  </a:schemeClr>
                </a:solidFill>
                <a:latin typeface="Script MT Bold" panose="03040602040607080904" pitchFamily="66" charset="0"/>
                <a:ea typeface="微软雅黑"/>
                <a:cs typeface="Arial" pitchFamily="34" charset="0"/>
                <a:sym typeface="Arial"/>
              </a:rPr>
              <a:t>2</a:t>
            </a:r>
            <a:endParaRPr lang="en-US" sz="8000" b="1" dirty="0">
              <a:solidFill>
                <a:schemeClr val="bg2">
                  <a:alpha val="27000"/>
                </a:schemeClr>
              </a:solidFill>
              <a:latin typeface="Script MT Bold" panose="03040602040607080904" pitchFamily="66" charset="0"/>
              <a:ea typeface="微软雅黑"/>
              <a:cs typeface="Arial" pitchFamily="34" charset="0"/>
              <a:sym typeface="Arial"/>
            </a:endParaRPr>
          </a:p>
        </p:txBody>
      </p:sp>
    </p:spTree>
    <p:extLst>
      <p:ext uri="{BB962C8B-B14F-4D97-AF65-F5344CB8AC3E}">
        <p14:creationId xmlns:p14="http://schemas.microsoft.com/office/powerpoint/2010/main" val="398316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5"/>
          <p:cNvSpPr/>
          <p:nvPr/>
        </p:nvSpPr>
        <p:spPr>
          <a:xfrm flipH="1">
            <a:off x="0" y="2060848"/>
            <a:ext cx="3791744" cy="13681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ea typeface="微软雅黑"/>
              <a:sym typeface="Arial"/>
            </a:endParaRPr>
          </a:p>
        </p:txBody>
      </p:sp>
      <p:sp>
        <p:nvSpPr>
          <p:cNvPr id="417" name="Content Placeholder 2"/>
          <p:cNvSpPr>
            <a:spLocks noGrp="1"/>
          </p:cNvSpPr>
          <p:nvPr>
            <p:ph idx="4294967295"/>
          </p:nvPr>
        </p:nvSpPr>
        <p:spPr>
          <a:xfrm>
            <a:off x="4707954" y="4041067"/>
            <a:ext cx="5924550" cy="1224136"/>
          </a:xfrm>
          <a:prstGeom prst="rect">
            <a:avLst/>
          </a:prstGeom>
        </p:spPr>
        <p:txBody>
          <a:bodyPr>
            <a:noAutofit/>
          </a:bodyPr>
          <a:lstStyle/>
          <a:p>
            <a:pPr marL="0" indent="0">
              <a:buNone/>
            </a:pPr>
            <a:r>
              <a:rPr lang="en-US" sz="1200" dirty="0" err="1" smtClean="0">
                <a:solidFill>
                  <a:schemeClr val="bg2">
                    <a:lumMod val="90000"/>
                  </a:schemeClr>
                </a:solidFill>
                <a:latin typeface="Arial"/>
                <a:ea typeface="微软雅黑"/>
                <a:sym typeface="Arial"/>
              </a:rPr>
              <a:t>Curabitur</a:t>
            </a:r>
            <a:r>
              <a:rPr lang="en-US" sz="1200" dirty="0" smtClean="0">
                <a:solidFill>
                  <a:schemeClr val="bg2">
                    <a:lumMod val="90000"/>
                  </a:schemeClr>
                </a:solidFill>
                <a:latin typeface="Arial"/>
                <a:ea typeface="微软雅黑"/>
                <a:sym typeface="Arial"/>
              </a:rPr>
              <a:t> </a:t>
            </a:r>
            <a:r>
              <a:rPr lang="en-US" sz="1200" dirty="0">
                <a:solidFill>
                  <a:schemeClr val="bg2">
                    <a:lumMod val="90000"/>
                  </a:schemeClr>
                </a:solidFill>
                <a:latin typeface="Arial"/>
                <a:ea typeface="微软雅黑"/>
                <a:sym typeface="Arial"/>
              </a:rPr>
              <a:t>elementum posuere pretium. Quisque nibh dolor, dignissim ac dignissim ut, luctus ac urna. Quis tincidunt. Curabitur elementum posuere pretium. Quisque nibh dolor, dignissim ac dignissim ut, luctus ac urna. Aliquam aliquet non massa quis tincidunt. Curabitur elementum posuere pretium. Aliquam aliquet non massa quis tincidunt. Quisque nibh dolor, dignissim ac dignissim ut, </a:t>
            </a:r>
            <a:r>
              <a:rPr lang="en-US" sz="1200" dirty="0" err="1">
                <a:solidFill>
                  <a:schemeClr val="bg2">
                    <a:lumMod val="90000"/>
                  </a:schemeClr>
                </a:solidFill>
                <a:latin typeface="Arial"/>
                <a:ea typeface="微软雅黑"/>
                <a:sym typeface="Arial"/>
              </a:rPr>
              <a:t>luctus</a:t>
            </a:r>
            <a:endParaRPr lang="en-US" sz="1200" dirty="0">
              <a:solidFill>
                <a:schemeClr val="bg2">
                  <a:lumMod val="90000"/>
                </a:schemeClr>
              </a:solidFill>
              <a:latin typeface="Arial"/>
              <a:ea typeface="微软雅黑"/>
              <a:sym typeface="Arial"/>
            </a:endParaRPr>
          </a:p>
          <a:p>
            <a:pPr marL="0" indent="0">
              <a:buNone/>
            </a:pPr>
            <a:endParaRPr lang="en-US" sz="1200" dirty="0">
              <a:solidFill>
                <a:schemeClr val="bg2">
                  <a:lumMod val="90000"/>
                </a:schemeClr>
              </a:solidFill>
              <a:latin typeface="Arial"/>
              <a:ea typeface="微软雅黑"/>
              <a:sym typeface="Arial"/>
            </a:endParaRPr>
          </a:p>
          <a:p>
            <a:pPr marL="0" indent="0">
              <a:buNone/>
            </a:pPr>
            <a:endParaRPr lang="en-US" sz="1200" dirty="0">
              <a:solidFill>
                <a:schemeClr val="bg2">
                  <a:lumMod val="90000"/>
                </a:schemeClr>
              </a:solidFill>
              <a:latin typeface="Arial"/>
              <a:ea typeface="微软雅黑"/>
              <a:sym typeface="Arial"/>
            </a:endParaRPr>
          </a:p>
        </p:txBody>
      </p:sp>
      <p:sp>
        <p:nvSpPr>
          <p:cNvPr id="18" name="Title 13"/>
          <p:cNvSpPr txBox="1">
            <a:spLocks/>
          </p:cNvSpPr>
          <p:nvPr/>
        </p:nvSpPr>
        <p:spPr>
          <a:xfrm>
            <a:off x="1368412" y="2204702"/>
            <a:ext cx="2736304" cy="1080444"/>
          </a:xfrm>
          <a:prstGeom prst="rect">
            <a:avLst/>
          </a:prstGeom>
        </p:spPr>
        <p:txBody>
          <a:bodyPr vert="horz" lIns="91440" tIns="45720" rIns="91440" bIns="45720" rtlCol="0" anchor="ctr">
            <a:noAutofit/>
          </a:bodyPr>
          <a:lstStyle/>
          <a:p>
            <a:pPr lvl="0">
              <a:spcBef>
                <a:spcPct val="0"/>
              </a:spcBef>
            </a:pPr>
            <a:r>
              <a:rPr lang="zh-CN" altLang="en-US" sz="4000" dirty="0">
                <a:solidFill>
                  <a:schemeClr val="bg2"/>
                </a:solidFill>
                <a:latin typeface="Arial"/>
                <a:ea typeface="微软雅黑"/>
                <a:cs typeface="+mj-cs"/>
                <a:sym typeface="Arial"/>
              </a:rPr>
              <a:t>概念定义</a:t>
            </a:r>
            <a:endParaRPr lang="en-US" sz="4000" dirty="0">
              <a:solidFill>
                <a:schemeClr val="bg2"/>
              </a:solidFill>
              <a:latin typeface="Arial"/>
              <a:ea typeface="微软雅黑"/>
              <a:cs typeface="+mj-cs"/>
              <a:sym typeface="Arial"/>
            </a:endParaRPr>
          </a:p>
        </p:txBody>
      </p:sp>
      <p:sp>
        <p:nvSpPr>
          <p:cNvPr id="10" name="Content Placeholder 2"/>
          <p:cNvSpPr txBox="1">
            <a:spLocks/>
          </p:cNvSpPr>
          <p:nvPr/>
        </p:nvSpPr>
        <p:spPr>
          <a:xfrm>
            <a:off x="4655840" y="1919747"/>
            <a:ext cx="5976664" cy="165035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5400" b="1" dirty="0" smtClean="0">
                <a:solidFill>
                  <a:schemeClr val="bg2"/>
                </a:solidFill>
                <a:latin typeface="Arial"/>
                <a:ea typeface="微软雅黑"/>
                <a:sym typeface="Arial"/>
              </a:rPr>
              <a:t>主题</a:t>
            </a:r>
            <a:r>
              <a:rPr lang="zh-CN" altLang="en-US" sz="5400" b="1" dirty="0">
                <a:solidFill>
                  <a:schemeClr val="bg2"/>
                </a:solidFill>
                <a:latin typeface="Arial"/>
                <a:ea typeface="微软雅黑"/>
                <a:sym typeface="Arial"/>
              </a:rPr>
              <a:t>句简单句呈现本页的</a:t>
            </a:r>
            <a:r>
              <a:rPr lang="zh-CN" altLang="en-US" sz="5400" b="1" dirty="0" smtClean="0">
                <a:solidFill>
                  <a:schemeClr val="bg2"/>
                </a:solidFill>
                <a:latin typeface="Arial"/>
                <a:ea typeface="微软雅黑"/>
                <a:sym typeface="Arial"/>
              </a:rPr>
              <a:t>观点</a:t>
            </a:r>
            <a:endParaRPr lang="en-US" sz="5400" b="1" dirty="0">
              <a:solidFill>
                <a:schemeClr val="bg2"/>
              </a:solidFill>
              <a:latin typeface="Arial"/>
              <a:ea typeface="微软雅黑"/>
              <a:sym typeface="Arial"/>
            </a:endParaRPr>
          </a:p>
        </p:txBody>
      </p:sp>
      <p:sp>
        <p:nvSpPr>
          <p:cNvPr id="7" name="Title 13"/>
          <p:cNvSpPr txBox="1">
            <a:spLocks/>
          </p:cNvSpPr>
          <p:nvPr/>
        </p:nvSpPr>
        <p:spPr>
          <a:xfrm>
            <a:off x="-250706" y="34144"/>
            <a:ext cx="943873" cy="4618991"/>
          </a:xfrm>
          <a:prstGeom prst="rect">
            <a:avLst/>
          </a:prstGeom>
        </p:spPr>
        <p:txBody>
          <a:bodyPr vert="eaVert"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altLang="zh-CN" sz="8000" dirty="0" smtClean="0">
                <a:solidFill>
                  <a:schemeClr val="bg2">
                    <a:alpha val="46000"/>
                  </a:schemeClr>
                </a:solidFill>
                <a:latin typeface="Aharoni" panose="02010803020104030203" pitchFamily="2" charset="-79"/>
                <a:ea typeface="微软雅黑"/>
                <a:cs typeface="Aharoni" panose="02010803020104030203" pitchFamily="2" charset="-79"/>
                <a:sym typeface="Arial"/>
              </a:rPr>
              <a:t>CONCEPT</a:t>
            </a:r>
            <a:endParaRPr lang="en-US" sz="8000" dirty="0">
              <a:solidFill>
                <a:schemeClr val="bg2">
                  <a:alpha val="46000"/>
                </a:schemeClr>
              </a:solidFill>
              <a:latin typeface="Aharoni" panose="02010803020104030203" pitchFamily="2" charset="-79"/>
              <a:ea typeface="微软雅黑"/>
              <a:cs typeface="Aharoni" panose="02010803020104030203" pitchFamily="2" charset="-79"/>
              <a:sym typeface="Arial"/>
            </a:endParaRPr>
          </a:p>
        </p:txBody>
      </p:sp>
      <p:sp>
        <p:nvSpPr>
          <p:cNvPr id="8" name="Freeform 165"/>
          <p:cNvSpPr>
            <a:spLocks noEditPoints="1"/>
          </p:cNvSpPr>
          <p:nvPr/>
        </p:nvSpPr>
        <p:spPr bwMode="auto">
          <a:xfrm>
            <a:off x="8544272" y="3180317"/>
            <a:ext cx="235250" cy="367581"/>
          </a:xfrm>
          <a:custGeom>
            <a:avLst/>
            <a:gdLst/>
            <a:ahLst/>
            <a:cxnLst>
              <a:cxn ang="0">
                <a:pos x="190" y="76"/>
              </a:cxn>
              <a:cxn ang="0">
                <a:pos x="97" y="0"/>
              </a:cxn>
              <a:cxn ang="0">
                <a:pos x="97" y="0"/>
              </a:cxn>
              <a:cxn ang="0">
                <a:pos x="5" y="76"/>
              </a:cxn>
              <a:cxn ang="0">
                <a:pos x="15" y="138"/>
              </a:cxn>
              <a:cxn ang="0">
                <a:pos x="37" y="178"/>
              </a:cxn>
              <a:cxn ang="0">
                <a:pos x="96" y="304"/>
              </a:cxn>
              <a:cxn ang="0">
                <a:pos x="157" y="178"/>
              </a:cxn>
              <a:cxn ang="0">
                <a:pos x="179" y="139"/>
              </a:cxn>
              <a:cxn ang="0">
                <a:pos x="190" y="76"/>
              </a:cxn>
              <a:cxn ang="0">
                <a:pos x="161" y="93"/>
              </a:cxn>
              <a:cxn ang="0">
                <a:pos x="157" y="97"/>
              </a:cxn>
              <a:cxn ang="0">
                <a:pos x="136" y="97"/>
              </a:cxn>
              <a:cxn ang="0">
                <a:pos x="102" y="130"/>
              </a:cxn>
              <a:cxn ang="0">
                <a:pos x="102" y="153"/>
              </a:cxn>
              <a:cxn ang="0">
                <a:pos x="98" y="156"/>
              </a:cxn>
              <a:cxn ang="0">
                <a:pos x="97" y="156"/>
              </a:cxn>
              <a:cxn ang="0">
                <a:pos x="94" y="153"/>
              </a:cxn>
              <a:cxn ang="0">
                <a:pos x="94" y="130"/>
              </a:cxn>
              <a:cxn ang="0">
                <a:pos x="60" y="97"/>
              </a:cxn>
              <a:cxn ang="0">
                <a:pos x="35" y="97"/>
              </a:cxn>
              <a:cxn ang="0">
                <a:pos x="32" y="93"/>
              </a:cxn>
              <a:cxn ang="0">
                <a:pos x="32" y="92"/>
              </a:cxn>
              <a:cxn ang="0">
                <a:pos x="35" y="88"/>
              </a:cxn>
              <a:cxn ang="0">
                <a:pos x="59" y="88"/>
              </a:cxn>
              <a:cxn ang="0">
                <a:pos x="94" y="53"/>
              </a:cxn>
              <a:cxn ang="0">
                <a:pos x="94" y="31"/>
              </a:cxn>
              <a:cxn ang="0">
                <a:pos x="97" y="27"/>
              </a:cxn>
              <a:cxn ang="0">
                <a:pos x="98" y="27"/>
              </a:cxn>
              <a:cxn ang="0">
                <a:pos x="102" y="31"/>
              </a:cxn>
              <a:cxn ang="0">
                <a:pos x="102" y="53"/>
              </a:cxn>
              <a:cxn ang="0">
                <a:pos x="136" y="88"/>
              </a:cxn>
              <a:cxn ang="0">
                <a:pos x="157" y="88"/>
              </a:cxn>
              <a:cxn ang="0">
                <a:pos x="161" y="92"/>
              </a:cxn>
              <a:cxn ang="0">
                <a:pos x="161" y="93"/>
              </a:cxn>
            </a:cxnLst>
            <a:rect l="0" t="0" r="r" b="b"/>
            <a:pathLst>
              <a:path w="195" h="304">
                <a:moveTo>
                  <a:pt x="190" y="76"/>
                </a:moveTo>
                <a:cubicBezTo>
                  <a:pt x="171" y="0"/>
                  <a:pt x="97" y="0"/>
                  <a:pt x="97" y="0"/>
                </a:cubicBezTo>
                <a:cubicBezTo>
                  <a:pt x="97" y="0"/>
                  <a:pt x="97" y="0"/>
                  <a:pt x="97" y="0"/>
                </a:cubicBezTo>
                <a:cubicBezTo>
                  <a:pt x="91" y="0"/>
                  <a:pt x="23" y="4"/>
                  <a:pt x="5" y="76"/>
                </a:cubicBezTo>
                <a:cubicBezTo>
                  <a:pt x="5" y="76"/>
                  <a:pt x="0" y="103"/>
                  <a:pt x="15" y="138"/>
                </a:cubicBezTo>
                <a:cubicBezTo>
                  <a:pt x="15" y="138"/>
                  <a:pt x="34" y="173"/>
                  <a:pt x="37" y="178"/>
                </a:cubicBezTo>
                <a:cubicBezTo>
                  <a:pt x="37" y="178"/>
                  <a:pt x="86" y="250"/>
                  <a:pt x="96" y="304"/>
                </a:cubicBezTo>
                <a:cubicBezTo>
                  <a:pt x="107" y="250"/>
                  <a:pt x="157" y="178"/>
                  <a:pt x="157" y="178"/>
                </a:cubicBezTo>
                <a:cubicBezTo>
                  <a:pt x="161" y="173"/>
                  <a:pt x="179" y="139"/>
                  <a:pt x="179" y="139"/>
                </a:cubicBezTo>
                <a:cubicBezTo>
                  <a:pt x="195" y="103"/>
                  <a:pt x="190" y="76"/>
                  <a:pt x="190" y="76"/>
                </a:cubicBezTo>
                <a:close/>
                <a:moveTo>
                  <a:pt x="161" y="93"/>
                </a:moveTo>
                <a:cubicBezTo>
                  <a:pt x="161" y="95"/>
                  <a:pt x="159" y="97"/>
                  <a:pt x="157" y="97"/>
                </a:cubicBezTo>
                <a:cubicBezTo>
                  <a:pt x="136" y="97"/>
                  <a:pt x="136" y="97"/>
                  <a:pt x="136" y="97"/>
                </a:cubicBezTo>
                <a:cubicBezTo>
                  <a:pt x="133" y="114"/>
                  <a:pt x="120" y="128"/>
                  <a:pt x="102" y="130"/>
                </a:cubicBezTo>
                <a:cubicBezTo>
                  <a:pt x="102" y="153"/>
                  <a:pt x="102" y="153"/>
                  <a:pt x="102" y="153"/>
                </a:cubicBezTo>
                <a:cubicBezTo>
                  <a:pt x="102" y="155"/>
                  <a:pt x="100" y="156"/>
                  <a:pt x="98" y="156"/>
                </a:cubicBezTo>
                <a:cubicBezTo>
                  <a:pt x="97" y="156"/>
                  <a:pt x="97" y="156"/>
                  <a:pt x="97" y="156"/>
                </a:cubicBezTo>
                <a:cubicBezTo>
                  <a:pt x="95" y="156"/>
                  <a:pt x="94" y="155"/>
                  <a:pt x="94" y="153"/>
                </a:cubicBezTo>
                <a:cubicBezTo>
                  <a:pt x="94" y="130"/>
                  <a:pt x="94" y="130"/>
                  <a:pt x="94" y="130"/>
                </a:cubicBezTo>
                <a:cubicBezTo>
                  <a:pt x="76" y="128"/>
                  <a:pt x="62" y="114"/>
                  <a:pt x="60" y="97"/>
                </a:cubicBezTo>
                <a:cubicBezTo>
                  <a:pt x="35" y="97"/>
                  <a:pt x="35" y="97"/>
                  <a:pt x="35" y="97"/>
                </a:cubicBezTo>
                <a:cubicBezTo>
                  <a:pt x="33" y="97"/>
                  <a:pt x="32" y="95"/>
                  <a:pt x="32" y="93"/>
                </a:cubicBezTo>
                <a:cubicBezTo>
                  <a:pt x="32" y="92"/>
                  <a:pt x="32" y="92"/>
                  <a:pt x="32" y="92"/>
                </a:cubicBezTo>
                <a:cubicBezTo>
                  <a:pt x="32" y="90"/>
                  <a:pt x="33" y="88"/>
                  <a:pt x="35" y="88"/>
                </a:cubicBezTo>
                <a:cubicBezTo>
                  <a:pt x="59" y="88"/>
                  <a:pt x="59" y="88"/>
                  <a:pt x="59" y="88"/>
                </a:cubicBezTo>
                <a:cubicBezTo>
                  <a:pt x="61" y="70"/>
                  <a:pt x="75" y="55"/>
                  <a:pt x="94" y="53"/>
                </a:cubicBezTo>
                <a:cubicBezTo>
                  <a:pt x="94" y="31"/>
                  <a:pt x="94" y="31"/>
                  <a:pt x="94" y="31"/>
                </a:cubicBezTo>
                <a:cubicBezTo>
                  <a:pt x="94" y="29"/>
                  <a:pt x="95" y="27"/>
                  <a:pt x="97" y="27"/>
                </a:cubicBezTo>
                <a:cubicBezTo>
                  <a:pt x="98" y="27"/>
                  <a:pt x="98" y="27"/>
                  <a:pt x="98" y="27"/>
                </a:cubicBezTo>
                <a:cubicBezTo>
                  <a:pt x="100" y="27"/>
                  <a:pt x="102" y="29"/>
                  <a:pt x="102" y="31"/>
                </a:cubicBezTo>
                <a:cubicBezTo>
                  <a:pt x="102" y="53"/>
                  <a:pt x="102" y="53"/>
                  <a:pt x="102" y="53"/>
                </a:cubicBezTo>
                <a:cubicBezTo>
                  <a:pt x="120" y="55"/>
                  <a:pt x="134" y="70"/>
                  <a:pt x="136" y="88"/>
                </a:cubicBezTo>
                <a:cubicBezTo>
                  <a:pt x="157" y="88"/>
                  <a:pt x="157" y="88"/>
                  <a:pt x="157" y="88"/>
                </a:cubicBezTo>
                <a:cubicBezTo>
                  <a:pt x="159" y="88"/>
                  <a:pt x="161" y="90"/>
                  <a:pt x="161" y="92"/>
                </a:cubicBezTo>
                <a:lnTo>
                  <a:pt x="161" y="93"/>
                </a:lnTo>
                <a:close/>
              </a:path>
            </a:pathLst>
          </a:custGeom>
          <a:solidFill>
            <a:schemeClr val="accent2">
              <a:alpha val="91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07316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6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6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GaVCMwujTU6QJkbs7WCy0w"/>
</p:tagLst>
</file>

<file path=ppt/theme/theme1.xml><?xml version="1.0" encoding="utf-8"?>
<a:theme xmlns:a="http://schemas.openxmlformats.org/drawingml/2006/main" name="Office Theme">
  <a:themeElements>
    <a:clrScheme name="自定义 3">
      <a:dk1>
        <a:srgbClr val="778B8C"/>
      </a:dk1>
      <a:lt1>
        <a:srgbClr val="02172D"/>
      </a:lt1>
      <a:dk2>
        <a:srgbClr val="2C3E50"/>
      </a:dk2>
      <a:lt2>
        <a:srgbClr val="F9F9F9"/>
      </a:lt2>
      <a:accent1>
        <a:srgbClr val="2980B9"/>
      </a:accent1>
      <a:accent2>
        <a:srgbClr val="FFD143"/>
      </a:accent2>
      <a:accent3>
        <a:srgbClr val="9BBB59"/>
      </a:accent3>
      <a:accent4>
        <a:srgbClr val="4B2C50"/>
      </a:accent4>
      <a:accent5>
        <a:srgbClr val="F39C12"/>
      </a:accent5>
      <a:accent6>
        <a:srgbClr val="C0392B"/>
      </a:accent6>
      <a:hlink>
        <a:srgbClr val="0563C1"/>
      </a:hlink>
      <a:folHlink>
        <a:srgbClr val="954F72"/>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Integral</Template>
  <TotalTime>7980</TotalTime>
  <Words>1284</Words>
  <Application>Microsoft Office PowerPoint</Application>
  <PresentationFormat>宽屏</PresentationFormat>
  <Paragraphs>222</Paragraphs>
  <Slides>27</Slides>
  <Notes>26</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1</vt:i4>
      </vt:variant>
      <vt:variant>
        <vt:lpstr>幻灯片标题</vt:lpstr>
      </vt:variant>
      <vt:variant>
        <vt:i4>27</vt:i4>
      </vt:variant>
    </vt:vector>
  </HeadingPairs>
  <TitlesOfParts>
    <vt:vector size="39" baseType="lpstr">
      <vt:lpstr>Aharoni</vt:lpstr>
      <vt:lpstr>Script MT Bold</vt:lpstr>
      <vt:lpstr>宋体</vt:lpstr>
      <vt:lpstr>微软雅黑</vt:lpstr>
      <vt:lpstr>幼圆</vt:lpstr>
      <vt:lpstr>Arial</vt:lpstr>
      <vt:lpstr>Calibri</vt:lpstr>
      <vt:lpstr>Source Sans Pro Light</vt:lpstr>
      <vt:lpstr>Times New Roman</vt:lpstr>
      <vt:lpstr>Verdana</vt:lpstr>
      <vt:lpstr>Office Theme</vt:lpstr>
      <vt:lpstr>think-cell Slide</vt:lpstr>
      <vt:lpstr>PowerPoint 演示文稿</vt:lpstr>
      <vt:lpstr>PowerPoint 演示文稿</vt:lpstr>
      <vt:lpstr>PowerPoint 演示文稿</vt:lpstr>
      <vt:lpstr>背 景</vt:lpstr>
      <vt:lpstr>PowerPoint 演示文稿</vt:lpstr>
      <vt:lpstr>PowerPoint 演示文稿</vt:lpstr>
      <vt:lpstr>PowerPoint 演示文稿</vt:lpstr>
      <vt:lpstr>市场分析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大目演示  Aboobee</dc:creator>
  <cp:keywords>www.51pptmoban.com</cp:keywords>
  <cp:lastModifiedBy>YANGS</cp:lastModifiedBy>
  <cp:revision>776</cp:revision>
  <dcterms:created xsi:type="dcterms:W3CDTF">2014-02-03T20:55:49Z</dcterms:created>
  <dcterms:modified xsi:type="dcterms:W3CDTF">2017-08-17T15:18:05Z</dcterms:modified>
</cp:coreProperties>
</file>