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73" r:id="rId4"/>
    <p:sldId id="272" r:id="rId5"/>
    <p:sldId id="271" r:id="rId6"/>
    <p:sldId id="270" r:id="rId7"/>
    <p:sldId id="269" r:id="rId8"/>
    <p:sldId id="268" r:id="rId9"/>
    <p:sldId id="267" r:id="rId10"/>
    <p:sldId id="266" r:id="rId11"/>
    <p:sldId id="263" r:id="rId12"/>
    <p:sldId id="265" r:id="rId13"/>
    <p:sldId id="258" r:id="rId14"/>
    <p:sldId id="274" r:id="rId15"/>
    <p:sldId id="262" r:id="rId16"/>
    <p:sldId id="261" r:id="rId17"/>
    <p:sldId id="275" r:id="rId18"/>
    <p:sldId id="260" r:id="rId19"/>
    <p:sldId id="276" r:id="rId20"/>
    <p:sldId id="277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9" autoAdjust="0"/>
    <p:restoredTop sz="94722" autoAdjust="0"/>
  </p:normalViewPr>
  <p:slideViewPr>
    <p:cSldViewPr>
      <p:cViewPr>
        <p:scale>
          <a:sx n="33" d="100"/>
          <a:sy n="33" d="100"/>
        </p:scale>
        <p:origin x="-210" y="-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3" name="Picture 1" descr="https://wkretype.bdimg.com/retype/zoom/622eb7ff9b89680203d825d5?pn=1&amp;o=jpg_6&amp;md5sum=484ed6b8dda2e5059eb575449750675f&amp;sign=29b7a0ddd4&amp;png=0-213780&amp;jpg=0-2137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201650" cy="7715250"/>
          </a:xfrm>
          <a:prstGeom prst="rect">
            <a:avLst/>
          </a:prstGeom>
          <a:noFill/>
        </p:spPr>
      </p:pic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6625" name="Picture 1" descr="https://wkretype.bdimg.com/retype/zoom/1a3d514bbe1e650e52ea994f?pn=1&amp;o=jpg_6&amp;md5sum=0de61c5ae3316aa80bb118098e725abf&amp;sign=19215a78e9&amp;png=0-21934&amp;jpg=0-8088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716000" cy="7715250"/>
          </a:xfrm>
          <a:prstGeom prst="rect">
            <a:avLst/>
          </a:prstGeom>
          <a:noFill/>
        </p:spPr>
      </p:pic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3" name="Picture 1" descr="https://wkretype.bdimg.com/retype/zoom/9c6a5612a76e58fafab0039b?pn=10&amp;o=jpg_6&amp;md5sum=98898d669dffd8807c7f799c239401a0&amp;sign=05acd3e915&amp;png=2051605-2154506&amp;jpg=1972201-21065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7409" name="Picture 1" descr="https://wkretype.bdimg.com/retype/zoom/1a3d514bbe1e650e52ea994f?pn=10&amp;o=jpg_6&amp;md5sum=0de61c5ae3316aa80bb118098e725abf&amp;sign=19215a78e9&amp;png=492505-524418&amp;jpg=1821037-19651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716000" cy="7715250"/>
          </a:xfrm>
          <a:prstGeom prst="rect">
            <a:avLst/>
          </a:prstGeom>
          <a:noFill/>
        </p:spPr>
      </p:pic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5" name="Picture 1" descr="https://wkretype.bdimg.com/retype/zoom/9c6a5612a76e58fafab0039b?pn=11&amp;o=jpg_6&amp;md5sum=98898d669dffd8807c7f799c239401a0&amp;sign=05acd3e915&amp;png=2154507-2246192&amp;jpg=2106511-22831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6385" name="Picture 1" descr="https://wkretype.bdimg.com/retype/zoom/1a3d514bbe1e650e52ea994f?pn=11&amp;o=jpg_6&amp;md5sum=0de61c5ae3316aa80bb118098e725abf&amp;sign=19215a78e9&amp;png=524419-548616&amp;jpg=1965150-210998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716000" cy="7715250"/>
          </a:xfrm>
          <a:prstGeom prst="rect">
            <a:avLst/>
          </a:prstGeom>
          <a:noFill/>
        </p:spPr>
      </p:pic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7" name="Picture 1" descr="https://wkretype.bdimg.com/retype/zoom/9c6a5612a76e58fafab0039b?pn=12&amp;o=jpg_6&amp;md5sum=98898d669dffd8807c7f799c239401a0&amp;sign=05acd3e915&amp;png=2246193-2384234&amp;jpg=2283150-24854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5" name="Picture 1" descr="https://wkretype.bdimg.com/retype/zoom/9c6a5612a76e58fafab0039b?pn=13&amp;o=jpg_6&amp;md5sum=98898d669dffd8807c7f799c239401a0&amp;sign=05acd3e915&amp;png=2384235-2475920&amp;jpg=2485489-26623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4337" name="Picture 1" descr="https://wkretype.bdimg.com/retype/zoom/1a3d514bbe1e650e52ea994f?pn=12&amp;o=jpg_6&amp;md5sum=0de61c5ae3316aa80bb118098e725abf&amp;sign=19215a78e9&amp;png=548617-583391&amp;jpg=2109989-23228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716000" cy="7715250"/>
          </a:xfrm>
          <a:prstGeom prst="rect">
            <a:avLst/>
          </a:prstGeom>
          <a:noFill/>
        </p:spPr>
      </p:pic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2769" name="Picture 1" descr="https://wkretype.bdimg.com/retype/zoom/9c6a5612a76e58fafab0039b?pn=14&amp;o=jpg_6&amp;md5sum=98898d669dffd8807c7f799c239401a0&amp;sign=05acd3e915&amp;png=2475921-2638323&amp;jpg=2662338-28593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3313" name="Picture 1" descr="https://wkretype.bdimg.com/retype/zoom/1a3d514bbe1e650e52ea994f?pn=13&amp;o=jpg_6&amp;md5sum=0de61c5ae3316aa80bb118098e725abf&amp;sign=19215a78e9&amp;png=583392-624927&amp;jpg=2322898-25809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716000" cy="7715250"/>
          </a:xfrm>
          <a:prstGeom prst="rect">
            <a:avLst/>
          </a:prstGeom>
          <a:noFill/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89" name="Picture 1" descr="https://wkretype.bdimg.com/retype/zoom/9c6a5612a76e58fafab0039b?pn=15&amp;o=jpg_6&amp;md5sum=98898d669dffd8807c7f799c239401a0&amp;sign=05acd3e915&amp;png=2638324-2730009&amp;jpg=2859371-30377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4" name="Picture 1" descr="https://wkretype.bdimg.com/retype/zoom/1a3d514bbe1e650e52ea994f?pn=14&amp;o=jpg_6&amp;md5sum=0de61c5ae3316aa80bb118098e725abf&amp;sign=19215a78e9&amp;png=624928-629745&amp;jpg=2580926-26130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716000" cy="7715250"/>
          </a:xfrm>
          <a:prstGeom prst="rect">
            <a:avLst/>
          </a:prstGeom>
          <a:noFill/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3" name="Picture 1" descr="https://wkretype.bdimg.com/retype/zoom/9c6a5612a76e58fafab0039b?pn=16&amp;o=jpg_6&amp;md5sum=98898d669dffd8807c7f799c239401a0&amp;sign=05acd3e915&amp;png=2730010-2927586&amp;jpg=3037745-32313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1265" name="Picture 1" descr="https://wkretype.bdimg.com/retype/zoom/1a3d514bbe1e650e52ea994f?pn=15&amp;o=jpg_6&amp;md5sum=0de61c5ae3316aa80bb118098e725abf&amp;sign=19215a78e9&amp;png=629746-679959&amp;jpg=2613022-27048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716000" cy="7715250"/>
          </a:xfrm>
          <a:prstGeom prst="rect">
            <a:avLst/>
          </a:prstGeom>
          <a:noFill/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1745" name="Picture 1" descr="https://wkretype.bdimg.com/retype/zoom/9c6a5612a76e58fafab0039b?pn=17&amp;o=jpg_6&amp;md5sum=98898d669dffd8807c7f799c239401a0&amp;sign=05acd3e915&amp;png=2927587-3019272&amp;jpg=3231392-34097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0241" name="Picture 1" descr="https://wkretype.bdimg.com/retype/zoom/1a3d514bbe1e650e52ea994f?pn=16&amp;o=jpg_6&amp;md5sum=0de61c5ae3316aa80bb118098e725abf&amp;sign=19215a78e9&amp;png=679960-685245&amp;jpg=2704827-27348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716000" cy="7715250"/>
          </a:xfrm>
          <a:prstGeom prst="rect">
            <a:avLst/>
          </a:prstGeom>
          <a:noFill/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37" name="AutoShape 1" descr="https://wkretype.bdimg.com/retype/zoom/9c6a5612a76e58fafab0039b?pn=18&amp;o=jpg_6&amp;md5sum=98898d669dffd8807c7f799c239401a0&amp;sign=05acd3e915&amp;png=3019273-3433395&amp;jpg=3409741-3758596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38" name="AutoShape 2" descr="https://wkretype.bdimg.com/retype/zoom/9c6a5612a76e58fafab0039b?pn=18&amp;o=jpg_6&amp;md5sum=98898d669dffd8807c7f799c239401a0&amp;sign=05acd3e915&amp;png=3019273-3433395&amp;jpg=3409741-3758596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39" name="AutoShape 3" descr="https://wkretype.bdimg.com/retype/zoom/9c6a5612a76e58fafab0039b?pn=19&amp;o=jpg_6&amp;md5sum=98898d669dffd8807c7f799c239401a0&amp;sign=05acd3e915&amp;png=3433396-3525081&amp;jpg=3758597-3935620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4340" name="Picture 4" descr="https://wkretype.bdimg.com/retype/zoom/9c6a5612a76e58fafab0039b?pn=19&amp;o=jpg_6&amp;md5sum=98898d669dffd8807c7f799c239401a0&amp;sign=05acd3e915&amp;png=3433396-3525081&amp;jpg=3758597-39356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9217" name="Picture 1" descr="https://wkretype.bdimg.com/retype/zoom/1a3d514bbe1e650e52ea994f?pn=17&amp;o=jpg_6&amp;md5sum=0de61c5ae3316aa80bb118098e725abf&amp;sign=19215a78e9&amp;png=685246-752919&amp;jpg=2734829-28558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716000" cy="7715250"/>
          </a:xfrm>
          <a:prstGeom prst="rect">
            <a:avLst/>
          </a:prstGeom>
          <a:noFill/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7889" name="Picture 1" descr="https://wkretype.bdimg.com/retype/zoom/9c6a5612a76e58fafab0039b?pn=20&amp;o=jpg_6&amp;md5sum=98898d669dffd8807c7f799c239401a0&amp;sign=05acd3e915&amp;png=3525082-3717352&amp;jpg=3935621-41206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8193" name="Picture 1" descr="https://wkretype.bdimg.com/retype/zoom/1a3d514bbe1e650e52ea994f?pn=18&amp;o=jpg_6&amp;md5sum=0de61c5ae3316aa80bb118098e725abf&amp;sign=19215a78e9&amp;png=752920-859890&amp;jpg=2855857-29416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716000" cy="7715250"/>
          </a:xfrm>
          <a:prstGeom prst="rect">
            <a:avLst/>
          </a:prstGeom>
          <a:noFill/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1" name="Picture 1" descr="https://wkretype.bdimg.com/retype/zoom/622eb7ff9b89680203d825d5?pn=2&amp;o=jpg_6&amp;md5sum=484ed6b8dda2e5059eb575449750675f&amp;sign=29b7a0ddd4&amp;png=213781-519193&amp;jpg=213781-3674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201650" cy="7715250"/>
          </a:xfrm>
          <a:prstGeom prst="rect">
            <a:avLst/>
          </a:prstGeom>
          <a:noFill/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5601" name="Picture 1" descr="https://wkretype.bdimg.com/retype/zoom/1a3d514bbe1e650e52ea994f?pn=2&amp;o=jpg_6&amp;md5sum=0de61c5ae3316aa80bb118098e725abf&amp;sign=19215a78e9&amp;png=21935-149294&amp;jpg=80888-3392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716000" cy="7715250"/>
          </a:xfrm>
          <a:prstGeom prst="rect">
            <a:avLst/>
          </a:prstGeom>
          <a:noFill/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6865" name="Picture 1" descr="https://wkretype.bdimg.com/retype/zoom/9c6a5612a76e58fafab0039b?pn=21&amp;o=jpg_6&amp;md5sum=98898d669dffd8807c7f799c239401a0&amp;sign=05acd3e915&amp;png=3717353-3809038&amp;jpg=4120666-42992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7169" name="Picture 1" descr="https://wkretype.bdimg.com/retype/zoom/1a3d514bbe1e650e52ea994f?pn=19&amp;o=jpg_6&amp;md5sum=0de61c5ae3316aa80bb118098e725abf&amp;sign=19215a78e9&amp;png=859891-&amp;jpg=2941633-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716000" cy="7715250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5" name="Picture 1" descr="https://wkretype.bdimg.com/retype/zoom/622eb7ff9b89680203d825d5?pn=3&amp;o=jpg_6&amp;md5sum=484ed6b8dda2e5059eb575449750675f&amp;sign=29b7a0ddd4&amp;png=519194-1024917&amp;jpg=367429-7967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201650" cy="771525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4577" name="Picture 1" descr="https://wkretype.bdimg.com/retype/zoom/1a3d514bbe1e650e52ea994f?pn=3&amp;o=jpg_6&amp;md5sum=0de61c5ae3316aa80bb118098e725abf&amp;sign=19215a78e9&amp;png=149295-212225&amp;jpg=339207-55738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716000" cy="7715250"/>
          </a:xfrm>
          <a:prstGeom prst="rect">
            <a:avLst/>
          </a:prstGeom>
          <a:noFill/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9" name="Picture 1" descr="https://wkretype.bdimg.com/retype/zoom/622eb7ff9b89680203d825d5?pn=4&amp;o=jpg_6&amp;md5sum=484ed6b8dda2e5059eb575449750675f&amp;sign=29b7a0ddd4&amp;png=1024918-1325382&amp;jpg=796791-10972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201650" cy="7715250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3553" name="Picture 1" descr="https://wkretype.bdimg.com/retype/zoom/1a3d514bbe1e650e52ea994f?pn=4&amp;o=jpg_6&amp;md5sum=0de61c5ae3316aa80bb118098e725abf&amp;sign=19215a78e9&amp;png=212226-380775&amp;jpg=557382-7261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716000" cy="7715250"/>
          </a:xfrm>
          <a:prstGeom prst="rect">
            <a:avLst/>
          </a:prstGeom>
          <a:noFill/>
        </p:spPr>
      </p:pic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3" name="Picture 1" descr="https://wkretype.bdimg.com/retype/zoom/622eb7ff9b89680203d825d5?pn=5&amp;o=jpg_6&amp;md5sum=484ed6b8dda2e5059eb575449750675f&amp;sign=29b7a0ddd4&amp;png=1325383-1680625&amp;jpg=1097256-145249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201650" cy="771525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2529" name="Picture 1" descr="https://wkretype.bdimg.com/retype/zoom/1a3d514bbe1e650e52ea994f?pn=5&amp;o=jpg_6&amp;md5sum=0de61c5ae3316aa80bb118098e725abf&amp;sign=19215a78e9&amp;png=380776-388036&amp;jpg=726128-9212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716000" cy="7715250"/>
          </a:xfrm>
          <a:prstGeom prst="rect">
            <a:avLst/>
          </a:prstGeom>
          <a:noFill/>
        </p:spPr>
      </p:pic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7" name="Picture 1" descr="https://wkretype.bdimg.com/retype/zoom/622eb7ff9b89680203d825d5?pn=6&amp;o=jpg_6&amp;md5sum=484ed6b8dda2e5059eb575449750675f&amp;sign=29b7a0ddd4&amp;png=1680626-2073583&amp;jpg=1452499-17661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201650" cy="7715250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1505" name="Picture 1" descr="https://wkretype.bdimg.com/retype/zoom/1a3d514bbe1e650e52ea994f?pn=6&amp;o=jpg_6&amp;md5sum=0de61c5ae3316aa80bb118098e725abf&amp;sign=19215a78e9&amp;png=388037-436068&amp;jpg=921271-11184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716000" cy="7715250"/>
          </a:xfrm>
          <a:prstGeom prst="rect">
            <a:avLst/>
          </a:prstGeom>
          <a:noFill/>
        </p:spPr>
      </p:pic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1" name="Picture 1" descr="https://wkretype.bdimg.com/retype/zoom/622eb7ff9b89680203d825d5?pn=7&amp;o=jpg_6&amp;md5sum=484ed6b8dda2e5059eb575449750675f&amp;sign=29b7a0ddd4&amp;png=2073584-2178652&amp;jpg=1766178-19859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201650" cy="7715250"/>
          </a:xfrm>
          <a:prstGeom prst="rect">
            <a:avLst/>
          </a:prstGeom>
          <a:noFill/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0481" name="Picture 1" descr="https://wkretype.bdimg.com/retype/zoom/1a3d514bbe1e650e52ea994f?pn=7&amp;o=jpg_6&amp;md5sum=0de61c5ae3316aa80bb118098e725abf&amp;sign=19215a78e9&amp;png=436069-457073&amp;jpg=1118402-14017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716000" cy="7715250"/>
          </a:xfrm>
          <a:prstGeom prst="rect">
            <a:avLst/>
          </a:prstGeom>
          <a:noFill/>
        </p:spPr>
      </p:pic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5" name="Picture 1" descr="https://wkretype.bdimg.com/retype/zoom/622eb7ff9b89680203d825d5?pn=8&amp;o=jpg_6&amp;md5sum=484ed6b8dda2e5059eb575449750675f&amp;sign=29b7a0ddd4&amp;png=2178653-2272948&amp;jpg=1985950-21794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201650" cy="7715250"/>
          </a:xfrm>
          <a:prstGeom prst="rect">
            <a:avLst/>
          </a:prstGeom>
          <a:noFill/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9457" name="Picture 1" descr="https://wkretype.bdimg.com/retype/zoom/1a3d514bbe1e650e52ea994f?pn=8&amp;o=jpg_6&amp;md5sum=0de61c5ae3316aa80bb118098e725abf&amp;sign=19215a78e9&amp;png=457074-473366&amp;jpg=1401755-16326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716000" cy="7715250"/>
          </a:xfrm>
          <a:prstGeom prst="rect">
            <a:avLst/>
          </a:prstGeom>
          <a:noFill/>
        </p:spPr>
      </p:pic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69" name="Picture 1" descr="https://wkretype.bdimg.com/retype/zoom/9c6a5612a76e58fafab0039b?pn=9&amp;o=jpg_6&amp;md5sum=98898d669dffd8807c7f799c239401a0&amp;sign=05acd3e915&amp;png=1959919-2051604&amp;jpg=1795969-1972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8433" name="Picture 1" descr="https://wkretype.bdimg.com/retype/zoom/1a3d514bbe1e650e52ea994f?pn=9&amp;o=jpg_6&amp;md5sum=0de61c5ae3316aa80bb118098e725abf&amp;sign=19215a78e9&amp;png=473367-492504&amp;jpg=1632611-18210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716000" cy="7715250"/>
          </a:xfrm>
          <a:prstGeom prst="rect">
            <a:avLst/>
          </a:prstGeom>
          <a:noFill/>
        </p:spPr>
      </p:pic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全屏显示(4:3)</PresentationFormat>
  <Paragraphs>117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2</cp:revision>
  <dcterms:modified xsi:type="dcterms:W3CDTF">2017-09-28T10:49:56Z</dcterms:modified>
</cp:coreProperties>
</file>