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2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9"/>
  </p:notesMasterIdLst>
  <p:sldIdLst>
    <p:sldId id="2789" r:id="rId2"/>
    <p:sldId id="2790" r:id="rId3"/>
    <p:sldId id="2791" r:id="rId4"/>
    <p:sldId id="2800" r:id="rId5"/>
    <p:sldId id="2801" r:id="rId6"/>
    <p:sldId id="2769" r:id="rId7"/>
    <p:sldId id="2802" r:id="rId8"/>
    <p:sldId id="2803" r:id="rId9"/>
    <p:sldId id="2806" r:id="rId10"/>
    <p:sldId id="2778" r:id="rId11"/>
    <p:sldId id="2804" r:id="rId12"/>
    <p:sldId id="2805" r:id="rId13"/>
    <p:sldId id="2767" r:id="rId14"/>
    <p:sldId id="2773" r:id="rId15"/>
    <p:sldId id="2807" r:id="rId16"/>
    <p:sldId id="2765" r:id="rId17"/>
    <p:sldId id="2776" r:id="rId18"/>
    <p:sldId id="2781" r:id="rId19"/>
    <p:sldId id="2795" r:id="rId20"/>
    <p:sldId id="2796" r:id="rId21"/>
    <p:sldId id="2808" r:id="rId22"/>
    <p:sldId id="2797" r:id="rId23"/>
    <p:sldId id="2798" r:id="rId24"/>
    <p:sldId id="2799" r:id="rId25"/>
    <p:sldId id="2809" r:id="rId26"/>
    <p:sldId id="2810" r:id="rId27"/>
    <p:sldId id="2811" r:id="rId28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5B9BD5"/>
    <a:srgbClr val="FC0000"/>
    <a:srgbClr val="DFA400"/>
    <a:srgbClr val="E11641"/>
    <a:srgbClr val="62A51D"/>
    <a:srgbClr val="F18B3D"/>
    <a:srgbClr val="FFFFFF"/>
    <a:srgbClr val="FEB31F"/>
    <a:srgbClr val="BF15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47" autoAdjust="0"/>
    <p:restoredTop sz="92986" autoAdjust="0"/>
  </p:normalViewPr>
  <p:slideViewPr>
    <p:cSldViewPr>
      <p:cViewPr varScale="1">
        <p:scale>
          <a:sx n="70" d="100"/>
          <a:sy n="70" d="100"/>
        </p:scale>
        <p:origin x="654" y="78"/>
      </p:cViewPr>
      <p:guideLst>
        <p:guide orient="horz" pos="373"/>
        <p:guide pos="4050"/>
        <p:guide pos="557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2017/8/21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416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113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921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335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705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585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3418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720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557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1951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123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4455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689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944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1821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8380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815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9918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45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662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264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354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F73B8E4-7711-4245-A930-FC36A44B4B6A}" type="slidenum">
              <a:rPr lang="zh-CN" altLang="en-US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928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057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514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2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40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5055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858750" cy="7232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84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7" r:id="rId2"/>
    <p:sldLayoutId id="2147484025" r:id="rId3"/>
    <p:sldLayoutId id="214748402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8775" y="4336404"/>
            <a:ext cx="11161240" cy="28962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9255" y="0"/>
            <a:ext cx="7509142" cy="4336405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9230" y="3656097"/>
            <a:ext cx="509670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00" cap="all" dirty="0">
                <a:solidFill>
                  <a:schemeClr val="bg1"/>
                </a:solidFill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7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9230" y="3368538"/>
            <a:ext cx="40885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适用于战略决策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营销策划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企业执行力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569229" y="2764272"/>
            <a:ext cx="5236050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4000" b="1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战略部署商务</a:t>
            </a:r>
            <a:r>
              <a:rPr lang="zh-CN" altLang="en-US" sz="4000" b="1" cap="all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计划</a:t>
            </a:r>
            <a:r>
              <a:rPr lang="en-US" altLang="zh-CN" sz="4000" b="1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zh-CN" altLang="en-US" sz="4000" b="1" cap="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6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29448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2954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2954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2954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2954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6412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5508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矩形 2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4625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973580"/>
            <a:chOff x="1469669" y="2631524"/>
            <a:chExt cx="2339926" cy="1006650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706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973580"/>
            <a:chOff x="4926037" y="2631524"/>
            <a:chExt cx="2339926" cy="1006650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706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973580"/>
            <a:chOff x="8382405" y="2631524"/>
            <a:chExt cx="2339926" cy="1006650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706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9494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637286" y="0"/>
            <a:ext cx="722146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05519" y="3770804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00200" y="3002945"/>
            <a:ext cx="184408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96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576197" y="1548565"/>
            <a:ext cx="1019971" cy="2699293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633965" y="578012"/>
            <a:ext cx="850659" cy="2022043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738965" y="4466984"/>
            <a:ext cx="1287040" cy="2770170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68665" y="1628739"/>
            <a:ext cx="1756841" cy="4649375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7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0800000">
            <a:off x="6146497" y="1966094"/>
            <a:ext cx="1258002" cy="1025467"/>
            <a:chOff x="3456897" y="3211271"/>
            <a:chExt cx="1232193" cy="1004428"/>
          </a:xfrm>
        </p:grpSpPr>
        <p:sp>
          <p:nvSpPr>
            <p:cNvPr id="9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4664510" y="2463521"/>
            <a:ext cx="149729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 rot="10800000">
            <a:off x="6614699" y="3681512"/>
            <a:ext cx="1258002" cy="1025467"/>
            <a:chOff x="3456897" y="3211271"/>
            <a:chExt cx="1232193" cy="1004428"/>
          </a:xfrm>
        </p:grpSpPr>
        <p:sp>
          <p:nvSpPr>
            <p:cNvPr id="16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188044" y="4200886"/>
            <a:ext cx="242665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rot="10800000">
            <a:off x="5489100" y="5213070"/>
            <a:ext cx="1258002" cy="1025467"/>
            <a:chOff x="3456897" y="3211271"/>
            <a:chExt cx="1232193" cy="1004428"/>
          </a:xfrm>
        </p:grpSpPr>
        <p:sp>
          <p:nvSpPr>
            <p:cNvPr id="2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424630" y="5725804"/>
            <a:ext cx="307977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67068" y="2305975"/>
            <a:ext cx="80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52623" y="4030732"/>
            <a:ext cx="801022" cy="336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13677" y="5540991"/>
            <a:ext cx="801022" cy="336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7588661" y="1917761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948632" y="3617056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008832" y="5217256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24825" y="970227"/>
            <a:ext cx="4123216" cy="7232650"/>
            <a:chOff x="998087" y="1374200"/>
            <a:chExt cx="4123216" cy="72326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8326">
              <a:off x="998087" y="1374200"/>
              <a:ext cx="4123216" cy="723265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 rot="922058">
              <a:off x="1610762" y="2427138"/>
              <a:ext cx="2935743" cy="5126774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250334" y="897139"/>
            <a:ext cx="4123216" cy="7232650"/>
            <a:chOff x="-3410131" y="1301112"/>
            <a:chExt cx="4123216" cy="7232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410131" y="1301112"/>
              <a:ext cx="4123216" cy="72326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-2781609" y="2305975"/>
              <a:ext cx="2935743" cy="5126774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008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3665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7296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3832349"/>
            <a:ext cx="12858750" cy="340030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 rot="5400000">
            <a:off x="4126358" y="2639849"/>
            <a:ext cx="2060099" cy="1679299"/>
            <a:chOff x="3456897" y="3211271"/>
            <a:chExt cx="1232193" cy="1004428"/>
          </a:xfrm>
        </p:grpSpPr>
        <p:sp>
          <p:nvSpPr>
            <p:cNvPr id="7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5400000">
            <a:off x="5976465" y="2654917"/>
            <a:ext cx="2060099" cy="1679299"/>
            <a:chOff x="3456897" y="3211271"/>
            <a:chExt cx="1232193" cy="1004428"/>
          </a:xfrm>
        </p:grpSpPr>
        <p:sp>
          <p:nvSpPr>
            <p:cNvPr id="25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 rot="5400000">
            <a:off x="2276251" y="2654917"/>
            <a:ext cx="2060099" cy="1679299"/>
            <a:chOff x="3456897" y="3211271"/>
            <a:chExt cx="1232193" cy="1004428"/>
          </a:xfrm>
        </p:grpSpPr>
        <p:sp>
          <p:nvSpPr>
            <p:cNvPr id="28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 rot="5400000">
            <a:off x="426144" y="2654917"/>
            <a:ext cx="2060099" cy="1679299"/>
            <a:chOff x="3456897" y="3211271"/>
            <a:chExt cx="1232193" cy="1004428"/>
          </a:xfrm>
        </p:grpSpPr>
        <p:sp>
          <p:nvSpPr>
            <p:cNvPr id="3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040375" y="2880072"/>
            <a:ext cx="801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904302" y="2866539"/>
            <a:ext cx="801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755898" y="2880071"/>
            <a:ext cx="801022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606004" y="2881846"/>
            <a:ext cx="801022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6" name="TextBox 39"/>
          <p:cNvSpPr txBox="1"/>
          <p:nvPr/>
        </p:nvSpPr>
        <p:spPr>
          <a:xfrm>
            <a:off x="8260998" y="105742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39"/>
          <p:cNvSpPr txBox="1"/>
          <p:nvPr/>
        </p:nvSpPr>
        <p:spPr>
          <a:xfrm>
            <a:off x="8260998" y="2330950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21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9542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19" grpId="0"/>
      <p:bldP spid="20" grpId="0"/>
      <p:bldP spid="21" grpId="0"/>
      <p:bldP spid="36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311449" y="200025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38423" y="2675716"/>
            <a:ext cx="2161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DIRECTORY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42871" y="3998317"/>
            <a:ext cx="676464" cy="676464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253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6954" y="5137634"/>
            <a:ext cx="2387170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55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867553" y="4286835"/>
            <a:ext cx="675047" cy="675047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253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11493" y="5414724"/>
            <a:ext cx="2387170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55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390263" y="4286835"/>
            <a:ext cx="675047" cy="675047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253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34910" y="5414724"/>
            <a:ext cx="2387170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55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912973" y="3998317"/>
            <a:ext cx="675047" cy="675047"/>
          </a:xfrm>
          <a:prstGeom prst="roundRect">
            <a:avLst>
              <a:gd name="adj" fmla="val 29384"/>
            </a:avLst>
          </a:prstGeom>
          <a:solidFill>
            <a:srgbClr val="012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253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56910" y="5137633"/>
            <a:ext cx="2387170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055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79043" y="3934489"/>
            <a:ext cx="804118" cy="804118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3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803018" y="4221591"/>
            <a:ext cx="804118" cy="804118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3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325727" y="4221591"/>
            <a:ext cx="804118" cy="804118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3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0848437" y="3933073"/>
            <a:ext cx="804118" cy="804118"/>
          </a:xfrm>
          <a:prstGeom prst="roundRect">
            <a:avLst>
              <a:gd name="adj" fmla="val 29384"/>
            </a:avLst>
          </a:prstGeom>
          <a:noFill/>
          <a:ln w="952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31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0" name="Straight Connector 9"/>
          <p:cNvCxnSpPr>
            <a:stCxn id="19" idx="3"/>
            <a:endCxn id="20" idx="1"/>
          </p:cNvCxnSpPr>
          <p:nvPr/>
        </p:nvCxnSpPr>
        <p:spPr>
          <a:xfrm>
            <a:off x="4083161" y="4336548"/>
            <a:ext cx="1719856" cy="287102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0" idx="3"/>
            <a:endCxn id="21" idx="1"/>
          </p:cNvCxnSpPr>
          <p:nvPr/>
        </p:nvCxnSpPr>
        <p:spPr>
          <a:xfrm>
            <a:off x="6607136" y="4623650"/>
            <a:ext cx="1718592" cy="0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1" idx="3"/>
            <a:endCxn id="22" idx="1"/>
          </p:cNvCxnSpPr>
          <p:nvPr/>
        </p:nvCxnSpPr>
        <p:spPr>
          <a:xfrm flipV="1">
            <a:off x="9129845" y="4335133"/>
            <a:ext cx="1718592" cy="288518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19040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/>
      <p:bldP spid="7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9" grpId="0" animBg="1"/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8"/>
            <a:ext cx="2452753" cy="1003855"/>
            <a:chOff x="8512415" y="2327889"/>
            <a:chExt cx="3256083" cy="951906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647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3"/>
            <a:ext cx="2365966" cy="1003856"/>
            <a:chOff x="8512415" y="2327889"/>
            <a:chExt cx="3256083" cy="951907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647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1"/>
            <a:ext cx="2365966" cy="1003856"/>
            <a:chOff x="8512415" y="2327889"/>
            <a:chExt cx="3256083" cy="951907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647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8323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637286" y="0"/>
            <a:ext cx="722146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05519" y="3770804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00200" y="3002945"/>
            <a:ext cx="184408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96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576197" y="1548565"/>
            <a:ext cx="1019971" cy="2699293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633965" y="578012"/>
            <a:ext cx="850659" cy="2022043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738965" y="4466984"/>
            <a:ext cx="1287040" cy="2770170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68665" y="1628739"/>
            <a:ext cx="1756841" cy="4649375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02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8"/>
          <p:cNvSpPr>
            <a:spLocks noChangeArrowheads="1"/>
          </p:cNvSpPr>
          <p:nvPr/>
        </p:nvSpPr>
        <p:spPr bwMode="auto">
          <a:xfrm>
            <a:off x="6837886" y="0"/>
            <a:ext cx="6020864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39"/>
          <p:cNvSpPr txBox="1"/>
          <p:nvPr/>
        </p:nvSpPr>
        <p:spPr>
          <a:xfrm>
            <a:off x="1172179" y="1847276"/>
            <a:ext cx="48971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1172179" y="3113357"/>
            <a:ext cx="48971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9"/>
          <p:cNvSpPr txBox="1"/>
          <p:nvPr/>
        </p:nvSpPr>
        <p:spPr>
          <a:xfrm>
            <a:off x="1172179" y="4379438"/>
            <a:ext cx="48971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" name="TextBox 39"/>
          <p:cNvSpPr txBox="1"/>
          <p:nvPr/>
        </p:nvSpPr>
        <p:spPr>
          <a:xfrm>
            <a:off x="1172179" y="5645518"/>
            <a:ext cx="489715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9" name="矩形 8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0076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19" grpId="0"/>
      <p:bldP spid="20" grpId="0"/>
      <p:bldP spid="21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986008"/>
            <a:chOff x="1929542" y="4908274"/>
            <a:chExt cx="2729132" cy="934980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647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960982"/>
            <a:chOff x="5703260" y="4932005"/>
            <a:chExt cx="2729132" cy="911249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6479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6"/>
            <a:ext cx="2611174" cy="976343"/>
            <a:chOff x="4038291" y="1621125"/>
            <a:chExt cx="2304129" cy="925818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6479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964437"/>
            <a:chOff x="7780247" y="1632414"/>
            <a:chExt cx="2304129" cy="914531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647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4530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72171" y="0"/>
            <a:ext cx="7286225" cy="7247957"/>
          </a:xfrm>
          <a:custGeom>
            <a:avLst/>
            <a:gdLst>
              <a:gd name="connsiteX0" fmla="*/ 0 w 5109029"/>
              <a:gd name="connsiteY0" fmla="*/ 0 h 6858000"/>
              <a:gd name="connsiteX1" fmla="*/ 5109029 w 5109029"/>
              <a:gd name="connsiteY1" fmla="*/ 0 h 6858000"/>
              <a:gd name="connsiteX2" fmla="*/ 5109029 w 5109029"/>
              <a:gd name="connsiteY2" fmla="*/ 6858000 h 6858000"/>
              <a:gd name="connsiteX3" fmla="*/ 0 w 5109029"/>
              <a:gd name="connsiteY3" fmla="*/ 6858000 h 6858000"/>
              <a:gd name="connsiteX4" fmla="*/ 0 w 5109029"/>
              <a:gd name="connsiteY4" fmla="*/ 0 h 6858000"/>
              <a:gd name="connsiteX0" fmla="*/ 1799771 w 6908800"/>
              <a:gd name="connsiteY0" fmla="*/ 0 h 6872514"/>
              <a:gd name="connsiteX1" fmla="*/ 6908800 w 6908800"/>
              <a:gd name="connsiteY1" fmla="*/ 0 h 6872514"/>
              <a:gd name="connsiteX2" fmla="*/ 6908800 w 6908800"/>
              <a:gd name="connsiteY2" fmla="*/ 6858000 h 6872514"/>
              <a:gd name="connsiteX3" fmla="*/ 0 w 6908800"/>
              <a:gd name="connsiteY3" fmla="*/ 6872514 h 6872514"/>
              <a:gd name="connsiteX4" fmla="*/ 1799771 w 6908800"/>
              <a:gd name="connsiteY4" fmla="*/ 0 h 6872514"/>
              <a:gd name="connsiteX0" fmla="*/ 2394857 w 6908800"/>
              <a:gd name="connsiteY0" fmla="*/ 14514 h 6872514"/>
              <a:gd name="connsiteX1" fmla="*/ 6908800 w 6908800"/>
              <a:gd name="connsiteY1" fmla="*/ 0 h 6872514"/>
              <a:gd name="connsiteX2" fmla="*/ 6908800 w 6908800"/>
              <a:gd name="connsiteY2" fmla="*/ 6858000 h 6872514"/>
              <a:gd name="connsiteX3" fmla="*/ 0 w 6908800"/>
              <a:gd name="connsiteY3" fmla="*/ 6872514 h 6872514"/>
              <a:gd name="connsiteX4" fmla="*/ 2394857 w 6908800"/>
              <a:gd name="connsiteY4" fmla="*/ 14514 h 6872514"/>
              <a:gd name="connsiteX0" fmla="*/ 2801257 w 6908800"/>
              <a:gd name="connsiteY0" fmla="*/ 0 h 6872514"/>
              <a:gd name="connsiteX1" fmla="*/ 6908800 w 6908800"/>
              <a:gd name="connsiteY1" fmla="*/ 0 h 6872514"/>
              <a:gd name="connsiteX2" fmla="*/ 6908800 w 6908800"/>
              <a:gd name="connsiteY2" fmla="*/ 6858000 h 6872514"/>
              <a:gd name="connsiteX3" fmla="*/ 0 w 6908800"/>
              <a:gd name="connsiteY3" fmla="*/ 6872514 h 6872514"/>
              <a:gd name="connsiteX4" fmla="*/ 2801257 w 6908800"/>
              <a:gd name="connsiteY4" fmla="*/ 0 h 687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08800" h="6872514">
                <a:moveTo>
                  <a:pt x="2801257" y="0"/>
                </a:moveTo>
                <a:lnTo>
                  <a:pt x="6908800" y="0"/>
                </a:lnTo>
                <a:lnTo>
                  <a:pt x="6908800" y="6858000"/>
                </a:lnTo>
                <a:lnTo>
                  <a:pt x="0" y="6872514"/>
                </a:lnTo>
                <a:lnTo>
                  <a:pt x="2801257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694630" y="3183896"/>
            <a:ext cx="2051164" cy="4944225"/>
          </a:xfrm>
          <a:prstGeom prst="line">
            <a:avLst/>
          </a:prstGeom>
          <a:ln w="9525">
            <a:solidFill>
              <a:schemeClr val="bg1">
                <a:lumMod val="65000"/>
                <a:alpha val="7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608029" y="-584983"/>
            <a:ext cx="903123" cy="2176931"/>
          </a:xfrm>
          <a:prstGeom prst="line">
            <a:avLst/>
          </a:prstGeom>
          <a:ln w="9525">
            <a:solidFill>
              <a:schemeClr val="bg1">
                <a:lumMod val="65000"/>
                <a:alpha val="7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组合 117"/>
          <p:cNvGrpSpPr/>
          <p:nvPr/>
        </p:nvGrpSpPr>
        <p:grpSpPr>
          <a:xfrm>
            <a:off x="944868" y="1113126"/>
            <a:ext cx="4688532" cy="4112894"/>
            <a:chOff x="895590" y="981996"/>
            <a:chExt cx="4445667" cy="3899847"/>
          </a:xfrm>
        </p:grpSpPr>
        <p:grpSp>
          <p:nvGrpSpPr>
            <p:cNvPr id="39" name="组合 38"/>
            <p:cNvGrpSpPr/>
            <p:nvPr/>
          </p:nvGrpSpPr>
          <p:grpSpPr>
            <a:xfrm>
              <a:off x="3325343" y="981996"/>
              <a:ext cx="1112117" cy="1112117"/>
              <a:chOff x="3904735" y="1906853"/>
              <a:chExt cx="1112117" cy="1112117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904735" y="1906853"/>
                <a:ext cx="1112117" cy="11121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5" name="Group 8"/>
              <p:cNvGrpSpPr>
                <a:grpSpLocks noChangeAspect="1"/>
              </p:cNvGrpSpPr>
              <p:nvPr/>
            </p:nvGrpSpPr>
            <p:grpSpPr bwMode="auto">
              <a:xfrm>
                <a:off x="4291933" y="2017366"/>
                <a:ext cx="355772" cy="693394"/>
                <a:chOff x="3693" y="1958"/>
                <a:chExt cx="294" cy="573"/>
              </a:xfrm>
            </p:grpSpPr>
            <p:sp>
              <p:nvSpPr>
                <p:cNvPr id="26" name="AutoShape 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95" y="1958"/>
                  <a:ext cx="290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9"/>
                <p:cNvSpPr>
                  <a:spLocks/>
                </p:cNvSpPr>
                <p:nvPr/>
              </p:nvSpPr>
              <p:spPr bwMode="auto">
                <a:xfrm>
                  <a:off x="3693" y="2127"/>
                  <a:ext cx="294" cy="404"/>
                </a:xfrm>
                <a:custGeom>
                  <a:avLst/>
                  <a:gdLst>
                    <a:gd name="T0" fmla="*/ 0 w 122"/>
                    <a:gd name="T1" fmla="*/ 21 h 168"/>
                    <a:gd name="T2" fmla="*/ 61 w 122"/>
                    <a:gd name="T3" fmla="*/ 0 h 168"/>
                    <a:gd name="T4" fmla="*/ 122 w 122"/>
                    <a:gd name="T5" fmla="*/ 21 h 168"/>
                    <a:gd name="T6" fmla="*/ 122 w 122"/>
                    <a:gd name="T7" fmla="*/ 107 h 168"/>
                    <a:gd name="T8" fmla="*/ 61 w 122"/>
                    <a:gd name="T9" fmla="*/ 168 h 168"/>
                    <a:gd name="T10" fmla="*/ 0 w 122"/>
                    <a:gd name="T11" fmla="*/ 107 h 168"/>
                    <a:gd name="T12" fmla="*/ 0 w 122"/>
                    <a:gd name="T13" fmla="*/ 21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2" h="168">
                      <a:moveTo>
                        <a:pt x="0" y="21"/>
                      </a:moveTo>
                      <a:cubicBezTo>
                        <a:pt x="53" y="21"/>
                        <a:pt x="61" y="0"/>
                        <a:pt x="61" y="0"/>
                      </a:cubicBezTo>
                      <a:cubicBezTo>
                        <a:pt x="61" y="0"/>
                        <a:pt x="69" y="21"/>
                        <a:pt x="122" y="21"/>
                      </a:cubicBezTo>
                      <a:cubicBezTo>
                        <a:pt x="122" y="107"/>
                        <a:pt x="122" y="107"/>
                        <a:pt x="122" y="107"/>
                      </a:cubicBezTo>
                      <a:cubicBezTo>
                        <a:pt x="122" y="141"/>
                        <a:pt x="61" y="168"/>
                        <a:pt x="61" y="168"/>
                      </a:cubicBezTo>
                      <a:cubicBezTo>
                        <a:pt x="61" y="168"/>
                        <a:pt x="0" y="141"/>
                        <a:pt x="0" y="107"/>
                      </a:cubicBez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2" name="组合 91"/>
            <p:cNvGrpSpPr/>
            <p:nvPr/>
          </p:nvGrpSpPr>
          <p:grpSpPr>
            <a:xfrm>
              <a:off x="1610909" y="1426102"/>
              <a:ext cx="754673" cy="754673"/>
              <a:chOff x="3929866" y="4726093"/>
              <a:chExt cx="754673" cy="754673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3929866" y="4726093"/>
                <a:ext cx="754673" cy="75467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>
                <a:off x="4118670" y="4832773"/>
                <a:ext cx="375998" cy="361666"/>
                <a:chOff x="5741988" y="3090863"/>
                <a:chExt cx="708025" cy="681038"/>
              </a:xfrm>
            </p:grpSpPr>
            <p:sp>
              <p:nvSpPr>
                <p:cNvPr id="45" name="AutoShape 20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741988" y="3090863"/>
                  <a:ext cx="708025" cy="6762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35"/>
                <p:cNvSpPr>
                  <a:spLocks noEditPoints="1"/>
                </p:cNvSpPr>
                <p:nvPr/>
              </p:nvSpPr>
              <p:spPr bwMode="auto">
                <a:xfrm>
                  <a:off x="5745163" y="3403601"/>
                  <a:ext cx="350838" cy="290513"/>
                </a:xfrm>
                <a:custGeom>
                  <a:avLst/>
                  <a:gdLst>
                    <a:gd name="T0" fmla="*/ 89 w 92"/>
                    <a:gd name="T1" fmla="*/ 66 h 76"/>
                    <a:gd name="T2" fmla="*/ 85 w 92"/>
                    <a:gd name="T3" fmla="*/ 61 h 76"/>
                    <a:gd name="T4" fmla="*/ 82 w 92"/>
                    <a:gd name="T5" fmla="*/ 61 h 76"/>
                    <a:gd name="T6" fmla="*/ 79 w 92"/>
                    <a:gd name="T7" fmla="*/ 55 h 76"/>
                    <a:gd name="T8" fmla="*/ 69 w 92"/>
                    <a:gd name="T9" fmla="*/ 55 h 76"/>
                    <a:gd name="T10" fmla="*/ 69 w 92"/>
                    <a:gd name="T11" fmla="*/ 52 h 76"/>
                    <a:gd name="T12" fmla="*/ 75 w 92"/>
                    <a:gd name="T13" fmla="*/ 52 h 76"/>
                    <a:gd name="T14" fmla="*/ 80 w 92"/>
                    <a:gd name="T15" fmla="*/ 48 h 76"/>
                    <a:gd name="T16" fmla="*/ 80 w 92"/>
                    <a:gd name="T17" fmla="*/ 4 h 76"/>
                    <a:gd name="T18" fmla="*/ 75 w 92"/>
                    <a:gd name="T19" fmla="*/ 0 h 76"/>
                    <a:gd name="T20" fmla="*/ 17 w 92"/>
                    <a:gd name="T21" fmla="*/ 0 h 76"/>
                    <a:gd name="T22" fmla="*/ 12 w 92"/>
                    <a:gd name="T23" fmla="*/ 4 h 76"/>
                    <a:gd name="T24" fmla="*/ 12 w 92"/>
                    <a:gd name="T25" fmla="*/ 48 h 76"/>
                    <a:gd name="T26" fmla="*/ 17 w 92"/>
                    <a:gd name="T27" fmla="*/ 52 h 76"/>
                    <a:gd name="T28" fmla="*/ 23 w 92"/>
                    <a:gd name="T29" fmla="*/ 52 h 76"/>
                    <a:gd name="T30" fmla="*/ 23 w 92"/>
                    <a:gd name="T31" fmla="*/ 55 h 76"/>
                    <a:gd name="T32" fmla="*/ 13 w 92"/>
                    <a:gd name="T33" fmla="*/ 55 h 76"/>
                    <a:gd name="T34" fmla="*/ 10 w 92"/>
                    <a:gd name="T35" fmla="*/ 61 h 76"/>
                    <a:gd name="T36" fmla="*/ 7 w 92"/>
                    <a:gd name="T37" fmla="*/ 61 h 76"/>
                    <a:gd name="T38" fmla="*/ 3 w 92"/>
                    <a:gd name="T39" fmla="*/ 66 h 76"/>
                    <a:gd name="T40" fmla="*/ 0 w 92"/>
                    <a:gd name="T41" fmla="*/ 72 h 76"/>
                    <a:gd name="T42" fmla="*/ 4 w 92"/>
                    <a:gd name="T43" fmla="*/ 76 h 76"/>
                    <a:gd name="T44" fmla="*/ 88 w 92"/>
                    <a:gd name="T45" fmla="*/ 76 h 76"/>
                    <a:gd name="T46" fmla="*/ 92 w 92"/>
                    <a:gd name="T47" fmla="*/ 72 h 76"/>
                    <a:gd name="T48" fmla="*/ 89 w 92"/>
                    <a:gd name="T49" fmla="*/ 66 h 76"/>
                    <a:gd name="T50" fmla="*/ 17 w 92"/>
                    <a:gd name="T51" fmla="*/ 49 h 76"/>
                    <a:gd name="T52" fmla="*/ 15 w 92"/>
                    <a:gd name="T53" fmla="*/ 48 h 76"/>
                    <a:gd name="T54" fmla="*/ 15 w 92"/>
                    <a:gd name="T55" fmla="*/ 4 h 76"/>
                    <a:gd name="T56" fmla="*/ 17 w 92"/>
                    <a:gd name="T57" fmla="*/ 2 h 76"/>
                    <a:gd name="T58" fmla="*/ 75 w 92"/>
                    <a:gd name="T59" fmla="*/ 2 h 76"/>
                    <a:gd name="T60" fmla="*/ 77 w 92"/>
                    <a:gd name="T61" fmla="*/ 4 h 76"/>
                    <a:gd name="T62" fmla="*/ 77 w 92"/>
                    <a:gd name="T63" fmla="*/ 48 h 76"/>
                    <a:gd name="T64" fmla="*/ 75 w 92"/>
                    <a:gd name="T65" fmla="*/ 49 h 76"/>
                    <a:gd name="T66" fmla="*/ 17 w 92"/>
                    <a:gd name="T67" fmla="*/ 49 h 76"/>
                    <a:gd name="T68" fmla="*/ 77 w 92"/>
                    <a:gd name="T69" fmla="*/ 58 h 76"/>
                    <a:gd name="T70" fmla="*/ 80 w 92"/>
                    <a:gd name="T71" fmla="*/ 64 h 76"/>
                    <a:gd name="T72" fmla="*/ 85 w 92"/>
                    <a:gd name="T73" fmla="*/ 64 h 76"/>
                    <a:gd name="T74" fmla="*/ 87 w 92"/>
                    <a:gd name="T75" fmla="*/ 66 h 76"/>
                    <a:gd name="T76" fmla="*/ 87 w 92"/>
                    <a:gd name="T77" fmla="*/ 66 h 76"/>
                    <a:gd name="T78" fmla="*/ 90 w 92"/>
                    <a:gd name="T79" fmla="*/ 72 h 76"/>
                    <a:gd name="T80" fmla="*/ 88 w 92"/>
                    <a:gd name="T81" fmla="*/ 74 h 76"/>
                    <a:gd name="T82" fmla="*/ 4 w 92"/>
                    <a:gd name="T83" fmla="*/ 74 h 76"/>
                    <a:gd name="T84" fmla="*/ 2 w 92"/>
                    <a:gd name="T85" fmla="*/ 72 h 76"/>
                    <a:gd name="T86" fmla="*/ 5 w 92"/>
                    <a:gd name="T87" fmla="*/ 66 h 76"/>
                    <a:gd name="T88" fmla="*/ 5 w 92"/>
                    <a:gd name="T89" fmla="*/ 66 h 76"/>
                    <a:gd name="T90" fmla="*/ 7 w 92"/>
                    <a:gd name="T91" fmla="*/ 64 h 76"/>
                    <a:gd name="T92" fmla="*/ 12 w 92"/>
                    <a:gd name="T93" fmla="*/ 64 h 76"/>
                    <a:gd name="T94" fmla="*/ 15 w 92"/>
                    <a:gd name="T95" fmla="*/ 58 h 76"/>
                    <a:gd name="T96" fmla="*/ 26 w 92"/>
                    <a:gd name="T97" fmla="*/ 58 h 76"/>
                    <a:gd name="T98" fmla="*/ 26 w 92"/>
                    <a:gd name="T99" fmla="*/ 54 h 76"/>
                    <a:gd name="T100" fmla="*/ 66 w 92"/>
                    <a:gd name="T101" fmla="*/ 54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2" h="76">
                      <a:moveTo>
                        <a:pt x="89" y="66"/>
                      </a:moveTo>
                      <a:cubicBezTo>
                        <a:pt x="89" y="63"/>
                        <a:pt x="88" y="61"/>
                        <a:pt x="85" y="61"/>
                      </a:cubicBezTo>
                      <a:cubicBezTo>
                        <a:pt x="82" y="61"/>
                        <a:pt x="82" y="61"/>
                        <a:pt x="82" y="61"/>
                      </a:cubicBezTo>
                      <a:cubicBezTo>
                        <a:pt x="79" y="55"/>
                        <a:pt x="79" y="55"/>
                        <a:pt x="79" y="55"/>
                      </a:cubicBezTo>
                      <a:cubicBezTo>
                        <a:pt x="69" y="55"/>
                        <a:pt x="69" y="55"/>
                        <a:pt x="69" y="55"/>
                      </a:cubicBezTo>
                      <a:cubicBezTo>
                        <a:pt x="69" y="52"/>
                        <a:pt x="69" y="52"/>
                        <a:pt x="69" y="52"/>
                      </a:cubicBezTo>
                      <a:cubicBezTo>
                        <a:pt x="75" y="52"/>
                        <a:pt x="75" y="52"/>
                        <a:pt x="75" y="52"/>
                      </a:cubicBezTo>
                      <a:cubicBezTo>
                        <a:pt x="78" y="52"/>
                        <a:pt x="80" y="50"/>
                        <a:pt x="80" y="48"/>
                      </a:cubicBezTo>
                      <a:cubicBezTo>
                        <a:pt x="80" y="4"/>
                        <a:pt x="80" y="4"/>
                        <a:pt x="80" y="4"/>
                      </a:cubicBezTo>
                      <a:cubicBezTo>
                        <a:pt x="80" y="2"/>
                        <a:pt x="78" y="0"/>
                        <a:pt x="7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4" y="0"/>
                        <a:pt x="12" y="2"/>
                        <a:pt x="12" y="4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12" y="50"/>
                        <a:pt x="14" y="52"/>
                        <a:pt x="17" y="52"/>
                      </a:cubicBezTo>
                      <a:cubicBezTo>
                        <a:pt x="23" y="52"/>
                        <a:pt x="23" y="52"/>
                        <a:pt x="23" y="52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13" y="55"/>
                        <a:pt x="13" y="55"/>
                        <a:pt x="13" y="55"/>
                      </a:cubicBezTo>
                      <a:cubicBezTo>
                        <a:pt x="10" y="61"/>
                        <a:pt x="10" y="61"/>
                        <a:pt x="10" y="61"/>
                      </a:cubicBezTo>
                      <a:cubicBezTo>
                        <a:pt x="7" y="61"/>
                        <a:pt x="7" y="61"/>
                        <a:pt x="7" y="61"/>
                      </a:cubicBezTo>
                      <a:cubicBezTo>
                        <a:pt x="4" y="61"/>
                        <a:pt x="3" y="63"/>
                        <a:pt x="3" y="66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5"/>
                        <a:pt x="1" y="76"/>
                        <a:pt x="4" y="76"/>
                      </a:cubicBezTo>
                      <a:cubicBezTo>
                        <a:pt x="88" y="76"/>
                        <a:pt x="88" y="76"/>
                        <a:pt x="88" y="76"/>
                      </a:cubicBezTo>
                      <a:cubicBezTo>
                        <a:pt x="91" y="76"/>
                        <a:pt x="92" y="75"/>
                        <a:pt x="92" y="72"/>
                      </a:cubicBezTo>
                      <a:lnTo>
                        <a:pt x="89" y="66"/>
                      </a:lnTo>
                      <a:close/>
                      <a:moveTo>
                        <a:pt x="17" y="49"/>
                      </a:moveTo>
                      <a:cubicBezTo>
                        <a:pt x="15" y="49"/>
                        <a:pt x="15" y="49"/>
                        <a:pt x="15" y="48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3"/>
                        <a:pt x="15" y="2"/>
                        <a:pt x="17" y="2"/>
                      </a:cubicBezTo>
                      <a:cubicBezTo>
                        <a:pt x="75" y="2"/>
                        <a:pt x="75" y="2"/>
                        <a:pt x="75" y="2"/>
                      </a:cubicBezTo>
                      <a:cubicBezTo>
                        <a:pt x="77" y="2"/>
                        <a:pt x="77" y="3"/>
                        <a:pt x="77" y="4"/>
                      </a:cubicBezTo>
                      <a:cubicBezTo>
                        <a:pt x="77" y="48"/>
                        <a:pt x="77" y="48"/>
                        <a:pt x="77" y="48"/>
                      </a:cubicBezTo>
                      <a:cubicBezTo>
                        <a:pt x="77" y="49"/>
                        <a:pt x="77" y="49"/>
                        <a:pt x="75" y="49"/>
                      </a:cubicBezTo>
                      <a:lnTo>
                        <a:pt x="17" y="49"/>
                      </a:lnTo>
                      <a:close/>
                      <a:moveTo>
                        <a:pt x="77" y="58"/>
                      </a:moveTo>
                      <a:cubicBezTo>
                        <a:pt x="78" y="59"/>
                        <a:pt x="80" y="64"/>
                        <a:pt x="80" y="64"/>
                      </a:cubicBezTo>
                      <a:cubicBezTo>
                        <a:pt x="85" y="64"/>
                        <a:pt x="85" y="64"/>
                        <a:pt x="85" y="64"/>
                      </a:cubicBezTo>
                      <a:cubicBezTo>
                        <a:pt x="86" y="64"/>
                        <a:pt x="87" y="65"/>
                        <a:pt x="87" y="66"/>
                      </a:cubicBezTo>
                      <a:cubicBezTo>
                        <a:pt x="87" y="66"/>
                        <a:pt x="87" y="66"/>
                        <a:pt x="87" y="66"/>
                      </a:cubicBezTo>
                      <a:cubicBezTo>
                        <a:pt x="87" y="66"/>
                        <a:pt x="89" y="71"/>
                        <a:pt x="90" y="72"/>
                      </a:cubicBezTo>
                      <a:cubicBezTo>
                        <a:pt x="90" y="73"/>
                        <a:pt x="89" y="74"/>
                        <a:pt x="88" y="74"/>
                      </a:cubicBezTo>
                      <a:cubicBezTo>
                        <a:pt x="4" y="74"/>
                        <a:pt x="4" y="74"/>
                        <a:pt x="4" y="74"/>
                      </a:cubicBezTo>
                      <a:cubicBezTo>
                        <a:pt x="3" y="74"/>
                        <a:pt x="2" y="73"/>
                        <a:pt x="2" y="72"/>
                      </a:cubicBezTo>
                      <a:cubicBezTo>
                        <a:pt x="3" y="71"/>
                        <a:pt x="5" y="66"/>
                        <a:pt x="5" y="66"/>
                      </a:cubicBezTo>
                      <a:cubicBezTo>
                        <a:pt x="5" y="66"/>
                        <a:pt x="5" y="66"/>
                        <a:pt x="5" y="66"/>
                      </a:cubicBezTo>
                      <a:cubicBezTo>
                        <a:pt x="5" y="65"/>
                        <a:pt x="6" y="64"/>
                        <a:pt x="7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4"/>
                        <a:pt x="14" y="59"/>
                        <a:pt x="15" y="58"/>
                      </a:cubicBezTo>
                      <a:cubicBezTo>
                        <a:pt x="17" y="58"/>
                        <a:pt x="26" y="58"/>
                        <a:pt x="26" y="58"/>
                      </a:cubicBezTo>
                      <a:cubicBezTo>
                        <a:pt x="26" y="58"/>
                        <a:pt x="26" y="54"/>
                        <a:pt x="26" y="54"/>
                      </a:cubicBezTo>
                      <a:cubicBezTo>
                        <a:pt x="30" y="54"/>
                        <a:pt x="62" y="54"/>
                        <a:pt x="66" y="54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84" name="组合 83"/>
                <p:cNvGrpSpPr/>
                <p:nvPr/>
              </p:nvGrpSpPr>
              <p:grpSpPr>
                <a:xfrm>
                  <a:off x="5791201" y="3090863"/>
                  <a:ext cx="655637" cy="681038"/>
                  <a:chOff x="5791201" y="3090863"/>
                  <a:chExt cx="655637" cy="681038"/>
                </a:xfrm>
              </p:grpSpPr>
              <p:sp>
                <p:nvSpPr>
                  <p:cNvPr id="46" name="Freeform 22"/>
                  <p:cNvSpPr>
                    <a:spLocks/>
                  </p:cNvSpPr>
                  <p:nvPr/>
                </p:nvSpPr>
                <p:spPr bwMode="auto">
                  <a:xfrm>
                    <a:off x="6008688" y="3113088"/>
                    <a:ext cx="212725" cy="157163"/>
                  </a:xfrm>
                  <a:custGeom>
                    <a:avLst/>
                    <a:gdLst>
                      <a:gd name="T0" fmla="*/ 51 w 56"/>
                      <a:gd name="T1" fmla="*/ 0 h 41"/>
                      <a:gd name="T2" fmla="*/ 4 w 56"/>
                      <a:gd name="T3" fmla="*/ 0 h 41"/>
                      <a:gd name="T4" fmla="*/ 0 w 56"/>
                      <a:gd name="T5" fmla="*/ 5 h 41"/>
                      <a:gd name="T6" fmla="*/ 0 w 56"/>
                      <a:gd name="T7" fmla="*/ 36 h 41"/>
                      <a:gd name="T8" fmla="*/ 4 w 56"/>
                      <a:gd name="T9" fmla="*/ 41 h 41"/>
                      <a:gd name="T10" fmla="*/ 51 w 56"/>
                      <a:gd name="T11" fmla="*/ 41 h 41"/>
                      <a:gd name="T12" fmla="*/ 56 w 56"/>
                      <a:gd name="T13" fmla="*/ 36 h 41"/>
                      <a:gd name="T14" fmla="*/ 56 w 56"/>
                      <a:gd name="T15" fmla="*/ 5 h 41"/>
                      <a:gd name="T16" fmla="*/ 51 w 56"/>
                      <a:gd name="T17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41">
                        <a:moveTo>
                          <a:pt x="51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2" y="0"/>
                          <a:pt x="0" y="2"/>
                          <a:pt x="0" y="5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39"/>
                          <a:pt x="2" y="41"/>
                          <a:pt x="4" y="41"/>
                        </a:cubicBezTo>
                        <a:cubicBezTo>
                          <a:pt x="51" y="41"/>
                          <a:pt x="51" y="41"/>
                          <a:pt x="51" y="41"/>
                        </a:cubicBezTo>
                        <a:cubicBezTo>
                          <a:pt x="54" y="41"/>
                          <a:pt x="56" y="39"/>
                          <a:pt x="56" y="36"/>
                        </a:cubicBezTo>
                        <a:cubicBezTo>
                          <a:pt x="56" y="5"/>
                          <a:pt x="56" y="5"/>
                          <a:pt x="56" y="5"/>
                        </a:cubicBezTo>
                        <a:cubicBezTo>
                          <a:pt x="56" y="2"/>
                          <a:pt x="54" y="0"/>
                          <a:pt x="5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7" name="Freeform 23"/>
                  <p:cNvSpPr>
                    <a:spLocks/>
                  </p:cNvSpPr>
                  <p:nvPr/>
                </p:nvSpPr>
                <p:spPr bwMode="auto">
                  <a:xfrm>
                    <a:off x="5984876" y="3351213"/>
                    <a:ext cx="31750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1 w 8"/>
                      <a:gd name="T3" fmla="*/ 0 h 3"/>
                      <a:gd name="T4" fmla="*/ 0 w 8"/>
                      <a:gd name="T5" fmla="*/ 1 h 3"/>
                      <a:gd name="T6" fmla="*/ 1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8" name="Freeform 24"/>
                  <p:cNvSpPr>
                    <a:spLocks/>
                  </p:cNvSpPr>
                  <p:nvPr/>
                </p:nvSpPr>
                <p:spPr bwMode="auto">
                  <a:xfrm>
                    <a:off x="6030913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1 w 8"/>
                      <a:gd name="T3" fmla="*/ 0 h 3"/>
                      <a:gd name="T4" fmla="*/ 0 w 8"/>
                      <a:gd name="T5" fmla="*/ 1 h 3"/>
                      <a:gd name="T6" fmla="*/ 1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49" name="Freeform 25"/>
                  <p:cNvSpPr>
                    <a:spLocks/>
                  </p:cNvSpPr>
                  <p:nvPr/>
                </p:nvSpPr>
                <p:spPr bwMode="auto">
                  <a:xfrm>
                    <a:off x="6076951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0" name="Freeform 26"/>
                  <p:cNvSpPr>
                    <a:spLocks/>
                  </p:cNvSpPr>
                  <p:nvPr/>
                </p:nvSpPr>
                <p:spPr bwMode="auto">
                  <a:xfrm>
                    <a:off x="6122988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2"/>
                          <a:pt x="0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1" name="Freeform 27"/>
                  <p:cNvSpPr>
                    <a:spLocks/>
                  </p:cNvSpPr>
                  <p:nvPr/>
                </p:nvSpPr>
                <p:spPr bwMode="auto">
                  <a:xfrm>
                    <a:off x="6169026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2" name="Freeform 28"/>
                  <p:cNvSpPr>
                    <a:spLocks/>
                  </p:cNvSpPr>
                  <p:nvPr/>
                </p:nvSpPr>
                <p:spPr bwMode="auto">
                  <a:xfrm>
                    <a:off x="6213476" y="3351213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1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1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1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Freeform 29"/>
                  <p:cNvSpPr>
                    <a:spLocks/>
                  </p:cNvSpPr>
                  <p:nvPr/>
                </p:nvSpPr>
                <p:spPr bwMode="auto">
                  <a:xfrm>
                    <a:off x="6008688" y="3335338"/>
                    <a:ext cx="30163" cy="7938"/>
                  </a:xfrm>
                  <a:custGeom>
                    <a:avLst/>
                    <a:gdLst>
                      <a:gd name="T0" fmla="*/ 1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1 w 8"/>
                      <a:gd name="T9" fmla="*/ 0 h 2"/>
                      <a:gd name="T10" fmla="*/ 0 w 8"/>
                      <a:gd name="T11" fmla="*/ 1 h 2"/>
                      <a:gd name="T12" fmla="*/ 1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1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4" name="Freeform 30"/>
                  <p:cNvSpPr>
                    <a:spLocks/>
                  </p:cNvSpPr>
                  <p:nvPr/>
                </p:nvSpPr>
                <p:spPr bwMode="auto">
                  <a:xfrm>
                    <a:off x="6054726" y="3335338"/>
                    <a:ext cx="30163" cy="7938"/>
                  </a:xfrm>
                  <a:custGeom>
                    <a:avLst/>
                    <a:gdLst>
                      <a:gd name="T0" fmla="*/ 1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1 w 8"/>
                      <a:gd name="T9" fmla="*/ 0 h 2"/>
                      <a:gd name="T10" fmla="*/ 0 w 8"/>
                      <a:gd name="T11" fmla="*/ 1 h 2"/>
                      <a:gd name="T12" fmla="*/ 1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1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5" name="Freeform 31"/>
                  <p:cNvSpPr>
                    <a:spLocks/>
                  </p:cNvSpPr>
                  <p:nvPr/>
                </p:nvSpPr>
                <p:spPr bwMode="auto">
                  <a:xfrm>
                    <a:off x="6099176" y="3335338"/>
                    <a:ext cx="31750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6" name="Freeform 32"/>
                  <p:cNvSpPr>
                    <a:spLocks/>
                  </p:cNvSpPr>
                  <p:nvPr/>
                </p:nvSpPr>
                <p:spPr bwMode="auto">
                  <a:xfrm>
                    <a:off x="6145213" y="3335338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7" name="Freeform 33"/>
                  <p:cNvSpPr>
                    <a:spLocks/>
                  </p:cNvSpPr>
                  <p:nvPr/>
                </p:nvSpPr>
                <p:spPr bwMode="auto">
                  <a:xfrm>
                    <a:off x="6191251" y="3335338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2"/>
                          <a:pt x="0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Freeform 34"/>
                  <p:cNvSpPr>
                    <a:spLocks/>
                  </p:cNvSpPr>
                  <p:nvPr/>
                </p:nvSpPr>
                <p:spPr bwMode="auto">
                  <a:xfrm>
                    <a:off x="5815013" y="3427413"/>
                    <a:ext cx="212725" cy="152400"/>
                  </a:xfrm>
                  <a:custGeom>
                    <a:avLst/>
                    <a:gdLst>
                      <a:gd name="T0" fmla="*/ 52 w 56"/>
                      <a:gd name="T1" fmla="*/ 0 h 40"/>
                      <a:gd name="T2" fmla="*/ 4 w 56"/>
                      <a:gd name="T3" fmla="*/ 0 h 40"/>
                      <a:gd name="T4" fmla="*/ 0 w 56"/>
                      <a:gd name="T5" fmla="*/ 4 h 40"/>
                      <a:gd name="T6" fmla="*/ 0 w 56"/>
                      <a:gd name="T7" fmla="*/ 36 h 40"/>
                      <a:gd name="T8" fmla="*/ 4 w 56"/>
                      <a:gd name="T9" fmla="*/ 40 h 40"/>
                      <a:gd name="T10" fmla="*/ 52 w 56"/>
                      <a:gd name="T11" fmla="*/ 40 h 40"/>
                      <a:gd name="T12" fmla="*/ 56 w 56"/>
                      <a:gd name="T13" fmla="*/ 36 h 40"/>
                      <a:gd name="T14" fmla="*/ 56 w 56"/>
                      <a:gd name="T15" fmla="*/ 4 h 40"/>
                      <a:gd name="T16" fmla="*/ 52 w 56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40">
                        <a:moveTo>
                          <a:pt x="52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2" y="0"/>
                          <a:pt x="0" y="2"/>
                          <a:pt x="0" y="4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38"/>
                          <a:pt x="2" y="40"/>
                          <a:pt x="4" y="40"/>
                        </a:cubicBezTo>
                        <a:cubicBezTo>
                          <a:pt x="52" y="40"/>
                          <a:pt x="52" y="40"/>
                          <a:pt x="52" y="40"/>
                        </a:cubicBezTo>
                        <a:cubicBezTo>
                          <a:pt x="54" y="40"/>
                          <a:pt x="56" y="38"/>
                          <a:pt x="56" y="36"/>
                        </a:cubicBezTo>
                        <a:cubicBezTo>
                          <a:pt x="56" y="4"/>
                          <a:pt x="56" y="4"/>
                          <a:pt x="56" y="4"/>
                        </a:cubicBezTo>
                        <a:cubicBezTo>
                          <a:pt x="56" y="2"/>
                          <a:pt x="54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0" name="Freeform 36"/>
                  <p:cNvSpPr>
                    <a:spLocks/>
                  </p:cNvSpPr>
                  <p:nvPr/>
                </p:nvSpPr>
                <p:spPr bwMode="auto">
                  <a:xfrm>
                    <a:off x="5791201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1" name="Freeform 37"/>
                  <p:cNvSpPr>
                    <a:spLocks/>
                  </p:cNvSpPr>
                  <p:nvPr/>
                </p:nvSpPr>
                <p:spPr bwMode="auto">
                  <a:xfrm>
                    <a:off x="5837238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2" name="Freeform 38"/>
                  <p:cNvSpPr>
                    <a:spLocks/>
                  </p:cNvSpPr>
                  <p:nvPr/>
                </p:nvSpPr>
                <p:spPr bwMode="auto">
                  <a:xfrm>
                    <a:off x="5883276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Freeform 39"/>
                  <p:cNvSpPr>
                    <a:spLocks/>
                  </p:cNvSpPr>
                  <p:nvPr/>
                </p:nvSpPr>
                <p:spPr bwMode="auto">
                  <a:xfrm>
                    <a:off x="5929313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Freeform 40"/>
                  <p:cNvSpPr>
                    <a:spLocks/>
                  </p:cNvSpPr>
                  <p:nvPr/>
                </p:nvSpPr>
                <p:spPr bwMode="auto">
                  <a:xfrm>
                    <a:off x="5973763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" name="Freeform 41"/>
                  <p:cNvSpPr>
                    <a:spLocks/>
                  </p:cNvSpPr>
                  <p:nvPr/>
                </p:nvSpPr>
                <p:spPr bwMode="auto">
                  <a:xfrm>
                    <a:off x="6019801" y="3660776"/>
                    <a:ext cx="30163" cy="11113"/>
                  </a:xfrm>
                  <a:custGeom>
                    <a:avLst/>
                    <a:gdLst>
                      <a:gd name="T0" fmla="*/ 6 w 8"/>
                      <a:gd name="T1" fmla="*/ 0 h 3"/>
                      <a:gd name="T2" fmla="*/ 2 w 8"/>
                      <a:gd name="T3" fmla="*/ 0 h 3"/>
                      <a:gd name="T4" fmla="*/ 0 w 8"/>
                      <a:gd name="T5" fmla="*/ 2 h 3"/>
                      <a:gd name="T6" fmla="*/ 2 w 8"/>
                      <a:gd name="T7" fmla="*/ 3 h 3"/>
                      <a:gd name="T8" fmla="*/ 6 w 8"/>
                      <a:gd name="T9" fmla="*/ 3 h 3"/>
                      <a:gd name="T10" fmla="*/ 8 w 8"/>
                      <a:gd name="T11" fmla="*/ 2 h 3"/>
                      <a:gd name="T12" fmla="*/ 6 w 8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3"/>
                          <a:pt x="1" y="3"/>
                          <a:pt x="2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3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" name="Freeform 42"/>
                  <p:cNvSpPr>
                    <a:spLocks/>
                  </p:cNvSpPr>
                  <p:nvPr/>
                </p:nvSpPr>
                <p:spPr bwMode="auto">
                  <a:xfrm>
                    <a:off x="5815013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7" name="Freeform 43"/>
                  <p:cNvSpPr>
                    <a:spLocks/>
                  </p:cNvSpPr>
                  <p:nvPr/>
                </p:nvSpPr>
                <p:spPr bwMode="auto">
                  <a:xfrm>
                    <a:off x="5859463" y="3644901"/>
                    <a:ext cx="31750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8" name="Freeform 44"/>
                  <p:cNvSpPr>
                    <a:spLocks/>
                  </p:cNvSpPr>
                  <p:nvPr/>
                </p:nvSpPr>
                <p:spPr bwMode="auto">
                  <a:xfrm>
                    <a:off x="5905501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9" name="Freeform 45"/>
                  <p:cNvSpPr>
                    <a:spLocks/>
                  </p:cNvSpPr>
                  <p:nvPr/>
                </p:nvSpPr>
                <p:spPr bwMode="auto">
                  <a:xfrm>
                    <a:off x="5951538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0" name="Freeform 46"/>
                  <p:cNvSpPr>
                    <a:spLocks/>
                  </p:cNvSpPr>
                  <p:nvPr/>
                </p:nvSpPr>
                <p:spPr bwMode="auto">
                  <a:xfrm>
                    <a:off x="5997576" y="3644901"/>
                    <a:ext cx="30163" cy="11113"/>
                  </a:xfrm>
                  <a:custGeom>
                    <a:avLst/>
                    <a:gdLst>
                      <a:gd name="T0" fmla="*/ 2 w 8"/>
                      <a:gd name="T1" fmla="*/ 3 h 3"/>
                      <a:gd name="T2" fmla="*/ 6 w 8"/>
                      <a:gd name="T3" fmla="*/ 3 h 3"/>
                      <a:gd name="T4" fmla="*/ 8 w 8"/>
                      <a:gd name="T5" fmla="*/ 2 h 3"/>
                      <a:gd name="T6" fmla="*/ 6 w 8"/>
                      <a:gd name="T7" fmla="*/ 0 h 3"/>
                      <a:gd name="T8" fmla="*/ 2 w 8"/>
                      <a:gd name="T9" fmla="*/ 0 h 3"/>
                      <a:gd name="T10" fmla="*/ 0 w 8"/>
                      <a:gd name="T11" fmla="*/ 2 h 3"/>
                      <a:gd name="T12" fmla="*/ 2 w 8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">
                        <a:moveTo>
                          <a:pt x="2" y="3"/>
                        </a:move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7" y="3"/>
                          <a:pt x="8" y="2"/>
                          <a:pt x="8" y="2"/>
                        </a:cubicBezTo>
                        <a:cubicBezTo>
                          <a:pt x="8" y="1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ubicBezTo>
                          <a:pt x="0" y="2"/>
                          <a:pt x="1" y="3"/>
                          <a:pt x="2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1" name="Freeform 47"/>
                  <p:cNvSpPr>
                    <a:spLocks/>
                  </p:cNvSpPr>
                  <p:nvPr/>
                </p:nvSpPr>
                <p:spPr bwMode="auto">
                  <a:xfrm>
                    <a:off x="6164263" y="3500438"/>
                    <a:ext cx="212725" cy="152400"/>
                  </a:xfrm>
                  <a:custGeom>
                    <a:avLst/>
                    <a:gdLst>
                      <a:gd name="T0" fmla="*/ 52 w 56"/>
                      <a:gd name="T1" fmla="*/ 0 h 40"/>
                      <a:gd name="T2" fmla="*/ 4 w 56"/>
                      <a:gd name="T3" fmla="*/ 0 h 40"/>
                      <a:gd name="T4" fmla="*/ 0 w 56"/>
                      <a:gd name="T5" fmla="*/ 5 h 40"/>
                      <a:gd name="T6" fmla="*/ 0 w 56"/>
                      <a:gd name="T7" fmla="*/ 36 h 40"/>
                      <a:gd name="T8" fmla="*/ 4 w 56"/>
                      <a:gd name="T9" fmla="*/ 40 h 40"/>
                      <a:gd name="T10" fmla="*/ 52 w 56"/>
                      <a:gd name="T11" fmla="*/ 40 h 40"/>
                      <a:gd name="T12" fmla="*/ 56 w 56"/>
                      <a:gd name="T13" fmla="*/ 36 h 40"/>
                      <a:gd name="T14" fmla="*/ 56 w 56"/>
                      <a:gd name="T15" fmla="*/ 5 h 40"/>
                      <a:gd name="T16" fmla="*/ 52 w 56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40">
                        <a:moveTo>
                          <a:pt x="52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2" y="0"/>
                          <a:pt x="0" y="2"/>
                          <a:pt x="0" y="5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0" y="38"/>
                          <a:pt x="2" y="40"/>
                          <a:pt x="4" y="40"/>
                        </a:cubicBezTo>
                        <a:cubicBezTo>
                          <a:pt x="52" y="40"/>
                          <a:pt x="52" y="40"/>
                          <a:pt x="52" y="40"/>
                        </a:cubicBezTo>
                        <a:cubicBezTo>
                          <a:pt x="54" y="40"/>
                          <a:pt x="56" y="38"/>
                          <a:pt x="56" y="36"/>
                        </a:cubicBezTo>
                        <a:cubicBezTo>
                          <a:pt x="56" y="5"/>
                          <a:pt x="56" y="5"/>
                          <a:pt x="56" y="5"/>
                        </a:cubicBezTo>
                        <a:cubicBezTo>
                          <a:pt x="56" y="2"/>
                          <a:pt x="54" y="0"/>
                          <a:pt x="5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2" name="Freeform 48"/>
                  <p:cNvSpPr>
                    <a:spLocks noEditPoints="1"/>
                  </p:cNvSpPr>
                  <p:nvPr/>
                </p:nvSpPr>
                <p:spPr bwMode="auto">
                  <a:xfrm>
                    <a:off x="5935663" y="3090863"/>
                    <a:ext cx="511175" cy="681038"/>
                  </a:xfrm>
                  <a:custGeom>
                    <a:avLst/>
                    <a:gdLst>
                      <a:gd name="T0" fmla="*/ 127 w 134"/>
                      <a:gd name="T1" fmla="*/ 163 h 178"/>
                      <a:gd name="T2" fmla="*/ 121 w 134"/>
                      <a:gd name="T3" fmla="*/ 156 h 178"/>
                      <a:gd name="T4" fmla="*/ 111 w 134"/>
                      <a:gd name="T5" fmla="*/ 153 h 178"/>
                      <a:gd name="T6" fmla="*/ 122 w 134"/>
                      <a:gd name="T7" fmla="*/ 149 h 178"/>
                      <a:gd name="T8" fmla="*/ 117 w 134"/>
                      <a:gd name="T9" fmla="*/ 101 h 178"/>
                      <a:gd name="T10" fmla="*/ 54 w 134"/>
                      <a:gd name="T11" fmla="*/ 105 h 178"/>
                      <a:gd name="T12" fmla="*/ 46 w 134"/>
                      <a:gd name="T13" fmla="*/ 112 h 178"/>
                      <a:gd name="T14" fmla="*/ 89 w 134"/>
                      <a:gd name="T15" fmla="*/ 77 h 178"/>
                      <a:gd name="T16" fmla="*/ 90 w 134"/>
                      <a:gd name="T17" fmla="*/ 66 h 178"/>
                      <a:gd name="T18" fmla="*/ 83 w 134"/>
                      <a:gd name="T19" fmla="*/ 62 h 178"/>
                      <a:gd name="T20" fmla="*/ 70 w 134"/>
                      <a:gd name="T21" fmla="*/ 55 h 178"/>
                      <a:gd name="T22" fmla="*/ 76 w 134"/>
                      <a:gd name="T23" fmla="*/ 53 h 178"/>
                      <a:gd name="T24" fmla="*/ 81 w 134"/>
                      <a:gd name="T25" fmla="*/ 4 h 178"/>
                      <a:gd name="T26" fmla="*/ 17 w 134"/>
                      <a:gd name="T27" fmla="*/ 0 h 178"/>
                      <a:gd name="T28" fmla="*/ 13 w 134"/>
                      <a:gd name="T29" fmla="*/ 49 h 178"/>
                      <a:gd name="T30" fmla="*/ 24 w 134"/>
                      <a:gd name="T31" fmla="*/ 53 h 178"/>
                      <a:gd name="T32" fmla="*/ 14 w 134"/>
                      <a:gd name="T33" fmla="*/ 55 h 178"/>
                      <a:gd name="T34" fmla="*/ 8 w 134"/>
                      <a:gd name="T35" fmla="*/ 62 h 178"/>
                      <a:gd name="T36" fmla="*/ 0 w 134"/>
                      <a:gd name="T37" fmla="*/ 73 h 178"/>
                      <a:gd name="T38" fmla="*/ 41 w 134"/>
                      <a:gd name="T39" fmla="*/ 77 h 178"/>
                      <a:gd name="T40" fmla="*/ 30 w 134"/>
                      <a:gd name="T41" fmla="*/ 112 h 178"/>
                      <a:gd name="T42" fmla="*/ 54 w 134"/>
                      <a:gd name="T43" fmla="*/ 116 h 178"/>
                      <a:gd name="T44" fmla="*/ 59 w 134"/>
                      <a:gd name="T45" fmla="*/ 153 h 178"/>
                      <a:gd name="T46" fmla="*/ 65 w 134"/>
                      <a:gd name="T47" fmla="*/ 156 h 178"/>
                      <a:gd name="T48" fmla="*/ 52 w 134"/>
                      <a:gd name="T49" fmla="*/ 163 h 178"/>
                      <a:gd name="T50" fmla="*/ 45 w 134"/>
                      <a:gd name="T51" fmla="*/ 167 h 178"/>
                      <a:gd name="T52" fmla="*/ 46 w 134"/>
                      <a:gd name="T53" fmla="*/ 178 h 178"/>
                      <a:gd name="T54" fmla="*/ 134 w 134"/>
                      <a:gd name="T55" fmla="*/ 173 h 178"/>
                      <a:gd name="T56" fmla="*/ 17 w 134"/>
                      <a:gd name="T57" fmla="*/ 50 h 178"/>
                      <a:gd name="T58" fmla="*/ 15 w 134"/>
                      <a:gd name="T59" fmla="*/ 4 h 178"/>
                      <a:gd name="T60" fmla="*/ 76 w 134"/>
                      <a:gd name="T61" fmla="*/ 3 h 178"/>
                      <a:gd name="T62" fmla="*/ 78 w 134"/>
                      <a:gd name="T63" fmla="*/ 49 h 178"/>
                      <a:gd name="T64" fmla="*/ 17 w 134"/>
                      <a:gd name="T65" fmla="*/ 50 h 178"/>
                      <a:gd name="T66" fmla="*/ 6 w 134"/>
                      <a:gd name="T67" fmla="*/ 67 h 178"/>
                      <a:gd name="T68" fmla="*/ 8 w 134"/>
                      <a:gd name="T69" fmla="*/ 64 h 178"/>
                      <a:gd name="T70" fmla="*/ 15 w 134"/>
                      <a:gd name="T71" fmla="*/ 58 h 178"/>
                      <a:gd name="T72" fmla="*/ 26 w 134"/>
                      <a:gd name="T73" fmla="*/ 54 h 178"/>
                      <a:gd name="T74" fmla="*/ 67 w 134"/>
                      <a:gd name="T75" fmla="*/ 58 h 178"/>
                      <a:gd name="T76" fmla="*/ 81 w 134"/>
                      <a:gd name="T77" fmla="*/ 64 h 178"/>
                      <a:gd name="T78" fmla="*/ 88 w 134"/>
                      <a:gd name="T79" fmla="*/ 66 h 178"/>
                      <a:gd name="T80" fmla="*/ 91 w 134"/>
                      <a:gd name="T81" fmla="*/ 73 h 178"/>
                      <a:gd name="T82" fmla="*/ 5 w 134"/>
                      <a:gd name="T83" fmla="*/ 74 h 178"/>
                      <a:gd name="T84" fmla="*/ 59 w 134"/>
                      <a:gd name="T85" fmla="*/ 151 h 178"/>
                      <a:gd name="T86" fmla="*/ 57 w 134"/>
                      <a:gd name="T87" fmla="*/ 105 h 178"/>
                      <a:gd name="T88" fmla="*/ 117 w 134"/>
                      <a:gd name="T89" fmla="*/ 104 h 178"/>
                      <a:gd name="T90" fmla="*/ 119 w 134"/>
                      <a:gd name="T91" fmla="*/ 149 h 178"/>
                      <a:gd name="T92" fmla="*/ 59 w 134"/>
                      <a:gd name="T93" fmla="*/ 151 h 178"/>
                      <a:gd name="T94" fmla="*/ 46 w 134"/>
                      <a:gd name="T95" fmla="*/ 175 h 178"/>
                      <a:gd name="T96" fmla="*/ 47 w 134"/>
                      <a:gd name="T97" fmla="*/ 167 h 178"/>
                      <a:gd name="T98" fmla="*/ 49 w 134"/>
                      <a:gd name="T99" fmla="*/ 165 h 178"/>
                      <a:gd name="T100" fmla="*/ 57 w 134"/>
                      <a:gd name="T101" fmla="*/ 159 h 178"/>
                      <a:gd name="T102" fmla="*/ 68 w 134"/>
                      <a:gd name="T103" fmla="*/ 155 h 178"/>
                      <a:gd name="T104" fmla="*/ 108 w 134"/>
                      <a:gd name="T105" fmla="*/ 159 h 178"/>
                      <a:gd name="T106" fmla="*/ 122 w 134"/>
                      <a:gd name="T107" fmla="*/ 165 h 178"/>
                      <a:gd name="T108" fmla="*/ 129 w 134"/>
                      <a:gd name="T109" fmla="*/ 167 h 178"/>
                      <a:gd name="T110" fmla="*/ 132 w 134"/>
                      <a:gd name="T111" fmla="*/ 174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134" h="178">
                        <a:moveTo>
                          <a:pt x="131" y="167"/>
                        </a:moveTo>
                        <a:cubicBezTo>
                          <a:pt x="131" y="165"/>
                          <a:pt x="130" y="163"/>
                          <a:pt x="127" y="163"/>
                        </a:cubicBezTo>
                        <a:cubicBezTo>
                          <a:pt x="124" y="163"/>
                          <a:pt x="124" y="163"/>
                          <a:pt x="124" y="163"/>
                        </a:cubicBezTo>
                        <a:cubicBezTo>
                          <a:pt x="121" y="156"/>
                          <a:pt x="121" y="156"/>
                          <a:pt x="121" y="156"/>
                        </a:cubicBezTo>
                        <a:cubicBezTo>
                          <a:pt x="111" y="156"/>
                          <a:pt x="111" y="156"/>
                          <a:pt x="111" y="156"/>
                        </a:cubicBezTo>
                        <a:cubicBezTo>
                          <a:pt x="111" y="153"/>
                          <a:pt x="111" y="153"/>
                          <a:pt x="111" y="153"/>
                        </a:cubicBezTo>
                        <a:cubicBezTo>
                          <a:pt x="117" y="153"/>
                          <a:pt x="117" y="153"/>
                          <a:pt x="117" y="153"/>
                        </a:cubicBezTo>
                        <a:cubicBezTo>
                          <a:pt x="120" y="153"/>
                          <a:pt x="122" y="152"/>
                          <a:pt x="122" y="149"/>
                        </a:cubicBezTo>
                        <a:cubicBezTo>
                          <a:pt x="122" y="105"/>
                          <a:pt x="122" y="105"/>
                          <a:pt x="122" y="105"/>
                        </a:cubicBezTo>
                        <a:cubicBezTo>
                          <a:pt x="122" y="103"/>
                          <a:pt x="120" y="101"/>
                          <a:pt x="117" y="101"/>
                        </a:cubicBezTo>
                        <a:cubicBezTo>
                          <a:pt x="59" y="101"/>
                          <a:pt x="59" y="101"/>
                          <a:pt x="59" y="101"/>
                        </a:cubicBezTo>
                        <a:cubicBezTo>
                          <a:pt x="56" y="101"/>
                          <a:pt x="54" y="103"/>
                          <a:pt x="54" y="105"/>
                        </a:cubicBezTo>
                        <a:cubicBezTo>
                          <a:pt x="54" y="112"/>
                          <a:pt x="54" y="112"/>
                          <a:pt x="54" y="112"/>
                        </a:cubicBezTo>
                        <a:cubicBezTo>
                          <a:pt x="46" y="112"/>
                          <a:pt x="46" y="112"/>
                          <a:pt x="46" y="112"/>
                        </a:cubicBezTo>
                        <a:cubicBezTo>
                          <a:pt x="46" y="77"/>
                          <a:pt x="46" y="77"/>
                          <a:pt x="46" y="77"/>
                        </a:cubicBezTo>
                        <a:cubicBezTo>
                          <a:pt x="89" y="77"/>
                          <a:pt x="89" y="77"/>
                          <a:pt x="89" y="77"/>
                        </a:cubicBezTo>
                        <a:cubicBezTo>
                          <a:pt x="91" y="77"/>
                          <a:pt x="93" y="75"/>
                          <a:pt x="93" y="73"/>
                        </a:cubicBezTo>
                        <a:cubicBezTo>
                          <a:pt x="90" y="66"/>
                          <a:pt x="90" y="66"/>
                          <a:pt x="90" y="66"/>
                        </a:cubicBezTo>
                        <a:cubicBezTo>
                          <a:pt x="90" y="64"/>
                          <a:pt x="88" y="62"/>
                          <a:pt x="86" y="62"/>
                        </a:cubicBezTo>
                        <a:cubicBezTo>
                          <a:pt x="83" y="62"/>
                          <a:pt x="83" y="62"/>
                          <a:pt x="83" y="62"/>
                        </a:cubicBezTo>
                        <a:cubicBezTo>
                          <a:pt x="80" y="55"/>
                          <a:pt x="80" y="55"/>
                          <a:pt x="80" y="55"/>
                        </a:cubicBezTo>
                        <a:cubicBezTo>
                          <a:pt x="70" y="55"/>
                          <a:pt x="70" y="55"/>
                          <a:pt x="70" y="55"/>
                        </a:cubicBezTo>
                        <a:cubicBezTo>
                          <a:pt x="70" y="53"/>
                          <a:pt x="70" y="53"/>
                          <a:pt x="70" y="53"/>
                        </a:cubicBezTo>
                        <a:cubicBezTo>
                          <a:pt x="76" y="53"/>
                          <a:pt x="76" y="53"/>
                          <a:pt x="76" y="53"/>
                        </a:cubicBezTo>
                        <a:cubicBezTo>
                          <a:pt x="79" y="53"/>
                          <a:pt x="81" y="51"/>
                          <a:pt x="81" y="49"/>
                        </a:cubicBezTo>
                        <a:cubicBezTo>
                          <a:pt x="81" y="4"/>
                          <a:pt x="81" y="4"/>
                          <a:pt x="81" y="4"/>
                        </a:cubicBezTo>
                        <a:cubicBezTo>
                          <a:pt x="81" y="2"/>
                          <a:pt x="79" y="0"/>
                          <a:pt x="76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5" y="0"/>
                          <a:pt x="13" y="2"/>
                          <a:pt x="13" y="4"/>
                        </a:cubicBezTo>
                        <a:cubicBezTo>
                          <a:pt x="13" y="49"/>
                          <a:pt x="13" y="49"/>
                          <a:pt x="13" y="49"/>
                        </a:cubicBezTo>
                        <a:cubicBezTo>
                          <a:pt x="13" y="51"/>
                          <a:pt x="15" y="53"/>
                          <a:pt x="17" y="53"/>
                        </a:cubicBezTo>
                        <a:cubicBezTo>
                          <a:pt x="24" y="53"/>
                          <a:pt x="24" y="53"/>
                          <a:pt x="24" y="53"/>
                        </a:cubicBezTo>
                        <a:cubicBezTo>
                          <a:pt x="24" y="55"/>
                          <a:pt x="24" y="55"/>
                          <a:pt x="24" y="55"/>
                        </a:cubicBezTo>
                        <a:cubicBezTo>
                          <a:pt x="14" y="55"/>
                          <a:pt x="14" y="55"/>
                          <a:pt x="14" y="55"/>
                        </a:cubicBezTo>
                        <a:cubicBezTo>
                          <a:pt x="11" y="62"/>
                          <a:pt x="11" y="62"/>
                          <a:pt x="11" y="62"/>
                        </a:cubicBezTo>
                        <a:cubicBezTo>
                          <a:pt x="8" y="62"/>
                          <a:pt x="8" y="62"/>
                          <a:pt x="8" y="62"/>
                        </a:cubicBezTo>
                        <a:cubicBezTo>
                          <a:pt x="5" y="62"/>
                          <a:pt x="3" y="64"/>
                          <a:pt x="3" y="66"/>
                        </a:cubicBezTo>
                        <a:cubicBezTo>
                          <a:pt x="0" y="73"/>
                          <a:pt x="0" y="73"/>
                          <a:pt x="0" y="73"/>
                        </a:cubicBezTo>
                        <a:cubicBezTo>
                          <a:pt x="0" y="75"/>
                          <a:pt x="2" y="77"/>
                          <a:pt x="5" y="77"/>
                        </a:cubicBezTo>
                        <a:cubicBezTo>
                          <a:pt x="41" y="77"/>
                          <a:pt x="41" y="77"/>
                          <a:pt x="41" y="77"/>
                        </a:cubicBezTo>
                        <a:cubicBezTo>
                          <a:pt x="41" y="112"/>
                          <a:pt x="41" y="112"/>
                          <a:pt x="41" y="112"/>
                        </a:cubicBezTo>
                        <a:cubicBezTo>
                          <a:pt x="30" y="112"/>
                          <a:pt x="30" y="112"/>
                          <a:pt x="30" y="112"/>
                        </a:cubicBezTo>
                        <a:cubicBezTo>
                          <a:pt x="30" y="116"/>
                          <a:pt x="30" y="116"/>
                          <a:pt x="30" y="116"/>
                        </a:cubicBezTo>
                        <a:cubicBezTo>
                          <a:pt x="54" y="116"/>
                          <a:pt x="54" y="116"/>
                          <a:pt x="54" y="116"/>
                        </a:cubicBezTo>
                        <a:cubicBezTo>
                          <a:pt x="54" y="149"/>
                          <a:pt x="54" y="149"/>
                          <a:pt x="54" y="149"/>
                        </a:cubicBezTo>
                        <a:cubicBezTo>
                          <a:pt x="54" y="152"/>
                          <a:pt x="56" y="153"/>
                          <a:pt x="59" y="153"/>
                        </a:cubicBezTo>
                        <a:cubicBezTo>
                          <a:pt x="65" y="153"/>
                          <a:pt x="65" y="153"/>
                          <a:pt x="65" y="153"/>
                        </a:cubicBezTo>
                        <a:cubicBezTo>
                          <a:pt x="65" y="156"/>
                          <a:pt x="65" y="156"/>
                          <a:pt x="65" y="156"/>
                        </a:cubicBezTo>
                        <a:cubicBezTo>
                          <a:pt x="55" y="156"/>
                          <a:pt x="55" y="156"/>
                          <a:pt x="55" y="156"/>
                        </a:cubicBezTo>
                        <a:cubicBezTo>
                          <a:pt x="52" y="163"/>
                          <a:pt x="52" y="163"/>
                          <a:pt x="52" y="163"/>
                        </a:cubicBezTo>
                        <a:cubicBezTo>
                          <a:pt x="49" y="163"/>
                          <a:pt x="49" y="163"/>
                          <a:pt x="49" y="163"/>
                        </a:cubicBezTo>
                        <a:cubicBezTo>
                          <a:pt x="46" y="163"/>
                          <a:pt x="45" y="165"/>
                          <a:pt x="45" y="167"/>
                        </a:cubicBezTo>
                        <a:cubicBezTo>
                          <a:pt x="42" y="173"/>
                          <a:pt x="42" y="173"/>
                          <a:pt x="42" y="173"/>
                        </a:cubicBezTo>
                        <a:cubicBezTo>
                          <a:pt x="42" y="176"/>
                          <a:pt x="43" y="178"/>
                          <a:pt x="46" y="178"/>
                        </a:cubicBezTo>
                        <a:cubicBezTo>
                          <a:pt x="130" y="178"/>
                          <a:pt x="130" y="178"/>
                          <a:pt x="130" y="178"/>
                        </a:cubicBezTo>
                        <a:cubicBezTo>
                          <a:pt x="133" y="178"/>
                          <a:pt x="134" y="176"/>
                          <a:pt x="134" y="173"/>
                        </a:cubicBezTo>
                        <a:lnTo>
                          <a:pt x="131" y="167"/>
                        </a:lnTo>
                        <a:close/>
                        <a:moveTo>
                          <a:pt x="17" y="50"/>
                        </a:moveTo>
                        <a:cubicBezTo>
                          <a:pt x="16" y="50"/>
                          <a:pt x="15" y="49"/>
                          <a:pt x="15" y="49"/>
                        </a:cubicBezTo>
                        <a:cubicBezTo>
                          <a:pt x="15" y="4"/>
                          <a:pt x="15" y="4"/>
                          <a:pt x="15" y="4"/>
                        </a:cubicBezTo>
                        <a:cubicBezTo>
                          <a:pt x="15" y="3"/>
                          <a:pt x="16" y="3"/>
                          <a:pt x="17" y="3"/>
                        </a:cubicBezTo>
                        <a:cubicBezTo>
                          <a:pt x="76" y="3"/>
                          <a:pt x="76" y="3"/>
                          <a:pt x="76" y="3"/>
                        </a:cubicBezTo>
                        <a:cubicBezTo>
                          <a:pt x="77" y="3"/>
                          <a:pt x="78" y="3"/>
                          <a:pt x="78" y="4"/>
                        </a:cubicBezTo>
                        <a:cubicBezTo>
                          <a:pt x="78" y="49"/>
                          <a:pt x="78" y="49"/>
                          <a:pt x="78" y="49"/>
                        </a:cubicBezTo>
                        <a:cubicBezTo>
                          <a:pt x="78" y="49"/>
                          <a:pt x="77" y="50"/>
                          <a:pt x="76" y="50"/>
                        </a:cubicBezTo>
                        <a:lnTo>
                          <a:pt x="17" y="50"/>
                        </a:lnTo>
                        <a:close/>
                        <a:moveTo>
                          <a:pt x="3" y="73"/>
                        </a:moveTo>
                        <a:cubicBezTo>
                          <a:pt x="3" y="72"/>
                          <a:pt x="6" y="67"/>
                          <a:pt x="6" y="67"/>
                        </a:cubicBezTo>
                        <a:cubicBezTo>
                          <a:pt x="6" y="66"/>
                          <a:pt x="6" y="66"/>
                          <a:pt x="6" y="66"/>
                        </a:cubicBezTo>
                        <a:cubicBezTo>
                          <a:pt x="6" y="65"/>
                          <a:pt x="7" y="64"/>
                          <a:pt x="8" y="64"/>
                        </a:cubicBezTo>
                        <a:cubicBezTo>
                          <a:pt x="12" y="64"/>
                          <a:pt x="12" y="64"/>
                          <a:pt x="12" y="64"/>
                        </a:cubicBezTo>
                        <a:cubicBezTo>
                          <a:pt x="12" y="64"/>
                          <a:pt x="15" y="60"/>
                          <a:pt x="15" y="58"/>
                        </a:cubicBezTo>
                        <a:cubicBezTo>
                          <a:pt x="18" y="58"/>
                          <a:pt x="26" y="58"/>
                          <a:pt x="26" y="58"/>
                        </a:cubicBezTo>
                        <a:cubicBezTo>
                          <a:pt x="26" y="58"/>
                          <a:pt x="26" y="55"/>
                          <a:pt x="26" y="54"/>
                        </a:cubicBezTo>
                        <a:cubicBezTo>
                          <a:pt x="31" y="54"/>
                          <a:pt x="63" y="54"/>
                          <a:pt x="67" y="54"/>
                        </a:cubicBezTo>
                        <a:cubicBezTo>
                          <a:pt x="67" y="55"/>
                          <a:pt x="67" y="58"/>
                          <a:pt x="67" y="58"/>
                        </a:cubicBezTo>
                        <a:cubicBezTo>
                          <a:pt x="67" y="58"/>
                          <a:pt x="76" y="58"/>
                          <a:pt x="78" y="58"/>
                        </a:cubicBezTo>
                        <a:cubicBezTo>
                          <a:pt x="79" y="60"/>
                          <a:pt x="81" y="64"/>
                          <a:pt x="81" y="64"/>
                        </a:cubicBezTo>
                        <a:cubicBezTo>
                          <a:pt x="86" y="64"/>
                          <a:pt x="86" y="64"/>
                          <a:pt x="86" y="64"/>
                        </a:cubicBezTo>
                        <a:cubicBezTo>
                          <a:pt x="87" y="64"/>
                          <a:pt x="88" y="65"/>
                          <a:pt x="88" y="66"/>
                        </a:cubicBezTo>
                        <a:cubicBezTo>
                          <a:pt x="88" y="67"/>
                          <a:pt x="88" y="67"/>
                          <a:pt x="88" y="67"/>
                        </a:cubicBezTo>
                        <a:cubicBezTo>
                          <a:pt x="88" y="67"/>
                          <a:pt x="90" y="72"/>
                          <a:pt x="91" y="73"/>
                        </a:cubicBezTo>
                        <a:cubicBezTo>
                          <a:pt x="90" y="74"/>
                          <a:pt x="90" y="74"/>
                          <a:pt x="89" y="74"/>
                        </a:cubicBezTo>
                        <a:cubicBezTo>
                          <a:pt x="5" y="74"/>
                          <a:pt x="5" y="74"/>
                          <a:pt x="5" y="74"/>
                        </a:cubicBezTo>
                        <a:cubicBezTo>
                          <a:pt x="4" y="74"/>
                          <a:pt x="3" y="74"/>
                          <a:pt x="3" y="73"/>
                        </a:cubicBezTo>
                        <a:close/>
                        <a:moveTo>
                          <a:pt x="59" y="151"/>
                        </a:moveTo>
                        <a:cubicBezTo>
                          <a:pt x="57" y="151"/>
                          <a:pt x="57" y="150"/>
                          <a:pt x="57" y="149"/>
                        </a:cubicBezTo>
                        <a:cubicBezTo>
                          <a:pt x="57" y="105"/>
                          <a:pt x="57" y="105"/>
                          <a:pt x="57" y="105"/>
                        </a:cubicBezTo>
                        <a:cubicBezTo>
                          <a:pt x="57" y="104"/>
                          <a:pt x="57" y="104"/>
                          <a:pt x="59" y="104"/>
                        </a:cubicBezTo>
                        <a:cubicBezTo>
                          <a:pt x="117" y="104"/>
                          <a:pt x="117" y="104"/>
                          <a:pt x="117" y="104"/>
                        </a:cubicBezTo>
                        <a:cubicBezTo>
                          <a:pt x="119" y="104"/>
                          <a:pt x="119" y="104"/>
                          <a:pt x="119" y="105"/>
                        </a:cubicBezTo>
                        <a:cubicBezTo>
                          <a:pt x="119" y="149"/>
                          <a:pt x="119" y="149"/>
                          <a:pt x="119" y="149"/>
                        </a:cubicBezTo>
                        <a:cubicBezTo>
                          <a:pt x="119" y="150"/>
                          <a:pt x="119" y="151"/>
                          <a:pt x="117" y="151"/>
                        </a:cubicBezTo>
                        <a:lnTo>
                          <a:pt x="59" y="151"/>
                        </a:lnTo>
                        <a:close/>
                        <a:moveTo>
                          <a:pt x="130" y="175"/>
                        </a:moveTo>
                        <a:cubicBezTo>
                          <a:pt x="46" y="175"/>
                          <a:pt x="46" y="175"/>
                          <a:pt x="46" y="175"/>
                        </a:cubicBezTo>
                        <a:cubicBezTo>
                          <a:pt x="45" y="175"/>
                          <a:pt x="44" y="175"/>
                          <a:pt x="44" y="174"/>
                        </a:cubicBezTo>
                        <a:cubicBezTo>
                          <a:pt x="45" y="173"/>
                          <a:pt x="47" y="167"/>
                          <a:pt x="47" y="167"/>
                        </a:cubicBezTo>
                        <a:cubicBezTo>
                          <a:pt x="47" y="167"/>
                          <a:pt x="47" y="167"/>
                          <a:pt x="47" y="167"/>
                        </a:cubicBezTo>
                        <a:cubicBezTo>
                          <a:pt x="47" y="166"/>
                          <a:pt x="48" y="165"/>
                          <a:pt x="49" y="165"/>
                        </a:cubicBezTo>
                        <a:cubicBezTo>
                          <a:pt x="54" y="165"/>
                          <a:pt x="54" y="165"/>
                          <a:pt x="54" y="165"/>
                        </a:cubicBezTo>
                        <a:cubicBezTo>
                          <a:pt x="54" y="165"/>
                          <a:pt x="56" y="161"/>
                          <a:pt x="57" y="159"/>
                        </a:cubicBezTo>
                        <a:cubicBezTo>
                          <a:pt x="59" y="159"/>
                          <a:pt x="68" y="159"/>
                          <a:pt x="68" y="159"/>
                        </a:cubicBezTo>
                        <a:cubicBezTo>
                          <a:pt x="68" y="159"/>
                          <a:pt x="68" y="155"/>
                          <a:pt x="68" y="155"/>
                        </a:cubicBezTo>
                        <a:cubicBezTo>
                          <a:pt x="72" y="155"/>
                          <a:pt x="104" y="155"/>
                          <a:pt x="108" y="155"/>
                        </a:cubicBezTo>
                        <a:cubicBezTo>
                          <a:pt x="108" y="155"/>
                          <a:pt x="108" y="159"/>
                          <a:pt x="108" y="159"/>
                        </a:cubicBezTo>
                        <a:cubicBezTo>
                          <a:pt x="108" y="159"/>
                          <a:pt x="117" y="159"/>
                          <a:pt x="119" y="159"/>
                        </a:cubicBezTo>
                        <a:cubicBezTo>
                          <a:pt x="120" y="161"/>
                          <a:pt x="122" y="165"/>
                          <a:pt x="122" y="165"/>
                        </a:cubicBezTo>
                        <a:cubicBezTo>
                          <a:pt x="127" y="165"/>
                          <a:pt x="127" y="165"/>
                          <a:pt x="127" y="165"/>
                        </a:cubicBezTo>
                        <a:cubicBezTo>
                          <a:pt x="128" y="165"/>
                          <a:pt x="129" y="166"/>
                          <a:pt x="129" y="167"/>
                        </a:cubicBezTo>
                        <a:cubicBezTo>
                          <a:pt x="129" y="167"/>
                          <a:pt x="129" y="167"/>
                          <a:pt x="129" y="167"/>
                        </a:cubicBezTo>
                        <a:cubicBezTo>
                          <a:pt x="129" y="167"/>
                          <a:pt x="131" y="173"/>
                          <a:pt x="132" y="174"/>
                        </a:cubicBezTo>
                        <a:cubicBezTo>
                          <a:pt x="132" y="175"/>
                          <a:pt x="131" y="175"/>
                          <a:pt x="130" y="1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3" name="Freeform 49"/>
                  <p:cNvSpPr>
                    <a:spLocks/>
                  </p:cNvSpPr>
                  <p:nvPr/>
                </p:nvSpPr>
                <p:spPr bwMode="auto">
                  <a:xfrm>
                    <a:off x="6142038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4" name="Freeform 50"/>
                  <p:cNvSpPr>
                    <a:spLocks/>
                  </p:cNvSpPr>
                  <p:nvPr/>
                </p:nvSpPr>
                <p:spPr bwMode="auto">
                  <a:xfrm>
                    <a:off x="6188076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5" name="Freeform 51"/>
                  <p:cNvSpPr>
                    <a:spLocks/>
                  </p:cNvSpPr>
                  <p:nvPr/>
                </p:nvSpPr>
                <p:spPr bwMode="auto">
                  <a:xfrm>
                    <a:off x="6232526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6" name="Freeform 52"/>
                  <p:cNvSpPr>
                    <a:spLocks/>
                  </p:cNvSpPr>
                  <p:nvPr/>
                </p:nvSpPr>
                <p:spPr bwMode="auto">
                  <a:xfrm>
                    <a:off x="6278563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7" name="Freeform 53"/>
                  <p:cNvSpPr>
                    <a:spLocks/>
                  </p:cNvSpPr>
                  <p:nvPr/>
                </p:nvSpPr>
                <p:spPr bwMode="auto">
                  <a:xfrm>
                    <a:off x="6324601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Freeform 54"/>
                  <p:cNvSpPr>
                    <a:spLocks/>
                  </p:cNvSpPr>
                  <p:nvPr/>
                </p:nvSpPr>
                <p:spPr bwMode="auto">
                  <a:xfrm>
                    <a:off x="6370638" y="3736976"/>
                    <a:ext cx="30163" cy="7938"/>
                  </a:xfrm>
                  <a:custGeom>
                    <a:avLst/>
                    <a:gdLst>
                      <a:gd name="T0" fmla="*/ 6 w 8"/>
                      <a:gd name="T1" fmla="*/ 0 h 2"/>
                      <a:gd name="T2" fmla="*/ 2 w 8"/>
                      <a:gd name="T3" fmla="*/ 0 h 2"/>
                      <a:gd name="T4" fmla="*/ 0 w 8"/>
                      <a:gd name="T5" fmla="*/ 1 h 2"/>
                      <a:gd name="T6" fmla="*/ 2 w 8"/>
                      <a:gd name="T7" fmla="*/ 2 h 2"/>
                      <a:gd name="T8" fmla="*/ 6 w 8"/>
                      <a:gd name="T9" fmla="*/ 2 h 2"/>
                      <a:gd name="T10" fmla="*/ 8 w 8"/>
                      <a:gd name="T11" fmla="*/ 1 h 2"/>
                      <a:gd name="T12" fmla="*/ 6 w 8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6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Freeform 55"/>
                  <p:cNvSpPr>
                    <a:spLocks/>
                  </p:cNvSpPr>
                  <p:nvPr/>
                </p:nvSpPr>
                <p:spPr bwMode="auto">
                  <a:xfrm>
                    <a:off x="6164263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Freeform 56"/>
                  <p:cNvSpPr>
                    <a:spLocks/>
                  </p:cNvSpPr>
                  <p:nvPr/>
                </p:nvSpPr>
                <p:spPr bwMode="auto">
                  <a:xfrm>
                    <a:off x="6210301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Freeform 57"/>
                  <p:cNvSpPr>
                    <a:spLocks/>
                  </p:cNvSpPr>
                  <p:nvPr/>
                </p:nvSpPr>
                <p:spPr bwMode="auto">
                  <a:xfrm>
                    <a:off x="6256338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Freeform 58"/>
                  <p:cNvSpPr>
                    <a:spLocks/>
                  </p:cNvSpPr>
                  <p:nvPr/>
                </p:nvSpPr>
                <p:spPr bwMode="auto">
                  <a:xfrm>
                    <a:off x="6300788" y="3721101"/>
                    <a:ext cx="31750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Freeform 59"/>
                  <p:cNvSpPr>
                    <a:spLocks/>
                  </p:cNvSpPr>
                  <p:nvPr/>
                </p:nvSpPr>
                <p:spPr bwMode="auto">
                  <a:xfrm>
                    <a:off x="6346826" y="3721101"/>
                    <a:ext cx="30163" cy="7938"/>
                  </a:xfrm>
                  <a:custGeom>
                    <a:avLst/>
                    <a:gdLst>
                      <a:gd name="T0" fmla="*/ 2 w 8"/>
                      <a:gd name="T1" fmla="*/ 2 h 2"/>
                      <a:gd name="T2" fmla="*/ 6 w 8"/>
                      <a:gd name="T3" fmla="*/ 2 h 2"/>
                      <a:gd name="T4" fmla="*/ 8 w 8"/>
                      <a:gd name="T5" fmla="*/ 1 h 2"/>
                      <a:gd name="T6" fmla="*/ 6 w 8"/>
                      <a:gd name="T7" fmla="*/ 0 h 2"/>
                      <a:gd name="T8" fmla="*/ 2 w 8"/>
                      <a:gd name="T9" fmla="*/ 0 h 2"/>
                      <a:gd name="T10" fmla="*/ 0 w 8"/>
                      <a:gd name="T11" fmla="*/ 1 h 2"/>
                      <a:gd name="T12" fmla="*/ 2 w 8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">
                        <a:moveTo>
                          <a:pt x="2" y="2"/>
                        </a:moveTo>
                        <a:cubicBezTo>
                          <a:pt x="6" y="2"/>
                          <a:pt x="6" y="2"/>
                          <a:pt x="6" y="2"/>
                        </a:cubicBezTo>
                        <a:cubicBezTo>
                          <a:pt x="7" y="2"/>
                          <a:pt x="8" y="2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ubicBezTo>
                          <a:pt x="0" y="2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6435" tIns="48218" rIns="96435" bIns="482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38" name="组合 37"/>
            <p:cNvGrpSpPr/>
            <p:nvPr/>
          </p:nvGrpSpPr>
          <p:grpSpPr>
            <a:xfrm>
              <a:off x="3430103" y="3734259"/>
              <a:ext cx="940001" cy="940001"/>
              <a:chOff x="4048703" y="3786091"/>
              <a:chExt cx="940001" cy="94000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4048703" y="3786091"/>
                <a:ext cx="940001" cy="94000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Freeform 18"/>
              <p:cNvSpPr>
                <a:spLocks/>
              </p:cNvSpPr>
              <p:nvPr/>
            </p:nvSpPr>
            <p:spPr bwMode="auto">
              <a:xfrm>
                <a:off x="4327758" y="4029452"/>
                <a:ext cx="381890" cy="365445"/>
              </a:xfrm>
              <a:custGeom>
                <a:avLst/>
                <a:gdLst>
                  <a:gd name="T0" fmla="*/ 174 w 174"/>
                  <a:gd name="T1" fmla="*/ 139 h 166"/>
                  <a:gd name="T2" fmla="*/ 153 w 174"/>
                  <a:gd name="T3" fmla="*/ 126 h 166"/>
                  <a:gd name="T4" fmla="*/ 126 w 174"/>
                  <a:gd name="T5" fmla="*/ 115 h 166"/>
                  <a:gd name="T6" fmla="*/ 118 w 174"/>
                  <a:gd name="T7" fmla="*/ 112 h 166"/>
                  <a:gd name="T8" fmla="*/ 111 w 174"/>
                  <a:gd name="T9" fmla="*/ 100 h 166"/>
                  <a:gd name="T10" fmla="*/ 106 w 174"/>
                  <a:gd name="T11" fmla="*/ 100 h 166"/>
                  <a:gd name="T12" fmla="*/ 111 w 174"/>
                  <a:gd name="T13" fmla="*/ 90 h 166"/>
                  <a:gd name="T14" fmla="*/ 113 w 174"/>
                  <a:gd name="T15" fmla="*/ 79 h 166"/>
                  <a:gd name="T16" fmla="*/ 118 w 174"/>
                  <a:gd name="T17" fmla="*/ 74 h 166"/>
                  <a:gd name="T18" fmla="*/ 121 w 174"/>
                  <a:gd name="T19" fmla="*/ 67 h 166"/>
                  <a:gd name="T20" fmla="*/ 120 w 174"/>
                  <a:gd name="T21" fmla="*/ 54 h 166"/>
                  <a:gd name="T22" fmla="*/ 118 w 174"/>
                  <a:gd name="T23" fmla="*/ 49 h 166"/>
                  <a:gd name="T24" fmla="*/ 119 w 174"/>
                  <a:gd name="T25" fmla="*/ 32 h 166"/>
                  <a:gd name="T26" fmla="*/ 118 w 174"/>
                  <a:gd name="T27" fmla="*/ 20 h 166"/>
                  <a:gd name="T28" fmla="*/ 113 w 174"/>
                  <a:gd name="T29" fmla="*/ 13 h 166"/>
                  <a:gd name="T30" fmla="*/ 108 w 174"/>
                  <a:gd name="T31" fmla="*/ 12 h 166"/>
                  <a:gd name="T32" fmla="*/ 104 w 174"/>
                  <a:gd name="T33" fmla="*/ 9 h 166"/>
                  <a:gd name="T34" fmla="*/ 67 w 174"/>
                  <a:gd name="T35" fmla="*/ 9 h 166"/>
                  <a:gd name="T36" fmla="*/ 54 w 174"/>
                  <a:gd name="T37" fmla="*/ 48 h 166"/>
                  <a:gd name="T38" fmla="*/ 52 w 174"/>
                  <a:gd name="T39" fmla="*/ 57 h 166"/>
                  <a:gd name="T40" fmla="*/ 57 w 174"/>
                  <a:gd name="T41" fmla="*/ 76 h 166"/>
                  <a:gd name="T42" fmla="*/ 60 w 174"/>
                  <a:gd name="T43" fmla="*/ 77 h 166"/>
                  <a:gd name="T44" fmla="*/ 62 w 174"/>
                  <a:gd name="T45" fmla="*/ 91 h 166"/>
                  <a:gd name="T46" fmla="*/ 67 w 174"/>
                  <a:gd name="T47" fmla="*/ 99 h 166"/>
                  <a:gd name="T48" fmla="*/ 63 w 174"/>
                  <a:gd name="T49" fmla="*/ 100 h 166"/>
                  <a:gd name="T50" fmla="*/ 56 w 174"/>
                  <a:gd name="T51" fmla="*/ 112 h 166"/>
                  <a:gd name="T52" fmla="*/ 48 w 174"/>
                  <a:gd name="T53" fmla="*/ 115 h 166"/>
                  <a:gd name="T54" fmla="*/ 21 w 174"/>
                  <a:gd name="T55" fmla="*/ 126 h 166"/>
                  <a:gd name="T56" fmla="*/ 0 w 174"/>
                  <a:gd name="T57" fmla="*/ 139 h 166"/>
                  <a:gd name="T58" fmla="*/ 0 w 174"/>
                  <a:gd name="T59" fmla="*/ 166 h 166"/>
                  <a:gd name="T60" fmla="*/ 76 w 174"/>
                  <a:gd name="T61" fmla="*/ 166 h 166"/>
                  <a:gd name="T62" fmla="*/ 82 w 174"/>
                  <a:gd name="T63" fmla="*/ 127 h 166"/>
                  <a:gd name="T64" fmla="*/ 77 w 174"/>
                  <a:gd name="T65" fmla="*/ 117 h 166"/>
                  <a:gd name="T66" fmla="*/ 88 w 174"/>
                  <a:gd name="T67" fmla="*/ 112 h 166"/>
                  <a:gd name="T68" fmla="*/ 97 w 174"/>
                  <a:gd name="T69" fmla="*/ 117 h 166"/>
                  <a:gd name="T70" fmla="*/ 92 w 174"/>
                  <a:gd name="T71" fmla="*/ 128 h 166"/>
                  <a:gd name="T72" fmla="*/ 101 w 174"/>
                  <a:gd name="T73" fmla="*/ 166 h 166"/>
                  <a:gd name="T74" fmla="*/ 174 w 174"/>
                  <a:gd name="T75" fmla="*/ 166 h 166"/>
                  <a:gd name="T76" fmla="*/ 174 w 174"/>
                  <a:gd name="T77" fmla="*/ 13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4" h="166">
                    <a:moveTo>
                      <a:pt x="174" y="139"/>
                    </a:moveTo>
                    <a:cubicBezTo>
                      <a:pt x="171" y="131"/>
                      <a:pt x="161" y="129"/>
                      <a:pt x="153" y="126"/>
                    </a:cubicBezTo>
                    <a:cubicBezTo>
                      <a:pt x="144" y="122"/>
                      <a:pt x="135" y="118"/>
                      <a:pt x="126" y="115"/>
                    </a:cubicBezTo>
                    <a:cubicBezTo>
                      <a:pt x="123" y="114"/>
                      <a:pt x="121" y="113"/>
                      <a:pt x="118" y="112"/>
                    </a:cubicBezTo>
                    <a:cubicBezTo>
                      <a:pt x="115" y="110"/>
                      <a:pt x="113" y="104"/>
                      <a:pt x="111" y="100"/>
                    </a:cubicBezTo>
                    <a:cubicBezTo>
                      <a:pt x="109" y="100"/>
                      <a:pt x="108" y="100"/>
                      <a:pt x="106" y="100"/>
                    </a:cubicBezTo>
                    <a:cubicBezTo>
                      <a:pt x="106" y="94"/>
                      <a:pt x="110" y="94"/>
                      <a:pt x="111" y="90"/>
                    </a:cubicBezTo>
                    <a:cubicBezTo>
                      <a:pt x="112" y="86"/>
                      <a:pt x="111" y="82"/>
                      <a:pt x="113" y="79"/>
                    </a:cubicBezTo>
                    <a:cubicBezTo>
                      <a:pt x="114" y="76"/>
                      <a:pt x="117" y="76"/>
                      <a:pt x="118" y="74"/>
                    </a:cubicBezTo>
                    <a:cubicBezTo>
                      <a:pt x="120" y="73"/>
                      <a:pt x="120" y="69"/>
                      <a:pt x="121" y="67"/>
                    </a:cubicBezTo>
                    <a:cubicBezTo>
                      <a:pt x="122" y="63"/>
                      <a:pt x="122" y="58"/>
                      <a:pt x="120" y="54"/>
                    </a:cubicBezTo>
                    <a:cubicBezTo>
                      <a:pt x="119" y="52"/>
                      <a:pt x="119" y="51"/>
                      <a:pt x="118" y="49"/>
                    </a:cubicBezTo>
                    <a:cubicBezTo>
                      <a:pt x="118" y="45"/>
                      <a:pt x="119" y="35"/>
                      <a:pt x="119" y="32"/>
                    </a:cubicBezTo>
                    <a:cubicBezTo>
                      <a:pt x="119" y="26"/>
                      <a:pt x="119" y="26"/>
                      <a:pt x="118" y="20"/>
                    </a:cubicBezTo>
                    <a:cubicBezTo>
                      <a:pt x="118" y="20"/>
                      <a:pt x="116" y="14"/>
                      <a:pt x="113" y="13"/>
                    </a:cubicBezTo>
                    <a:cubicBezTo>
                      <a:pt x="108" y="12"/>
                      <a:pt x="108" y="12"/>
                      <a:pt x="108" y="12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90" y="0"/>
                      <a:pt x="75" y="6"/>
                      <a:pt x="67" y="9"/>
                    </a:cubicBezTo>
                    <a:cubicBezTo>
                      <a:pt x="56" y="13"/>
                      <a:pt x="49" y="24"/>
                      <a:pt x="54" y="48"/>
                    </a:cubicBezTo>
                    <a:cubicBezTo>
                      <a:pt x="55" y="52"/>
                      <a:pt x="51" y="54"/>
                      <a:pt x="52" y="57"/>
                    </a:cubicBezTo>
                    <a:cubicBezTo>
                      <a:pt x="52" y="61"/>
                      <a:pt x="52" y="73"/>
                      <a:pt x="57" y="76"/>
                    </a:cubicBezTo>
                    <a:cubicBezTo>
                      <a:pt x="57" y="76"/>
                      <a:pt x="61" y="77"/>
                      <a:pt x="60" y="77"/>
                    </a:cubicBezTo>
                    <a:cubicBezTo>
                      <a:pt x="61" y="82"/>
                      <a:pt x="61" y="87"/>
                      <a:pt x="62" y="91"/>
                    </a:cubicBezTo>
                    <a:cubicBezTo>
                      <a:pt x="63" y="94"/>
                      <a:pt x="66" y="95"/>
                      <a:pt x="67" y="99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1" y="104"/>
                      <a:pt x="59" y="110"/>
                      <a:pt x="56" y="112"/>
                    </a:cubicBezTo>
                    <a:cubicBezTo>
                      <a:pt x="53" y="113"/>
                      <a:pt x="51" y="114"/>
                      <a:pt x="48" y="115"/>
                    </a:cubicBezTo>
                    <a:cubicBezTo>
                      <a:pt x="39" y="118"/>
                      <a:pt x="30" y="122"/>
                      <a:pt x="21" y="126"/>
                    </a:cubicBezTo>
                    <a:cubicBezTo>
                      <a:pt x="13" y="129"/>
                      <a:pt x="3" y="131"/>
                      <a:pt x="0" y="139"/>
                    </a:cubicBezTo>
                    <a:cubicBezTo>
                      <a:pt x="0" y="145"/>
                      <a:pt x="0" y="158"/>
                      <a:pt x="0" y="166"/>
                    </a:cubicBezTo>
                    <a:cubicBezTo>
                      <a:pt x="76" y="166"/>
                      <a:pt x="76" y="166"/>
                      <a:pt x="76" y="166"/>
                    </a:cubicBezTo>
                    <a:cubicBezTo>
                      <a:pt x="82" y="127"/>
                      <a:pt x="82" y="127"/>
                      <a:pt x="82" y="127"/>
                    </a:cubicBezTo>
                    <a:cubicBezTo>
                      <a:pt x="77" y="117"/>
                      <a:pt x="77" y="117"/>
                      <a:pt x="77" y="117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97" y="117"/>
                      <a:pt x="97" y="117"/>
                      <a:pt x="97" y="117"/>
                    </a:cubicBezTo>
                    <a:cubicBezTo>
                      <a:pt x="92" y="128"/>
                      <a:pt x="92" y="128"/>
                      <a:pt x="92" y="128"/>
                    </a:cubicBezTo>
                    <a:cubicBezTo>
                      <a:pt x="101" y="166"/>
                      <a:pt x="101" y="166"/>
                      <a:pt x="101" y="166"/>
                    </a:cubicBezTo>
                    <a:cubicBezTo>
                      <a:pt x="174" y="166"/>
                      <a:pt x="174" y="166"/>
                      <a:pt x="174" y="166"/>
                    </a:cubicBezTo>
                    <a:cubicBezTo>
                      <a:pt x="174" y="158"/>
                      <a:pt x="174" y="145"/>
                      <a:pt x="174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161100" y="1977800"/>
              <a:ext cx="1655673" cy="1655673"/>
              <a:chOff x="1693338" y="1856194"/>
              <a:chExt cx="1655673" cy="1655673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1693338" y="1856194"/>
                <a:ext cx="1655673" cy="165567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Freeform 5"/>
              <p:cNvSpPr>
                <a:spLocks noEditPoints="1"/>
              </p:cNvSpPr>
              <p:nvPr/>
            </p:nvSpPr>
            <p:spPr bwMode="auto">
              <a:xfrm>
                <a:off x="2038466" y="2262125"/>
                <a:ext cx="965415" cy="862840"/>
              </a:xfrm>
              <a:custGeom>
                <a:avLst/>
                <a:gdLst>
                  <a:gd name="T0" fmla="*/ 200 w 200"/>
                  <a:gd name="T1" fmla="*/ 62 h 178"/>
                  <a:gd name="T2" fmla="*/ 176 w 200"/>
                  <a:gd name="T3" fmla="*/ 39 h 178"/>
                  <a:gd name="T4" fmla="*/ 171 w 200"/>
                  <a:gd name="T5" fmla="*/ 39 h 178"/>
                  <a:gd name="T6" fmla="*/ 171 w 200"/>
                  <a:gd name="T7" fmla="*/ 38 h 178"/>
                  <a:gd name="T8" fmla="*/ 135 w 200"/>
                  <a:gd name="T9" fmla="*/ 3 h 178"/>
                  <a:gd name="T10" fmla="*/ 106 w 200"/>
                  <a:gd name="T11" fmla="*/ 16 h 178"/>
                  <a:gd name="T12" fmla="*/ 70 w 200"/>
                  <a:gd name="T13" fmla="*/ 0 h 178"/>
                  <a:gd name="T14" fmla="*/ 24 w 200"/>
                  <a:gd name="T15" fmla="*/ 45 h 178"/>
                  <a:gd name="T16" fmla="*/ 26 w 200"/>
                  <a:gd name="T17" fmla="*/ 59 h 178"/>
                  <a:gd name="T18" fmla="*/ 0 w 200"/>
                  <a:gd name="T19" fmla="*/ 89 h 178"/>
                  <a:gd name="T20" fmla="*/ 31 w 200"/>
                  <a:gd name="T21" fmla="*/ 119 h 178"/>
                  <a:gd name="T22" fmla="*/ 43 w 200"/>
                  <a:gd name="T23" fmla="*/ 117 h 178"/>
                  <a:gd name="T24" fmla="*/ 60 w 200"/>
                  <a:gd name="T25" fmla="*/ 133 h 178"/>
                  <a:gd name="T26" fmla="*/ 61 w 200"/>
                  <a:gd name="T27" fmla="*/ 133 h 178"/>
                  <a:gd name="T28" fmla="*/ 73 w 200"/>
                  <a:gd name="T29" fmla="*/ 143 h 178"/>
                  <a:gd name="T30" fmla="*/ 84 w 200"/>
                  <a:gd name="T31" fmla="*/ 131 h 178"/>
                  <a:gd name="T32" fmla="*/ 77 w 200"/>
                  <a:gd name="T33" fmla="*/ 122 h 178"/>
                  <a:gd name="T34" fmla="*/ 78 w 200"/>
                  <a:gd name="T35" fmla="*/ 116 h 178"/>
                  <a:gd name="T36" fmla="*/ 78 w 200"/>
                  <a:gd name="T37" fmla="*/ 115 h 178"/>
                  <a:gd name="T38" fmla="*/ 88 w 200"/>
                  <a:gd name="T39" fmla="*/ 117 h 178"/>
                  <a:gd name="T40" fmla="*/ 92 w 200"/>
                  <a:gd name="T41" fmla="*/ 117 h 178"/>
                  <a:gd name="T42" fmla="*/ 97 w 200"/>
                  <a:gd name="T43" fmla="*/ 131 h 178"/>
                  <a:gd name="T44" fmla="*/ 89 w 200"/>
                  <a:gd name="T45" fmla="*/ 141 h 178"/>
                  <a:gd name="T46" fmla="*/ 99 w 200"/>
                  <a:gd name="T47" fmla="*/ 151 h 178"/>
                  <a:gd name="T48" fmla="*/ 109 w 200"/>
                  <a:gd name="T49" fmla="*/ 140 h 178"/>
                  <a:gd name="T50" fmla="*/ 109 w 200"/>
                  <a:gd name="T51" fmla="*/ 139 h 178"/>
                  <a:gd name="T52" fmla="*/ 117 w 200"/>
                  <a:gd name="T53" fmla="*/ 140 h 178"/>
                  <a:gd name="T54" fmla="*/ 142 w 200"/>
                  <a:gd name="T55" fmla="*/ 116 h 178"/>
                  <a:gd name="T56" fmla="*/ 152 w 200"/>
                  <a:gd name="T57" fmla="*/ 117 h 178"/>
                  <a:gd name="T58" fmla="*/ 177 w 200"/>
                  <a:gd name="T59" fmla="*/ 93 h 178"/>
                  <a:gd name="T60" fmla="*/ 175 w 200"/>
                  <a:gd name="T61" fmla="*/ 84 h 178"/>
                  <a:gd name="T62" fmla="*/ 176 w 200"/>
                  <a:gd name="T63" fmla="*/ 84 h 178"/>
                  <a:gd name="T64" fmla="*/ 200 w 200"/>
                  <a:gd name="T65" fmla="*/ 62 h 178"/>
                  <a:gd name="T66" fmla="*/ 117 w 200"/>
                  <a:gd name="T67" fmla="*/ 147 h 178"/>
                  <a:gd name="T68" fmla="*/ 120 w 200"/>
                  <a:gd name="T69" fmla="*/ 145 h 178"/>
                  <a:gd name="T70" fmla="*/ 117 w 200"/>
                  <a:gd name="T71" fmla="*/ 143 h 178"/>
                  <a:gd name="T72" fmla="*/ 114 w 200"/>
                  <a:gd name="T73" fmla="*/ 145 h 178"/>
                  <a:gd name="T74" fmla="*/ 117 w 200"/>
                  <a:gd name="T75" fmla="*/ 147 h 178"/>
                  <a:gd name="T76" fmla="*/ 116 w 200"/>
                  <a:gd name="T77" fmla="*/ 168 h 178"/>
                  <a:gd name="T78" fmla="*/ 111 w 200"/>
                  <a:gd name="T79" fmla="*/ 173 h 178"/>
                  <a:gd name="T80" fmla="*/ 117 w 200"/>
                  <a:gd name="T81" fmla="*/ 178 h 178"/>
                  <a:gd name="T82" fmla="*/ 122 w 200"/>
                  <a:gd name="T83" fmla="*/ 173 h 178"/>
                  <a:gd name="T84" fmla="*/ 116 w 200"/>
                  <a:gd name="T85" fmla="*/ 168 h 178"/>
                  <a:gd name="T86" fmla="*/ 116 w 200"/>
                  <a:gd name="T87" fmla="*/ 155 h 178"/>
                  <a:gd name="T88" fmla="*/ 111 w 200"/>
                  <a:gd name="T89" fmla="*/ 150 h 178"/>
                  <a:gd name="T90" fmla="*/ 106 w 200"/>
                  <a:gd name="T91" fmla="*/ 155 h 178"/>
                  <a:gd name="T92" fmla="*/ 111 w 200"/>
                  <a:gd name="T93" fmla="*/ 160 h 178"/>
                  <a:gd name="T94" fmla="*/ 116 w 200"/>
                  <a:gd name="T95" fmla="*/ 155 h 178"/>
                  <a:gd name="T96" fmla="*/ 97 w 200"/>
                  <a:gd name="T97" fmla="*/ 156 h 178"/>
                  <a:gd name="T98" fmla="*/ 89 w 200"/>
                  <a:gd name="T99" fmla="*/ 164 h 178"/>
                  <a:gd name="T100" fmla="*/ 98 w 200"/>
                  <a:gd name="T101" fmla="*/ 172 h 178"/>
                  <a:gd name="T102" fmla="*/ 106 w 200"/>
                  <a:gd name="T103" fmla="*/ 163 h 178"/>
                  <a:gd name="T104" fmla="*/ 97 w 200"/>
                  <a:gd name="T105" fmla="*/ 15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0" h="178">
                    <a:moveTo>
                      <a:pt x="200" y="62"/>
                    </a:moveTo>
                    <a:cubicBezTo>
                      <a:pt x="200" y="49"/>
                      <a:pt x="189" y="39"/>
                      <a:pt x="176" y="39"/>
                    </a:cubicBezTo>
                    <a:cubicBezTo>
                      <a:pt x="174" y="39"/>
                      <a:pt x="172" y="39"/>
                      <a:pt x="171" y="39"/>
                    </a:cubicBezTo>
                    <a:cubicBezTo>
                      <a:pt x="171" y="39"/>
                      <a:pt x="171" y="38"/>
                      <a:pt x="171" y="38"/>
                    </a:cubicBezTo>
                    <a:cubicBezTo>
                      <a:pt x="171" y="18"/>
                      <a:pt x="155" y="3"/>
                      <a:pt x="135" y="3"/>
                    </a:cubicBezTo>
                    <a:cubicBezTo>
                      <a:pt x="123" y="3"/>
                      <a:pt x="113" y="8"/>
                      <a:pt x="106" y="16"/>
                    </a:cubicBezTo>
                    <a:cubicBezTo>
                      <a:pt x="98" y="6"/>
                      <a:pt x="85" y="0"/>
                      <a:pt x="70" y="0"/>
                    </a:cubicBezTo>
                    <a:cubicBezTo>
                      <a:pt x="45" y="0"/>
                      <a:pt x="24" y="20"/>
                      <a:pt x="24" y="45"/>
                    </a:cubicBezTo>
                    <a:cubicBezTo>
                      <a:pt x="24" y="50"/>
                      <a:pt x="25" y="55"/>
                      <a:pt x="26" y="59"/>
                    </a:cubicBezTo>
                    <a:cubicBezTo>
                      <a:pt x="11" y="62"/>
                      <a:pt x="0" y="74"/>
                      <a:pt x="0" y="89"/>
                    </a:cubicBezTo>
                    <a:cubicBezTo>
                      <a:pt x="0" y="106"/>
                      <a:pt x="14" y="119"/>
                      <a:pt x="31" y="119"/>
                    </a:cubicBezTo>
                    <a:cubicBezTo>
                      <a:pt x="36" y="119"/>
                      <a:pt x="39" y="119"/>
                      <a:pt x="43" y="117"/>
                    </a:cubicBezTo>
                    <a:cubicBezTo>
                      <a:pt x="44" y="126"/>
                      <a:pt x="51" y="133"/>
                      <a:pt x="60" y="133"/>
                    </a:cubicBezTo>
                    <a:cubicBezTo>
                      <a:pt x="61" y="133"/>
                      <a:pt x="61" y="133"/>
                      <a:pt x="61" y="133"/>
                    </a:cubicBezTo>
                    <a:cubicBezTo>
                      <a:pt x="62" y="138"/>
                      <a:pt x="67" y="143"/>
                      <a:pt x="73" y="143"/>
                    </a:cubicBezTo>
                    <a:cubicBezTo>
                      <a:pt x="79" y="143"/>
                      <a:pt x="84" y="137"/>
                      <a:pt x="84" y="131"/>
                    </a:cubicBezTo>
                    <a:cubicBezTo>
                      <a:pt x="84" y="127"/>
                      <a:pt x="81" y="123"/>
                      <a:pt x="77" y="122"/>
                    </a:cubicBezTo>
                    <a:cubicBezTo>
                      <a:pt x="78" y="120"/>
                      <a:pt x="78" y="118"/>
                      <a:pt x="78" y="116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81" y="116"/>
                      <a:pt x="84" y="117"/>
                      <a:pt x="88" y="117"/>
                    </a:cubicBezTo>
                    <a:cubicBezTo>
                      <a:pt x="89" y="117"/>
                      <a:pt x="90" y="117"/>
                      <a:pt x="92" y="117"/>
                    </a:cubicBezTo>
                    <a:cubicBezTo>
                      <a:pt x="92" y="122"/>
                      <a:pt x="94" y="127"/>
                      <a:pt x="97" y="131"/>
                    </a:cubicBezTo>
                    <a:cubicBezTo>
                      <a:pt x="92" y="132"/>
                      <a:pt x="88" y="136"/>
                      <a:pt x="89" y="141"/>
                    </a:cubicBezTo>
                    <a:cubicBezTo>
                      <a:pt x="89" y="146"/>
                      <a:pt x="93" y="151"/>
                      <a:pt x="99" y="151"/>
                    </a:cubicBezTo>
                    <a:cubicBezTo>
                      <a:pt x="105" y="150"/>
                      <a:pt x="109" y="146"/>
                      <a:pt x="109" y="140"/>
                    </a:cubicBezTo>
                    <a:cubicBezTo>
                      <a:pt x="109" y="140"/>
                      <a:pt x="109" y="139"/>
                      <a:pt x="109" y="139"/>
                    </a:cubicBezTo>
                    <a:cubicBezTo>
                      <a:pt x="111" y="140"/>
                      <a:pt x="114" y="140"/>
                      <a:pt x="117" y="140"/>
                    </a:cubicBezTo>
                    <a:cubicBezTo>
                      <a:pt x="131" y="140"/>
                      <a:pt x="142" y="129"/>
                      <a:pt x="142" y="116"/>
                    </a:cubicBezTo>
                    <a:cubicBezTo>
                      <a:pt x="145" y="117"/>
                      <a:pt x="148" y="117"/>
                      <a:pt x="152" y="117"/>
                    </a:cubicBezTo>
                    <a:cubicBezTo>
                      <a:pt x="166" y="117"/>
                      <a:pt x="177" y="106"/>
                      <a:pt x="177" y="93"/>
                    </a:cubicBezTo>
                    <a:cubicBezTo>
                      <a:pt x="177" y="90"/>
                      <a:pt x="176" y="87"/>
                      <a:pt x="175" y="84"/>
                    </a:cubicBezTo>
                    <a:cubicBezTo>
                      <a:pt x="176" y="84"/>
                      <a:pt x="176" y="84"/>
                      <a:pt x="176" y="84"/>
                    </a:cubicBezTo>
                    <a:cubicBezTo>
                      <a:pt x="189" y="84"/>
                      <a:pt x="200" y="74"/>
                      <a:pt x="200" y="62"/>
                    </a:cubicBezTo>
                    <a:close/>
                    <a:moveTo>
                      <a:pt x="117" y="147"/>
                    </a:moveTo>
                    <a:cubicBezTo>
                      <a:pt x="119" y="147"/>
                      <a:pt x="120" y="146"/>
                      <a:pt x="120" y="145"/>
                    </a:cubicBezTo>
                    <a:cubicBezTo>
                      <a:pt x="120" y="144"/>
                      <a:pt x="118" y="142"/>
                      <a:pt x="117" y="143"/>
                    </a:cubicBezTo>
                    <a:cubicBezTo>
                      <a:pt x="116" y="143"/>
                      <a:pt x="114" y="144"/>
                      <a:pt x="114" y="145"/>
                    </a:cubicBezTo>
                    <a:cubicBezTo>
                      <a:pt x="115" y="146"/>
                      <a:pt x="116" y="148"/>
                      <a:pt x="117" y="147"/>
                    </a:cubicBezTo>
                    <a:close/>
                    <a:moveTo>
                      <a:pt x="116" y="168"/>
                    </a:moveTo>
                    <a:cubicBezTo>
                      <a:pt x="113" y="168"/>
                      <a:pt x="111" y="170"/>
                      <a:pt x="111" y="173"/>
                    </a:cubicBezTo>
                    <a:cubicBezTo>
                      <a:pt x="111" y="176"/>
                      <a:pt x="114" y="178"/>
                      <a:pt x="117" y="178"/>
                    </a:cubicBezTo>
                    <a:cubicBezTo>
                      <a:pt x="120" y="178"/>
                      <a:pt x="122" y="175"/>
                      <a:pt x="122" y="173"/>
                    </a:cubicBezTo>
                    <a:cubicBezTo>
                      <a:pt x="122" y="170"/>
                      <a:pt x="119" y="167"/>
                      <a:pt x="116" y="168"/>
                    </a:cubicBezTo>
                    <a:close/>
                    <a:moveTo>
                      <a:pt x="116" y="155"/>
                    </a:moveTo>
                    <a:cubicBezTo>
                      <a:pt x="116" y="152"/>
                      <a:pt x="114" y="150"/>
                      <a:pt x="111" y="150"/>
                    </a:cubicBezTo>
                    <a:cubicBezTo>
                      <a:pt x="108" y="150"/>
                      <a:pt x="106" y="152"/>
                      <a:pt x="106" y="155"/>
                    </a:cubicBezTo>
                    <a:cubicBezTo>
                      <a:pt x="106" y="158"/>
                      <a:pt x="108" y="161"/>
                      <a:pt x="111" y="160"/>
                    </a:cubicBezTo>
                    <a:cubicBezTo>
                      <a:pt x="114" y="160"/>
                      <a:pt x="117" y="158"/>
                      <a:pt x="116" y="155"/>
                    </a:cubicBezTo>
                    <a:close/>
                    <a:moveTo>
                      <a:pt x="97" y="156"/>
                    </a:moveTo>
                    <a:cubicBezTo>
                      <a:pt x="92" y="156"/>
                      <a:pt x="89" y="159"/>
                      <a:pt x="89" y="164"/>
                    </a:cubicBezTo>
                    <a:cubicBezTo>
                      <a:pt x="89" y="168"/>
                      <a:pt x="93" y="172"/>
                      <a:pt x="98" y="172"/>
                    </a:cubicBezTo>
                    <a:cubicBezTo>
                      <a:pt x="102" y="172"/>
                      <a:pt x="106" y="168"/>
                      <a:pt x="106" y="163"/>
                    </a:cubicBezTo>
                    <a:cubicBezTo>
                      <a:pt x="106" y="159"/>
                      <a:pt x="102" y="155"/>
                      <a:pt x="97" y="1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344596" y="2481320"/>
              <a:ext cx="996661" cy="996661"/>
              <a:chOff x="5323937" y="1118720"/>
              <a:chExt cx="996661" cy="996661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323937" y="1118720"/>
                <a:ext cx="996661" cy="9966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5585865" y="1348310"/>
                <a:ext cx="499202" cy="469980"/>
                <a:chOff x="5772150" y="3287231"/>
                <a:chExt cx="650876" cy="612775"/>
              </a:xfrm>
            </p:grpSpPr>
            <p:sp>
              <p:nvSpPr>
                <p:cNvPr id="31" name="Freeform 13"/>
                <p:cNvSpPr>
                  <a:spLocks noEditPoints="1"/>
                </p:cNvSpPr>
                <p:nvPr/>
              </p:nvSpPr>
              <p:spPr bwMode="auto">
                <a:xfrm>
                  <a:off x="5772150" y="3360256"/>
                  <a:ext cx="536576" cy="539750"/>
                </a:xfrm>
                <a:custGeom>
                  <a:avLst/>
                  <a:gdLst>
                    <a:gd name="T0" fmla="*/ 0 w 140"/>
                    <a:gd name="T1" fmla="*/ 115 h 141"/>
                    <a:gd name="T2" fmla="*/ 25 w 140"/>
                    <a:gd name="T3" fmla="*/ 130 h 141"/>
                    <a:gd name="T4" fmla="*/ 10 w 140"/>
                    <a:gd name="T5" fmla="*/ 60 h 141"/>
                    <a:gd name="T6" fmla="*/ 0 w 140"/>
                    <a:gd name="T7" fmla="*/ 81 h 141"/>
                    <a:gd name="T8" fmla="*/ 10 w 140"/>
                    <a:gd name="T9" fmla="*/ 60 h 141"/>
                    <a:gd name="T10" fmla="*/ 10 w 140"/>
                    <a:gd name="T11" fmla="*/ 26 h 141"/>
                    <a:gd name="T12" fmla="*/ 25 w 140"/>
                    <a:gd name="T13" fmla="*/ 0 h 141"/>
                    <a:gd name="T14" fmla="*/ 10 w 140"/>
                    <a:gd name="T15" fmla="*/ 87 h 141"/>
                    <a:gd name="T16" fmla="*/ 0 w 140"/>
                    <a:gd name="T17" fmla="*/ 108 h 141"/>
                    <a:gd name="T18" fmla="*/ 10 w 140"/>
                    <a:gd name="T19" fmla="*/ 87 h 141"/>
                    <a:gd name="T20" fmla="*/ 0 w 140"/>
                    <a:gd name="T21" fmla="*/ 33 h 141"/>
                    <a:gd name="T22" fmla="*/ 10 w 140"/>
                    <a:gd name="T23" fmla="*/ 54 h 141"/>
                    <a:gd name="T24" fmla="*/ 140 w 140"/>
                    <a:gd name="T25" fmla="*/ 42 h 141"/>
                    <a:gd name="T26" fmla="*/ 140 w 140"/>
                    <a:gd name="T27" fmla="*/ 54 h 141"/>
                    <a:gd name="T28" fmla="*/ 107 w 140"/>
                    <a:gd name="T29" fmla="*/ 9 h 141"/>
                    <a:gd name="T30" fmla="*/ 87 w 140"/>
                    <a:gd name="T31" fmla="*/ 0 h 141"/>
                    <a:gd name="T32" fmla="*/ 105 w 140"/>
                    <a:gd name="T33" fmla="*/ 10 h 141"/>
                    <a:gd name="T34" fmla="*/ 32 w 140"/>
                    <a:gd name="T35" fmla="*/ 141 h 141"/>
                    <a:gd name="T36" fmla="*/ 53 w 140"/>
                    <a:gd name="T37" fmla="*/ 131 h 141"/>
                    <a:gd name="T38" fmla="*/ 32 w 140"/>
                    <a:gd name="T39" fmla="*/ 141 h 141"/>
                    <a:gd name="T40" fmla="*/ 140 w 140"/>
                    <a:gd name="T41" fmla="*/ 108 h 141"/>
                    <a:gd name="T42" fmla="*/ 130 w 140"/>
                    <a:gd name="T43" fmla="*/ 87 h 141"/>
                    <a:gd name="T44" fmla="*/ 115 w 140"/>
                    <a:gd name="T45" fmla="*/ 130 h 141"/>
                    <a:gd name="T46" fmla="*/ 140 w 140"/>
                    <a:gd name="T47" fmla="*/ 115 h 141"/>
                    <a:gd name="T48" fmla="*/ 115 w 140"/>
                    <a:gd name="T49" fmla="*/ 130 h 141"/>
                    <a:gd name="T50" fmla="*/ 130 w 140"/>
                    <a:gd name="T51" fmla="*/ 81 h 141"/>
                    <a:gd name="T52" fmla="*/ 140 w 140"/>
                    <a:gd name="T53" fmla="*/ 60 h 141"/>
                    <a:gd name="T54" fmla="*/ 32 w 140"/>
                    <a:gd name="T55" fmla="*/ 10 h 141"/>
                    <a:gd name="T56" fmla="*/ 53 w 140"/>
                    <a:gd name="T57" fmla="*/ 0 h 141"/>
                    <a:gd name="T58" fmla="*/ 32 w 140"/>
                    <a:gd name="T59" fmla="*/ 10 h 141"/>
                    <a:gd name="T60" fmla="*/ 80 w 140"/>
                    <a:gd name="T61" fmla="*/ 10 h 141"/>
                    <a:gd name="T62" fmla="*/ 60 w 140"/>
                    <a:gd name="T63" fmla="*/ 0 h 141"/>
                    <a:gd name="T64" fmla="*/ 60 w 140"/>
                    <a:gd name="T65" fmla="*/ 141 h 141"/>
                    <a:gd name="T66" fmla="*/ 80 w 140"/>
                    <a:gd name="T67" fmla="*/ 131 h 141"/>
                    <a:gd name="T68" fmla="*/ 60 w 140"/>
                    <a:gd name="T69" fmla="*/ 141 h 141"/>
                    <a:gd name="T70" fmla="*/ 107 w 140"/>
                    <a:gd name="T71" fmla="*/ 141 h 141"/>
                    <a:gd name="T72" fmla="*/ 87 w 140"/>
                    <a:gd name="T73" fmla="*/ 13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0" h="141">
                      <a:moveTo>
                        <a:pt x="10" y="115"/>
                      </a:moveTo>
                      <a:cubicBezTo>
                        <a:pt x="0" y="115"/>
                        <a:pt x="0" y="115"/>
                        <a:pt x="0" y="115"/>
                      </a:cubicBezTo>
                      <a:cubicBezTo>
                        <a:pt x="0" y="129"/>
                        <a:pt x="11" y="140"/>
                        <a:pt x="25" y="140"/>
                      </a:cubicBezTo>
                      <a:cubicBezTo>
                        <a:pt x="25" y="130"/>
                        <a:pt x="25" y="130"/>
                        <a:pt x="25" y="130"/>
                      </a:cubicBezTo>
                      <a:cubicBezTo>
                        <a:pt x="17" y="130"/>
                        <a:pt x="10" y="124"/>
                        <a:pt x="10" y="115"/>
                      </a:cubicBezTo>
                      <a:close/>
                      <a:moveTo>
                        <a:pt x="10" y="60"/>
                      </a:move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10" y="81"/>
                        <a:pt x="10" y="81"/>
                        <a:pt x="10" y="81"/>
                      </a:cubicBezTo>
                      <a:lnTo>
                        <a:pt x="10" y="60"/>
                      </a:lnTo>
                      <a:close/>
                      <a:moveTo>
                        <a:pt x="0" y="26"/>
                      </a:move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0" y="17"/>
                        <a:pt x="17" y="10"/>
                        <a:pt x="25" y="1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2"/>
                        <a:pt x="0" y="26"/>
                      </a:cubicBezTo>
                      <a:close/>
                      <a:moveTo>
                        <a:pt x="10" y="87"/>
                      </a:move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10" y="108"/>
                        <a:pt x="10" y="108"/>
                        <a:pt x="10" y="108"/>
                      </a:cubicBezTo>
                      <a:lnTo>
                        <a:pt x="10" y="87"/>
                      </a:lnTo>
                      <a:close/>
                      <a:moveTo>
                        <a:pt x="10" y="33"/>
                      </a:move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10" y="54"/>
                        <a:pt x="10" y="54"/>
                        <a:pt x="10" y="54"/>
                      </a:cubicBezTo>
                      <a:lnTo>
                        <a:pt x="10" y="33"/>
                      </a:lnTo>
                      <a:close/>
                      <a:moveTo>
                        <a:pt x="140" y="42"/>
                      </a:moveTo>
                      <a:cubicBezTo>
                        <a:pt x="137" y="46"/>
                        <a:pt x="135" y="50"/>
                        <a:pt x="132" y="54"/>
                      </a:cubicBezTo>
                      <a:cubicBezTo>
                        <a:pt x="140" y="54"/>
                        <a:pt x="140" y="54"/>
                        <a:pt x="140" y="54"/>
                      </a:cubicBezTo>
                      <a:lnTo>
                        <a:pt x="140" y="42"/>
                      </a:lnTo>
                      <a:close/>
                      <a:moveTo>
                        <a:pt x="107" y="9"/>
                      </a:move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87" y="0"/>
                        <a:pt x="87" y="0"/>
                        <a:pt x="87" y="0"/>
                      </a:cubicBezTo>
                      <a:cubicBezTo>
                        <a:pt x="87" y="10"/>
                        <a:pt x="87" y="10"/>
                        <a:pt x="87" y="10"/>
                      </a:cubicBezTo>
                      <a:cubicBezTo>
                        <a:pt x="105" y="10"/>
                        <a:pt x="105" y="10"/>
                        <a:pt x="105" y="10"/>
                      </a:cubicBezTo>
                      <a:cubicBezTo>
                        <a:pt x="106" y="10"/>
                        <a:pt x="106" y="9"/>
                        <a:pt x="107" y="9"/>
                      </a:cubicBezTo>
                      <a:close/>
                      <a:moveTo>
                        <a:pt x="32" y="141"/>
                      </a:moveTo>
                      <a:cubicBezTo>
                        <a:pt x="53" y="141"/>
                        <a:pt x="53" y="141"/>
                        <a:pt x="53" y="141"/>
                      </a:cubicBezTo>
                      <a:cubicBezTo>
                        <a:pt x="53" y="131"/>
                        <a:pt x="53" y="131"/>
                        <a:pt x="53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lnTo>
                        <a:pt x="32" y="141"/>
                      </a:lnTo>
                      <a:close/>
                      <a:moveTo>
                        <a:pt x="130" y="108"/>
                      </a:moveTo>
                      <a:cubicBezTo>
                        <a:pt x="140" y="108"/>
                        <a:pt x="140" y="108"/>
                        <a:pt x="140" y="108"/>
                      </a:cubicBezTo>
                      <a:cubicBezTo>
                        <a:pt x="140" y="87"/>
                        <a:pt x="140" y="87"/>
                        <a:pt x="140" y="87"/>
                      </a:cubicBezTo>
                      <a:cubicBezTo>
                        <a:pt x="130" y="87"/>
                        <a:pt x="130" y="87"/>
                        <a:pt x="130" y="87"/>
                      </a:cubicBezTo>
                      <a:lnTo>
                        <a:pt x="130" y="108"/>
                      </a:lnTo>
                      <a:close/>
                      <a:moveTo>
                        <a:pt x="115" y="130"/>
                      </a:moveTo>
                      <a:cubicBezTo>
                        <a:pt x="115" y="140"/>
                        <a:pt x="115" y="140"/>
                        <a:pt x="115" y="140"/>
                      </a:cubicBezTo>
                      <a:cubicBezTo>
                        <a:pt x="129" y="140"/>
                        <a:pt x="140" y="129"/>
                        <a:pt x="140" y="115"/>
                      </a:cubicBezTo>
                      <a:cubicBezTo>
                        <a:pt x="130" y="115"/>
                        <a:pt x="130" y="115"/>
                        <a:pt x="130" y="115"/>
                      </a:cubicBezTo>
                      <a:cubicBezTo>
                        <a:pt x="130" y="124"/>
                        <a:pt x="123" y="130"/>
                        <a:pt x="115" y="130"/>
                      </a:cubicBezTo>
                      <a:close/>
                      <a:moveTo>
                        <a:pt x="130" y="60"/>
                      </a:moveTo>
                      <a:cubicBezTo>
                        <a:pt x="130" y="81"/>
                        <a:pt x="130" y="81"/>
                        <a:pt x="130" y="81"/>
                      </a:cubicBezTo>
                      <a:cubicBezTo>
                        <a:pt x="140" y="81"/>
                        <a:pt x="140" y="81"/>
                        <a:pt x="140" y="81"/>
                      </a:cubicBezTo>
                      <a:cubicBezTo>
                        <a:pt x="140" y="60"/>
                        <a:pt x="140" y="60"/>
                        <a:pt x="140" y="60"/>
                      </a:cubicBezTo>
                      <a:lnTo>
                        <a:pt x="130" y="60"/>
                      </a:lnTo>
                      <a:close/>
                      <a:moveTo>
                        <a:pt x="32" y="10"/>
                      </a:moveTo>
                      <a:cubicBezTo>
                        <a:pt x="53" y="10"/>
                        <a:pt x="53" y="10"/>
                        <a:pt x="53" y="1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10"/>
                      </a:lnTo>
                      <a:close/>
                      <a:moveTo>
                        <a:pt x="60" y="10"/>
                      </a:moveTo>
                      <a:cubicBezTo>
                        <a:pt x="80" y="10"/>
                        <a:pt x="80" y="10"/>
                        <a:pt x="80" y="10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lnTo>
                        <a:pt x="60" y="10"/>
                      </a:lnTo>
                      <a:close/>
                      <a:moveTo>
                        <a:pt x="60" y="141"/>
                      </a:moveTo>
                      <a:cubicBezTo>
                        <a:pt x="80" y="141"/>
                        <a:pt x="80" y="141"/>
                        <a:pt x="80" y="141"/>
                      </a:cubicBezTo>
                      <a:cubicBezTo>
                        <a:pt x="80" y="131"/>
                        <a:pt x="80" y="131"/>
                        <a:pt x="80" y="131"/>
                      </a:cubicBezTo>
                      <a:cubicBezTo>
                        <a:pt x="60" y="131"/>
                        <a:pt x="60" y="131"/>
                        <a:pt x="60" y="131"/>
                      </a:cubicBezTo>
                      <a:lnTo>
                        <a:pt x="60" y="141"/>
                      </a:lnTo>
                      <a:close/>
                      <a:moveTo>
                        <a:pt x="87" y="141"/>
                      </a:moveTo>
                      <a:cubicBezTo>
                        <a:pt x="107" y="141"/>
                        <a:pt x="107" y="141"/>
                        <a:pt x="107" y="141"/>
                      </a:cubicBezTo>
                      <a:cubicBezTo>
                        <a:pt x="107" y="131"/>
                        <a:pt x="107" y="131"/>
                        <a:pt x="107" y="131"/>
                      </a:cubicBezTo>
                      <a:cubicBezTo>
                        <a:pt x="87" y="131"/>
                        <a:pt x="87" y="131"/>
                        <a:pt x="87" y="131"/>
                      </a:cubicBezTo>
                      <a:lnTo>
                        <a:pt x="87" y="1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834062" y="3287231"/>
                  <a:ext cx="588964" cy="509588"/>
                </a:xfrm>
                <a:custGeom>
                  <a:avLst/>
                  <a:gdLst>
                    <a:gd name="T0" fmla="*/ 150 w 154"/>
                    <a:gd name="T1" fmla="*/ 0 h 133"/>
                    <a:gd name="T2" fmla="*/ 54 w 154"/>
                    <a:gd name="T3" fmla="*/ 84 h 133"/>
                    <a:gd name="T4" fmla="*/ 17 w 154"/>
                    <a:gd name="T5" fmla="*/ 54 h 133"/>
                    <a:gd name="T6" fmla="*/ 0 w 154"/>
                    <a:gd name="T7" fmla="*/ 68 h 133"/>
                    <a:gd name="T8" fmla="*/ 65 w 154"/>
                    <a:gd name="T9" fmla="*/ 133 h 133"/>
                    <a:gd name="T10" fmla="*/ 154 w 154"/>
                    <a:gd name="T11" fmla="*/ 9 h 133"/>
                    <a:gd name="T12" fmla="*/ 150 w 154"/>
                    <a:gd name="T13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4" h="133">
                      <a:moveTo>
                        <a:pt x="150" y="0"/>
                      </a:moveTo>
                      <a:cubicBezTo>
                        <a:pt x="104" y="29"/>
                        <a:pt x="69" y="65"/>
                        <a:pt x="54" y="84"/>
                      </a:cubicBezTo>
                      <a:cubicBezTo>
                        <a:pt x="17" y="54"/>
                        <a:pt x="17" y="54"/>
                        <a:pt x="17" y="54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65" y="133"/>
                        <a:pt x="65" y="133"/>
                        <a:pt x="65" y="133"/>
                      </a:cubicBezTo>
                      <a:cubicBezTo>
                        <a:pt x="76" y="105"/>
                        <a:pt x="111" y="49"/>
                        <a:pt x="154" y="9"/>
                      </a:cubicBezTo>
                      <a:lnTo>
                        <a:pt x="1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1" name="组合 90"/>
            <p:cNvGrpSpPr/>
            <p:nvPr/>
          </p:nvGrpSpPr>
          <p:grpSpPr>
            <a:xfrm>
              <a:off x="895590" y="2685493"/>
              <a:ext cx="940001" cy="940001"/>
              <a:chOff x="2406714" y="3912247"/>
              <a:chExt cx="940001" cy="940001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2406714" y="3912247"/>
                <a:ext cx="940001" cy="94000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7" name="Group 62"/>
              <p:cNvGrpSpPr>
                <a:grpSpLocks noChangeAspect="1"/>
              </p:cNvGrpSpPr>
              <p:nvPr/>
            </p:nvGrpSpPr>
            <p:grpSpPr bwMode="auto">
              <a:xfrm>
                <a:off x="2702986" y="4007759"/>
                <a:ext cx="375973" cy="562002"/>
                <a:chOff x="3647" y="1954"/>
                <a:chExt cx="384" cy="574"/>
              </a:xfrm>
            </p:grpSpPr>
            <p:sp>
              <p:nvSpPr>
                <p:cNvPr id="88" name="AutoShape 61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49" y="1954"/>
                  <a:ext cx="382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63"/>
                <p:cNvSpPr>
                  <a:spLocks/>
                </p:cNvSpPr>
                <p:nvPr/>
              </p:nvSpPr>
              <p:spPr bwMode="auto">
                <a:xfrm>
                  <a:off x="3779" y="2118"/>
                  <a:ext cx="252" cy="285"/>
                </a:xfrm>
                <a:custGeom>
                  <a:avLst/>
                  <a:gdLst>
                    <a:gd name="T0" fmla="*/ 32 w 105"/>
                    <a:gd name="T1" fmla="*/ 118 h 118"/>
                    <a:gd name="T2" fmla="*/ 1 w 105"/>
                    <a:gd name="T3" fmla="*/ 105 h 118"/>
                    <a:gd name="T4" fmla="*/ 1 w 105"/>
                    <a:gd name="T5" fmla="*/ 105 h 118"/>
                    <a:gd name="T6" fmla="*/ 0 w 105"/>
                    <a:gd name="T7" fmla="*/ 104 h 118"/>
                    <a:gd name="T8" fmla="*/ 19 w 105"/>
                    <a:gd name="T9" fmla="*/ 85 h 118"/>
                    <a:gd name="T10" fmla="*/ 20 w 105"/>
                    <a:gd name="T11" fmla="*/ 86 h 118"/>
                    <a:gd name="T12" fmla="*/ 32 w 105"/>
                    <a:gd name="T13" fmla="*/ 91 h 118"/>
                    <a:gd name="T14" fmla="*/ 32 w 105"/>
                    <a:gd name="T15" fmla="*/ 91 h 118"/>
                    <a:gd name="T16" fmla="*/ 43 w 105"/>
                    <a:gd name="T17" fmla="*/ 86 h 118"/>
                    <a:gd name="T18" fmla="*/ 43 w 105"/>
                    <a:gd name="T19" fmla="*/ 86 h 118"/>
                    <a:gd name="T20" fmla="*/ 74 w 105"/>
                    <a:gd name="T21" fmla="*/ 56 h 118"/>
                    <a:gd name="T22" fmla="*/ 79 w 105"/>
                    <a:gd name="T23" fmla="*/ 44 h 118"/>
                    <a:gd name="T24" fmla="*/ 79 w 105"/>
                    <a:gd name="T25" fmla="*/ 44 h 118"/>
                    <a:gd name="T26" fmla="*/ 74 w 105"/>
                    <a:gd name="T27" fmla="*/ 33 h 118"/>
                    <a:gd name="T28" fmla="*/ 74 w 105"/>
                    <a:gd name="T29" fmla="*/ 33 h 118"/>
                    <a:gd name="T30" fmla="*/ 73 w 105"/>
                    <a:gd name="T31" fmla="*/ 31 h 118"/>
                    <a:gd name="T32" fmla="*/ 61 w 105"/>
                    <a:gd name="T33" fmla="*/ 27 h 118"/>
                    <a:gd name="T34" fmla="*/ 61 w 105"/>
                    <a:gd name="T35" fmla="*/ 27 h 118"/>
                    <a:gd name="T36" fmla="*/ 49 w 105"/>
                    <a:gd name="T37" fmla="*/ 31 h 118"/>
                    <a:gd name="T38" fmla="*/ 49 w 105"/>
                    <a:gd name="T39" fmla="*/ 31 h 118"/>
                    <a:gd name="T40" fmla="*/ 37 w 105"/>
                    <a:gd name="T41" fmla="*/ 44 h 118"/>
                    <a:gd name="T42" fmla="*/ 18 w 105"/>
                    <a:gd name="T43" fmla="*/ 44 h 118"/>
                    <a:gd name="T44" fmla="*/ 18 w 105"/>
                    <a:gd name="T45" fmla="*/ 44 h 118"/>
                    <a:gd name="T46" fmla="*/ 18 w 105"/>
                    <a:gd name="T47" fmla="*/ 25 h 118"/>
                    <a:gd name="T48" fmla="*/ 18 w 105"/>
                    <a:gd name="T49" fmla="*/ 25 h 118"/>
                    <a:gd name="T50" fmla="*/ 31 w 105"/>
                    <a:gd name="T51" fmla="*/ 13 h 118"/>
                    <a:gd name="T52" fmla="*/ 61 w 105"/>
                    <a:gd name="T53" fmla="*/ 0 h 118"/>
                    <a:gd name="T54" fmla="*/ 61 w 105"/>
                    <a:gd name="T55" fmla="*/ 0 h 118"/>
                    <a:gd name="T56" fmla="*/ 91 w 105"/>
                    <a:gd name="T57" fmla="*/ 13 h 118"/>
                    <a:gd name="T58" fmla="*/ 91 w 105"/>
                    <a:gd name="T59" fmla="*/ 13 h 118"/>
                    <a:gd name="T60" fmla="*/ 93 w 105"/>
                    <a:gd name="T61" fmla="*/ 14 h 118"/>
                    <a:gd name="T62" fmla="*/ 105 w 105"/>
                    <a:gd name="T63" fmla="*/ 44 h 118"/>
                    <a:gd name="T64" fmla="*/ 105 w 105"/>
                    <a:gd name="T65" fmla="*/ 44 h 118"/>
                    <a:gd name="T66" fmla="*/ 93 w 105"/>
                    <a:gd name="T67" fmla="*/ 74 h 118"/>
                    <a:gd name="T68" fmla="*/ 93 w 105"/>
                    <a:gd name="T69" fmla="*/ 74 h 118"/>
                    <a:gd name="T70" fmla="*/ 62 w 105"/>
                    <a:gd name="T71" fmla="*/ 105 h 118"/>
                    <a:gd name="T72" fmla="*/ 32 w 105"/>
                    <a:gd name="T73" fmla="*/ 118 h 118"/>
                    <a:gd name="T74" fmla="*/ 32 w 105"/>
                    <a:gd name="T75" fmla="*/ 118 h 118"/>
                    <a:gd name="T76" fmla="*/ 32 w 105"/>
                    <a:gd name="T77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5" h="118">
                      <a:moveTo>
                        <a:pt x="32" y="118"/>
                      </a:moveTo>
                      <a:cubicBezTo>
                        <a:pt x="21" y="118"/>
                        <a:pt x="10" y="113"/>
                        <a:pt x="1" y="105"/>
                      </a:cubicBezTo>
                      <a:cubicBezTo>
                        <a:pt x="1" y="105"/>
                        <a:pt x="1" y="105"/>
                        <a:pt x="1" y="105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19" y="85"/>
                        <a:pt x="19" y="85"/>
                        <a:pt x="19" y="85"/>
                      </a:cubicBezTo>
                      <a:cubicBezTo>
                        <a:pt x="20" y="86"/>
                        <a:pt x="20" y="86"/>
                        <a:pt x="20" y="86"/>
                      </a:cubicBezTo>
                      <a:cubicBezTo>
                        <a:pt x="23" y="90"/>
                        <a:pt x="27" y="91"/>
                        <a:pt x="32" y="91"/>
                      </a:cubicBezTo>
                      <a:cubicBezTo>
                        <a:pt x="32" y="91"/>
                        <a:pt x="32" y="91"/>
                        <a:pt x="32" y="91"/>
                      </a:cubicBezTo>
                      <a:cubicBezTo>
                        <a:pt x="36" y="91"/>
                        <a:pt x="40" y="90"/>
                        <a:pt x="43" y="86"/>
                      </a:cubicBezTo>
                      <a:cubicBezTo>
                        <a:pt x="43" y="86"/>
                        <a:pt x="43" y="86"/>
                        <a:pt x="43" y="86"/>
                      </a:cubicBezTo>
                      <a:cubicBezTo>
                        <a:pt x="74" y="56"/>
                        <a:pt x="74" y="56"/>
                        <a:pt x="74" y="56"/>
                      </a:cubicBezTo>
                      <a:cubicBezTo>
                        <a:pt x="77" y="53"/>
                        <a:pt x="79" y="48"/>
                        <a:pt x="79" y="44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0"/>
                        <a:pt x="77" y="36"/>
                        <a:pt x="74" y="33"/>
                      </a:cubicBezTo>
                      <a:cubicBezTo>
                        <a:pt x="74" y="33"/>
                        <a:pt x="74" y="33"/>
                        <a:pt x="74" y="33"/>
                      </a:cubicBezTo>
                      <a:cubicBezTo>
                        <a:pt x="73" y="31"/>
                        <a:pt x="73" y="31"/>
                        <a:pt x="73" y="31"/>
                      </a:cubicBezTo>
                      <a:cubicBezTo>
                        <a:pt x="69" y="28"/>
                        <a:pt x="65" y="27"/>
                        <a:pt x="61" y="27"/>
                      </a:cubicBezTo>
                      <a:cubicBezTo>
                        <a:pt x="61" y="27"/>
                        <a:pt x="61" y="27"/>
                        <a:pt x="61" y="27"/>
                      </a:cubicBezTo>
                      <a:cubicBezTo>
                        <a:pt x="57" y="27"/>
                        <a:pt x="53" y="28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37" y="44"/>
                        <a:pt x="37" y="44"/>
                        <a:pt x="37" y="44"/>
                      </a:cubicBezTo>
                      <a:cubicBezTo>
                        <a:pt x="32" y="49"/>
                        <a:pt x="23" y="49"/>
                        <a:pt x="18" y="44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cubicBezTo>
                        <a:pt x="13" y="39"/>
                        <a:pt x="13" y="30"/>
                        <a:pt x="18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9" y="4"/>
                        <a:pt x="50" y="0"/>
                        <a:pt x="61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72" y="0"/>
                        <a:pt x="83" y="4"/>
                        <a:pt x="91" y="13"/>
                      </a:cubicBezTo>
                      <a:cubicBezTo>
                        <a:pt x="91" y="13"/>
                        <a:pt x="91" y="13"/>
                        <a:pt x="91" y="13"/>
                      </a:cubicBezTo>
                      <a:cubicBezTo>
                        <a:pt x="93" y="14"/>
                        <a:pt x="93" y="14"/>
                        <a:pt x="93" y="14"/>
                      </a:cubicBezTo>
                      <a:cubicBezTo>
                        <a:pt x="101" y="22"/>
                        <a:pt x="105" y="33"/>
                        <a:pt x="105" y="44"/>
                      </a:cubicBezTo>
                      <a:cubicBezTo>
                        <a:pt x="105" y="44"/>
                        <a:pt x="105" y="44"/>
                        <a:pt x="105" y="44"/>
                      </a:cubicBezTo>
                      <a:cubicBezTo>
                        <a:pt x="105" y="55"/>
                        <a:pt x="101" y="66"/>
                        <a:pt x="93" y="74"/>
                      </a:cubicBezTo>
                      <a:cubicBezTo>
                        <a:pt x="93" y="74"/>
                        <a:pt x="93" y="74"/>
                        <a:pt x="93" y="74"/>
                      </a:cubicBezTo>
                      <a:cubicBezTo>
                        <a:pt x="62" y="105"/>
                        <a:pt x="62" y="105"/>
                        <a:pt x="62" y="105"/>
                      </a:cubicBezTo>
                      <a:cubicBezTo>
                        <a:pt x="54" y="114"/>
                        <a:pt x="42" y="118"/>
                        <a:pt x="32" y="118"/>
                      </a:cubicBezTo>
                      <a:cubicBezTo>
                        <a:pt x="32" y="118"/>
                        <a:pt x="32" y="118"/>
                        <a:pt x="32" y="118"/>
                      </a:cubicBezTo>
                      <a:cubicBezTo>
                        <a:pt x="32" y="118"/>
                        <a:pt x="32" y="118"/>
                        <a:pt x="32" y="1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Freeform 64"/>
                <p:cNvSpPr>
                  <a:spLocks/>
                </p:cNvSpPr>
                <p:nvPr/>
              </p:nvSpPr>
              <p:spPr bwMode="auto">
                <a:xfrm>
                  <a:off x="3647" y="2244"/>
                  <a:ext cx="252" cy="284"/>
                </a:xfrm>
                <a:custGeom>
                  <a:avLst/>
                  <a:gdLst>
                    <a:gd name="T0" fmla="*/ 44 w 105"/>
                    <a:gd name="T1" fmla="*/ 118 h 118"/>
                    <a:gd name="T2" fmla="*/ 14 w 105"/>
                    <a:gd name="T3" fmla="*/ 105 h 118"/>
                    <a:gd name="T4" fmla="*/ 14 w 105"/>
                    <a:gd name="T5" fmla="*/ 105 h 118"/>
                    <a:gd name="T6" fmla="*/ 12 w 105"/>
                    <a:gd name="T7" fmla="*/ 104 h 118"/>
                    <a:gd name="T8" fmla="*/ 0 w 105"/>
                    <a:gd name="T9" fmla="*/ 74 h 118"/>
                    <a:gd name="T10" fmla="*/ 0 w 105"/>
                    <a:gd name="T11" fmla="*/ 74 h 118"/>
                    <a:gd name="T12" fmla="*/ 12 w 105"/>
                    <a:gd name="T13" fmla="*/ 44 h 118"/>
                    <a:gd name="T14" fmla="*/ 12 w 105"/>
                    <a:gd name="T15" fmla="*/ 44 h 118"/>
                    <a:gd name="T16" fmla="*/ 43 w 105"/>
                    <a:gd name="T17" fmla="*/ 13 h 118"/>
                    <a:gd name="T18" fmla="*/ 73 w 105"/>
                    <a:gd name="T19" fmla="*/ 0 h 118"/>
                    <a:gd name="T20" fmla="*/ 73 w 105"/>
                    <a:gd name="T21" fmla="*/ 0 h 118"/>
                    <a:gd name="T22" fmla="*/ 98 w 105"/>
                    <a:gd name="T23" fmla="*/ 8 h 118"/>
                    <a:gd name="T24" fmla="*/ 98 w 105"/>
                    <a:gd name="T25" fmla="*/ 8 h 118"/>
                    <a:gd name="T26" fmla="*/ 101 w 105"/>
                    <a:gd name="T27" fmla="*/ 10 h 118"/>
                    <a:gd name="T28" fmla="*/ 101 w 105"/>
                    <a:gd name="T29" fmla="*/ 10 h 118"/>
                    <a:gd name="T30" fmla="*/ 104 w 105"/>
                    <a:gd name="T31" fmla="*/ 13 h 118"/>
                    <a:gd name="T32" fmla="*/ 105 w 105"/>
                    <a:gd name="T33" fmla="*/ 14 h 118"/>
                    <a:gd name="T34" fmla="*/ 105 w 105"/>
                    <a:gd name="T35" fmla="*/ 14 h 118"/>
                    <a:gd name="T36" fmla="*/ 105 w 105"/>
                    <a:gd name="T37" fmla="*/ 14 h 118"/>
                    <a:gd name="T38" fmla="*/ 86 w 105"/>
                    <a:gd name="T39" fmla="*/ 33 h 118"/>
                    <a:gd name="T40" fmla="*/ 86 w 105"/>
                    <a:gd name="T41" fmla="*/ 33 h 118"/>
                    <a:gd name="T42" fmla="*/ 85 w 105"/>
                    <a:gd name="T43" fmla="*/ 32 h 118"/>
                    <a:gd name="T44" fmla="*/ 73 w 105"/>
                    <a:gd name="T45" fmla="*/ 27 h 118"/>
                    <a:gd name="T46" fmla="*/ 73 w 105"/>
                    <a:gd name="T47" fmla="*/ 27 h 118"/>
                    <a:gd name="T48" fmla="*/ 62 w 105"/>
                    <a:gd name="T49" fmla="*/ 32 h 118"/>
                    <a:gd name="T50" fmla="*/ 62 w 105"/>
                    <a:gd name="T51" fmla="*/ 32 h 118"/>
                    <a:gd name="T52" fmla="*/ 31 w 105"/>
                    <a:gd name="T53" fmla="*/ 62 h 118"/>
                    <a:gd name="T54" fmla="*/ 26 w 105"/>
                    <a:gd name="T55" fmla="*/ 74 h 118"/>
                    <a:gd name="T56" fmla="*/ 26 w 105"/>
                    <a:gd name="T57" fmla="*/ 74 h 118"/>
                    <a:gd name="T58" fmla="*/ 31 w 105"/>
                    <a:gd name="T59" fmla="*/ 85 h 118"/>
                    <a:gd name="T60" fmla="*/ 31 w 105"/>
                    <a:gd name="T61" fmla="*/ 85 h 118"/>
                    <a:gd name="T62" fmla="*/ 32 w 105"/>
                    <a:gd name="T63" fmla="*/ 87 h 118"/>
                    <a:gd name="T64" fmla="*/ 44 w 105"/>
                    <a:gd name="T65" fmla="*/ 91 h 118"/>
                    <a:gd name="T66" fmla="*/ 44 w 105"/>
                    <a:gd name="T67" fmla="*/ 91 h 118"/>
                    <a:gd name="T68" fmla="*/ 56 w 105"/>
                    <a:gd name="T69" fmla="*/ 87 h 118"/>
                    <a:gd name="T70" fmla="*/ 56 w 105"/>
                    <a:gd name="T71" fmla="*/ 87 h 118"/>
                    <a:gd name="T72" fmla="*/ 69 w 105"/>
                    <a:gd name="T73" fmla="*/ 73 h 118"/>
                    <a:gd name="T74" fmla="*/ 87 w 105"/>
                    <a:gd name="T75" fmla="*/ 73 h 118"/>
                    <a:gd name="T76" fmla="*/ 87 w 105"/>
                    <a:gd name="T77" fmla="*/ 73 h 118"/>
                    <a:gd name="T78" fmla="*/ 87 w 105"/>
                    <a:gd name="T79" fmla="*/ 92 h 118"/>
                    <a:gd name="T80" fmla="*/ 87 w 105"/>
                    <a:gd name="T81" fmla="*/ 92 h 118"/>
                    <a:gd name="T82" fmla="*/ 74 w 105"/>
                    <a:gd name="T83" fmla="*/ 105 h 118"/>
                    <a:gd name="T84" fmla="*/ 44 w 105"/>
                    <a:gd name="T85" fmla="*/ 118 h 118"/>
                    <a:gd name="T86" fmla="*/ 44 w 105"/>
                    <a:gd name="T87" fmla="*/ 118 h 118"/>
                    <a:gd name="T88" fmla="*/ 44 w 105"/>
                    <a:gd name="T89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5" h="118">
                      <a:moveTo>
                        <a:pt x="44" y="118"/>
                      </a:moveTo>
                      <a:cubicBezTo>
                        <a:pt x="33" y="118"/>
                        <a:pt x="22" y="114"/>
                        <a:pt x="14" y="105"/>
                      </a:cubicBezTo>
                      <a:cubicBezTo>
                        <a:pt x="14" y="105"/>
                        <a:pt x="14" y="105"/>
                        <a:pt x="14" y="105"/>
                      </a:cubicBezTo>
                      <a:cubicBezTo>
                        <a:pt x="12" y="104"/>
                        <a:pt x="12" y="104"/>
                        <a:pt x="12" y="104"/>
                      </a:cubicBezTo>
                      <a:cubicBezTo>
                        <a:pt x="4" y="96"/>
                        <a:pt x="0" y="85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63"/>
                        <a:pt x="4" y="52"/>
                        <a:pt x="12" y="44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51" y="5"/>
                        <a:pt x="62" y="0"/>
                        <a:pt x="73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82" y="0"/>
                        <a:pt x="91" y="3"/>
                        <a:pt x="98" y="8"/>
                      </a:cubicBezTo>
                      <a:cubicBezTo>
                        <a:pt x="98" y="8"/>
                        <a:pt x="98" y="8"/>
                        <a:pt x="98" y="8"/>
                      </a:cubicBezTo>
                      <a:cubicBezTo>
                        <a:pt x="99" y="9"/>
                        <a:pt x="100" y="9"/>
                        <a:pt x="101" y="10"/>
                      </a:cubicBezTo>
                      <a:cubicBezTo>
                        <a:pt x="101" y="10"/>
                        <a:pt x="101" y="10"/>
                        <a:pt x="101" y="10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86" y="33"/>
                        <a:pt x="86" y="33"/>
                        <a:pt x="86" y="33"/>
                      </a:cubicBezTo>
                      <a:cubicBezTo>
                        <a:pt x="86" y="33"/>
                        <a:pt x="86" y="33"/>
                        <a:pt x="86" y="33"/>
                      </a:cubicBezTo>
                      <a:cubicBezTo>
                        <a:pt x="85" y="32"/>
                        <a:pt x="85" y="32"/>
                        <a:pt x="85" y="32"/>
                      </a:cubicBezTo>
                      <a:cubicBezTo>
                        <a:pt x="82" y="28"/>
                        <a:pt x="78" y="27"/>
                        <a:pt x="73" y="27"/>
                      </a:cubicBezTo>
                      <a:cubicBezTo>
                        <a:pt x="73" y="27"/>
                        <a:pt x="73" y="27"/>
                        <a:pt x="73" y="27"/>
                      </a:cubicBezTo>
                      <a:cubicBezTo>
                        <a:pt x="69" y="27"/>
                        <a:pt x="65" y="28"/>
                        <a:pt x="62" y="32"/>
                      </a:cubicBezTo>
                      <a:cubicBezTo>
                        <a:pt x="62" y="32"/>
                        <a:pt x="62" y="32"/>
                        <a:pt x="62" y="32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28" y="65"/>
                        <a:pt x="26" y="70"/>
                        <a:pt x="26" y="74"/>
                      </a:cubicBezTo>
                      <a:cubicBezTo>
                        <a:pt x="26" y="74"/>
                        <a:pt x="26" y="74"/>
                        <a:pt x="26" y="74"/>
                      </a:cubicBezTo>
                      <a:cubicBezTo>
                        <a:pt x="26" y="78"/>
                        <a:pt x="28" y="82"/>
                        <a:pt x="31" y="85"/>
                      </a:cubicBezTo>
                      <a:cubicBezTo>
                        <a:pt x="31" y="85"/>
                        <a:pt x="31" y="85"/>
                        <a:pt x="31" y="85"/>
                      </a:cubicBezTo>
                      <a:cubicBezTo>
                        <a:pt x="32" y="87"/>
                        <a:pt x="32" y="87"/>
                        <a:pt x="32" y="87"/>
                      </a:cubicBezTo>
                      <a:cubicBezTo>
                        <a:pt x="36" y="90"/>
                        <a:pt x="40" y="91"/>
                        <a:pt x="44" y="91"/>
                      </a:cubicBezTo>
                      <a:cubicBezTo>
                        <a:pt x="44" y="91"/>
                        <a:pt x="44" y="91"/>
                        <a:pt x="44" y="91"/>
                      </a:cubicBezTo>
                      <a:cubicBezTo>
                        <a:pt x="48" y="91"/>
                        <a:pt x="52" y="90"/>
                        <a:pt x="56" y="87"/>
                      </a:cubicBezTo>
                      <a:cubicBezTo>
                        <a:pt x="56" y="87"/>
                        <a:pt x="56" y="87"/>
                        <a:pt x="56" y="87"/>
                      </a:cubicBezTo>
                      <a:cubicBezTo>
                        <a:pt x="69" y="73"/>
                        <a:pt x="69" y="73"/>
                        <a:pt x="69" y="73"/>
                      </a:cubicBezTo>
                      <a:cubicBezTo>
                        <a:pt x="74" y="68"/>
                        <a:pt x="82" y="68"/>
                        <a:pt x="87" y="73"/>
                      </a:cubicBezTo>
                      <a:cubicBezTo>
                        <a:pt x="87" y="73"/>
                        <a:pt x="87" y="73"/>
                        <a:pt x="87" y="73"/>
                      </a:cubicBezTo>
                      <a:cubicBezTo>
                        <a:pt x="93" y="79"/>
                        <a:pt x="93" y="87"/>
                        <a:pt x="87" y="92"/>
                      </a:cubicBezTo>
                      <a:cubicBezTo>
                        <a:pt x="87" y="92"/>
                        <a:pt x="87" y="92"/>
                        <a:pt x="87" y="92"/>
                      </a:cubicBezTo>
                      <a:cubicBezTo>
                        <a:pt x="74" y="105"/>
                        <a:pt x="74" y="105"/>
                        <a:pt x="74" y="105"/>
                      </a:cubicBezTo>
                      <a:cubicBezTo>
                        <a:pt x="66" y="114"/>
                        <a:pt x="55" y="118"/>
                        <a:pt x="44" y="118"/>
                      </a:cubicBezTo>
                      <a:cubicBezTo>
                        <a:pt x="44" y="118"/>
                        <a:pt x="44" y="118"/>
                        <a:pt x="44" y="118"/>
                      </a:cubicBezTo>
                      <a:cubicBezTo>
                        <a:pt x="44" y="118"/>
                        <a:pt x="44" y="118"/>
                        <a:pt x="44" y="1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94" name="椭圆 93"/>
            <p:cNvSpPr/>
            <p:nvPr/>
          </p:nvSpPr>
          <p:spPr>
            <a:xfrm>
              <a:off x="1760548" y="3734259"/>
              <a:ext cx="1147584" cy="11475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2092387" y="3886119"/>
              <a:ext cx="492532" cy="473497"/>
              <a:chOff x="5768975" y="3114675"/>
              <a:chExt cx="657225" cy="631825"/>
            </a:xfrm>
          </p:grpSpPr>
          <p:sp>
            <p:nvSpPr>
              <p:cNvPr id="99" name="Freeform 68"/>
              <p:cNvSpPr>
                <a:spLocks/>
              </p:cNvSpPr>
              <p:nvPr/>
            </p:nvSpPr>
            <p:spPr bwMode="auto">
              <a:xfrm>
                <a:off x="5768975" y="3114675"/>
                <a:ext cx="657225" cy="174625"/>
              </a:xfrm>
              <a:custGeom>
                <a:avLst/>
                <a:gdLst>
                  <a:gd name="T0" fmla="*/ 207 w 414"/>
                  <a:gd name="T1" fmla="*/ 0 h 110"/>
                  <a:gd name="T2" fmla="*/ 311 w 414"/>
                  <a:gd name="T3" fmla="*/ 55 h 110"/>
                  <a:gd name="T4" fmla="*/ 414 w 414"/>
                  <a:gd name="T5" fmla="*/ 110 h 110"/>
                  <a:gd name="T6" fmla="*/ 207 w 414"/>
                  <a:gd name="T7" fmla="*/ 110 h 110"/>
                  <a:gd name="T8" fmla="*/ 0 w 414"/>
                  <a:gd name="T9" fmla="*/ 110 h 110"/>
                  <a:gd name="T10" fmla="*/ 103 w 414"/>
                  <a:gd name="T11" fmla="*/ 55 h 110"/>
                  <a:gd name="T12" fmla="*/ 207 w 414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4" h="110">
                    <a:moveTo>
                      <a:pt x="207" y="0"/>
                    </a:moveTo>
                    <a:lnTo>
                      <a:pt x="311" y="55"/>
                    </a:lnTo>
                    <a:lnTo>
                      <a:pt x="414" y="110"/>
                    </a:lnTo>
                    <a:lnTo>
                      <a:pt x="207" y="110"/>
                    </a:lnTo>
                    <a:lnTo>
                      <a:pt x="0" y="110"/>
                    </a:lnTo>
                    <a:lnTo>
                      <a:pt x="103" y="55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69"/>
              <p:cNvSpPr>
                <a:spLocks/>
              </p:cNvSpPr>
              <p:nvPr/>
            </p:nvSpPr>
            <p:spPr bwMode="auto">
              <a:xfrm>
                <a:off x="5848350" y="3313113"/>
                <a:ext cx="65088" cy="334963"/>
              </a:xfrm>
              <a:custGeom>
                <a:avLst/>
                <a:gdLst>
                  <a:gd name="T0" fmla="*/ 17 w 17"/>
                  <a:gd name="T1" fmla="*/ 84 h 88"/>
                  <a:gd name="T2" fmla="*/ 14 w 17"/>
                  <a:gd name="T3" fmla="*/ 88 h 88"/>
                  <a:gd name="T4" fmla="*/ 3 w 17"/>
                  <a:gd name="T5" fmla="*/ 88 h 88"/>
                  <a:gd name="T6" fmla="*/ 0 w 17"/>
                  <a:gd name="T7" fmla="*/ 84 h 88"/>
                  <a:gd name="T8" fmla="*/ 0 w 17"/>
                  <a:gd name="T9" fmla="*/ 4 h 88"/>
                  <a:gd name="T10" fmla="*/ 3 w 17"/>
                  <a:gd name="T11" fmla="*/ 0 h 88"/>
                  <a:gd name="T12" fmla="*/ 14 w 17"/>
                  <a:gd name="T13" fmla="*/ 0 h 88"/>
                  <a:gd name="T14" fmla="*/ 17 w 17"/>
                  <a:gd name="T15" fmla="*/ 4 h 88"/>
                  <a:gd name="T16" fmla="*/ 17 w 17"/>
                  <a:gd name="T17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8">
                    <a:moveTo>
                      <a:pt x="17" y="84"/>
                    </a:moveTo>
                    <a:cubicBezTo>
                      <a:pt x="17" y="86"/>
                      <a:pt x="16" y="88"/>
                      <a:pt x="14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2" y="88"/>
                      <a:pt x="0" y="86"/>
                      <a:pt x="0" y="8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7" y="2"/>
                      <a:pt x="17" y="4"/>
                    </a:cubicBezTo>
                    <a:lnTo>
                      <a:pt x="17" y="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70"/>
              <p:cNvSpPr>
                <a:spLocks/>
              </p:cNvSpPr>
              <p:nvPr/>
            </p:nvSpPr>
            <p:spPr bwMode="auto">
              <a:xfrm>
                <a:off x="5818188" y="3302000"/>
                <a:ext cx="127000" cy="33338"/>
              </a:xfrm>
              <a:custGeom>
                <a:avLst/>
                <a:gdLst>
                  <a:gd name="T0" fmla="*/ 33 w 33"/>
                  <a:gd name="T1" fmla="*/ 7 h 9"/>
                  <a:gd name="T2" fmla="*/ 31 w 33"/>
                  <a:gd name="T3" fmla="*/ 9 h 9"/>
                  <a:gd name="T4" fmla="*/ 2 w 33"/>
                  <a:gd name="T5" fmla="*/ 9 h 9"/>
                  <a:gd name="T6" fmla="*/ 0 w 33"/>
                  <a:gd name="T7" fmla="*/ 7 h 9"/>
                  <a:gd name="T8" fmla="*/ 0 w 33"/>
                  <a:gd name="T9" fmla="*/ 3 h 9"/>
                  <a:gd name="T10" fmla="*/ 2 w 33"/>
                  <a:gd name="T11" fmla="*/ 0 h 9"/>
                  <a:gd name="T12" fmla="*/ 31 w 33"/>
                  <a:gd name="T13" fmla="*/ 0 h 9"/>
                  <a:gd name="T14" fmla="*/ 33 w 33"/>
                  <a:gd name="T15" fmla="*/ 3 h 9"/>
                  <a:gd name="T16" fmla="*/ 33 w 33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9">
                    <a:moveTo>
                      <a:pt x="33" y="7"/>
                    </a:moveTo>
                    <a:cubicBezTo>
                      <a:pt x="33" y="8"/>
                      <a:pt x="32" y="9"/>
                      <a:pt x="3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3" y="1"/>
                      <a:pt x="33" y="3"/>
                    </a:cubicBezTo>
                    <a:lnTo>
                      <a:pt x="33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Oval 71"/>
              <p:cNvSpPr>
                <a:spLocks noChangeArrowheads="1"/>
              </p:cNvSpPr>
              <p:nvPr/>
            </p:nvSpPr>
            <p:spPr bwMode="auto">
              <a:xfrm>
                <a:off x="5799138" y="3302000"/>
                <a:ext cx="57150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Oval 72"/>
              <p:cNvSpPr>
                <a:spLocks noChangeArrowheads="1"/>
              </p:cNvSpPr>
              <p:nvPr/>
            </p:nvSpPr>
            <p:spPr bwMode="auto">
              <a:xfrm>
                <a:off x="5907088" y="3302000"/>
                <a:ext cx="57150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73"/>
              <p:cNvSpPr>
                <a:spLocks/>
              </p:cNvSpPr>
              <p:nvPr/>
            </p:nvSpPr>
            <p:spPr bwMode="auto">
              <a:xfrm>
                <a:off x="6062663" y="3313113"/>
                <a:ext cx="69850" cy="334963"/>
              </a:xfrm>
              <a:custGeom>
                <a:avLst/>
                <a:gdLst>
                  <a:gd name="T0" fmla="*/ 18 w 18"/>
                  <a:gd name="T1" fmla="*/ 84 h 88"/>
                  <a:gd name="T2" fmla="*/ 14 w 18"/>
                  <a:gd name="T3" fmla="*/ 88 h 88"/>
                  <a:gd name="T4" fmla="*/ 4 w 18"/>
                  <a:gd name="T5" fmla="*/ 88 h 88"/>
                  <a:gd name="T6" fmla="*/ 0 w 18"/>
                  <a:gd name="T7" fmla="*/ 84 h 88"/>
                  <a:gd name="T8" fmla="*/ 0 w 18"/>
                  <a:gd name="T9" fmla="*/ 4 h 88"/>
                  <a:gd name="T10" fmla="*/ 4 w 18"/>
                  <a:gd name="T11" fmla="*/ 0 h 88"/>
                  <a:gd name="T12" fmla="*/ 14 w 18"/>
                  <a:gd name="T13" fmla="*/ 0 h 88"/>
                  <a:gd name="T14" fmla="*/ 18 w 18"/>
                  <a:gd name="T15" fmla="*/ 4 h 88"/>
                  <a:gd name="T16" fmla="*/ 18 w 18"/>
                  <a:gd name="T17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88">
                    <a:moveTo>
                      <a:pt x="18" y="84"/>
                    </a:moveTo>
                    <a:cubicBezTo>
                      <a:pt x="18" y="86"/>
                      <a:pt x="16" y="88"/>
                      <a:pt x="14" y="88"/>
                    </a:cubicBezTo>
                    <a:cubicBezTo>
                      <a:pt x="4" y="88"/>
                      <a:pt x="4" y="88"/>
                      <a:pt x="4" y="88"/>
                    </a:cubicBezTo>
                    <a:cubicBezTo>
                      <a:pt x="2" y="88"/>
                      <a:pt x="0" y="86"/>
                      <a:pt x="0" y="8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lnTo>
                      <a:pt x="18" y="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74"/>
              <p:cNvSpPr>
                <a:spLocks/>
              </p:cNvSpPr>
              <p:nvPr/>
            </p:nvSpPr>
            <p:spPr bwMode="auto">
              <a:xfrm>
                <a:off x="6037263" y="3302000"/>
                <a:ext cx="122238" cy="33338"/>
              </a:xfrm>
              <a:custGeom>
                <a:avLst/>
                <a:gdLst>
                  <a:gd name="T0" fmla="*/ 32 w 32"/>
                  <a:gd name="T1" fmla="*/ 7 h 9"/>
                  <a:gd name="T2" fmla="*/ 30 w 32"/>
                  <a:gd name="T3" fmla="*/ 9 h 9"/>
                  <a:gd name="T4" fmla="*/ 2 w 32"/>
                  <a:gd name="T5" fmla="*/ 9 h 9"/>
                  <a:gd name="T6" fmla="*/ 0 w 32"/>
                  <a:gd name="T7" fmla="*/ 7 h 9"/>
                  <a:gd name="T8" fmla="*/ 0 w 32"/>
                  <a:gd name="T9" fmla="*/ 3 h 9"/>
                  <a:gd name="T10" fmla="*/ 2 w 32"/>
                  <a:gd name="T11" fmla="*/ 0 h 9"/>
                  <a:gd name="T12" fmla="*/ 30 w 32"/>
                  <a:gd name="T13" fmla="*/ 0 h 9"/>
                  <a:gd name="T14" fmla="*/ 32 w 32"/>
                  <a:gd name="T15" fmla="*/ 3 h 9"/>
                  <a:gd name="T16" fmla="*/ 32 w 32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9">
                    <a:moveTo>
                      <a:pt x="32" y="7"/>
                    </a:moveTo>
                    <a:cubicBezTo>
                      <a:pt x="32" y="8"/>
                      <a:pt x="31" y="9"/>
                      <a:pt x="30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1"/>
                      <a:pt x="32" y="3"/>
                    </a:cubicBezTo>
                    <a:lnTo>
                      <a:pt x="32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Oval 75"/>
              <p:cNvSpPr>
                <a:spLocks noChangeArrowheads="1"/>
              </p:cNvSpPr>
              <p:nvPr/>
            </p:nvSpPr>
            <p:spPr bwMode="auto">
              <a:xfrm>
                <a:off x="6016625" y="3302000"/>
                <a:ext cx="539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Oval 76"/>
              <p:cNvSpPr>
                <a:spLocks noChangeArrowheads="1"/>
              </p:cNvSpPr>
              <p:nvPr/>
            </p:nvSpPr>
            <p:spPr bwMode="auto">
              <a:xfrm>
                <a:off x="6124575" y="3302000"/>
                <a:ext cx="53975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6281738" y="3313113"/>
                <a:ext cx="65088" cy="334963"/>
              </a:xfrm>
              <a:custGeom>
                <a:avLst/>
                <a:gdLst>
                  <a:gd name="T0" fmla="*/ 17 w 17"/>
                  <a:gd name="T1" fmla="*/ 84 h 88"/>
                  <a:gd name="T2" fmla="*/ 14 w 17"/>
                  <a:gd name="T3" fmla="*/ 88 h 88"/>
                  <a:gd name="T4" fmla="*/ 3 w 17"/>
                  <a:gd name="T5" fmla="*/ 88 h 88"/>
                  <a:gd name="T6" fmla="*/ 0 w 17"/>
                  <a:gd name="T7" fmla="*/ 84 h 88"/>
                  <a:gd name="T8" fmla="*/ 0 w 17"/>
                  <a:gd name="T9" fmla="*/ 4 h 88"/>
                  <a:gd name="T10" fmla="*/ 3 w 17"/>
                  <a:gd name="T11" fmla="*/ 0 h 88"/>
                  <a:gd name="T12" fmla="*/ 14 w 17"/>
                  <a:gd name="T13" fmla="*/ 0 h 88"/>
                  <a:gd name="T14" fmla="*/ 17 w 17"/>
                  <a:gd name="T15" fmla="*/ 4 h 88"/>
                  <a:gd name="T16" fmla="*/ 17 w 17"/>
                  <a:gd name="T17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8">
                    <a:moveTo>
                      <a:pt x="17" y="84"/>
                    </a:moveTo>
                    <a:cubicBezTo>
                      <a:pt x="17" y="86"/>
                      <a:pt x="15" y="88"/>
                      <a:pt x="14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1" y="88"/>
                      <a:pt x="0" y="86"/>
                      <a:pt x="0" y="8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7" y="2"/>
                      <a:pt x="17" y="4"/>
                    </a:cubicBezTo>
                    <a:lnTo>
                      <a:pt x="17" y="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78"/>
              <p:cNvSpPr>
                <a:spLocks/>
              </p:cNvSpPr>
              <p:nvPr/>
            </p:nvSpPr>
            <p:spPr bwMode="auto">
              <a:xfrm>
                <a:off x="6249988" y="3302000"/>
                <a:ext cx="127000" cy="33338"/>
              </a:xfrm>
              <a:custGeom>
                <a:avLst/>
                <a:gdLst>
                  <a:gd name="T0" fmla="*/ 33 w 33"/>
                  <a:gd name="T1" fmla="*/ 7 h 9"/>
                  <a:gd name="T2" fmla="*/ 31 w 33"/>
                  <a:gd name="T3" fmla="*/ 9 h 9"/>
                  <a:gd name="T4" fmla="*/ 2 w 33"/>
                  <a:gd name="T5" fmla="*/ 9 h 9"/>
                  <a:gd name="T6" fmla="*/ 0 w 33"/>
                  <a:gd name="T7" fmla="*/ 7 h 9"/>
                  <a:gd name="T8" fmla="*/ 0 w 33"/>
                  <a:gd name="T9" fmla="*/ 3 h 9"/>
                  <a:gd name="T10" fmla="*/ 2 w 33"/>
                  <a:gd name="T11" fmla="*/ 0 h 9"/>
                  <a:gd name="T12" fmla="*/ 31 w 33"/>
                  <a:gd name="T13" fmla="*/ 0 h 9"/>
                  <a:gd name="T14" fmla="*/ 33 w 33"/>
                  <a:gd name="T15" fmla="*/ 3 h 9"/>
                  <a:gd name="T16" fmla="*/ 33 w 33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9">
                    <a:moveTo>
                      <a:pt x="33" y="7"/>
                    </a:moveTo>
                    <a:cubicBezTo>
                      <a:pt x="33" y="8"/>
                      <a:pt x="32" y="9"/>
                      <a:pt x="3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3" y="1"/>
                      <a:pt x="33" y="3"/>
                    </a:cubicBezTo>
                    <a:lnTo>
                      <a:pt x="33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Oval 79"/>
              <p:cNvSpPr>
                <a:spLocks noChangeArrowheads="1"/>
              </p:cNvSpPr>
              <p:nvPr/>
            </p:nvSpPr>
            <p:spPr bwMode="auto">
              <a:xfrm>
                <a:off x="6230938" y="3302000"/>
                <a:ext cx="58738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Oval 80"/>
              <p:cNvSpPr>
                <a:spLocks noChangeArrowheads="1"/>
              </p:cNvSpPr>
              <p:nvPr/>
            </p:nvSpPr>
            <p:spPr bwMode="auto">
              <a:xfrm>
                <a:off x="6338888" y="3302000"/>
                <a:ext cx="57150" cy="60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81"/>
              <p:cNvSpPr>
                <a:spLocks/>
              </p:cNvSpPr>
              <p:nvPr/>
            </p:nvSpPr>
            <p:spPr bwMode="auto">
              <a:xfrm>
                <a:off x="5834063" y="3663950"/>
                <a:ext cx="527050" cy="22225"/>
              </a:xfrm>
              <a:custGeom>
                <a:avLst/>
                <a:gdLst>
                  <a:gd name="T0" fmla="*/ 138 w 138"/>
                  <a:gd name="T1" fmla="*/ 3 h 6"/>
                  <a:gd name="T2" fmla="*/ 135 w 138"/>
                  <a:gd name="T3" fmla="*/ 6 h 6"/>
                  <a:gd name="T4" fmla="*/ 3 w 138"/>
                  <a:gd name="T5" fmla="*/ 6 h 6"/>
                  <a:gd name="T6" fmla="*/ 0 w 138"/>
                  <a:gd name="T7" fmla="*/ 3 h 6"/>
                  <a:gd name="T8" fmla="*/ 0 w 138"/>
                  <a:gd name="T9" fmla="*/ 3 h 6"/>
                  <a:gd name="T10" fmla="*/ 3 w 138"/>
                  <a:gd name="T11" fmla="*/ 0 h 6"/>
                  <a:gd name="T12" fmla="*/ 135 w 138"/>
                  <a:gd name="T13" fmla="*/ 0 h 6"/>
                  <a:gd name="T14" fmla="*/ 138 w 13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" h="6">
                    <a:moveTo>
                      <a:pt x="138" y="3"/>
                    </a:moveTo>
                    <a:cubicBezTo>
                      <a:pt x="138" y="5"/>
                      <a:pt x="137" y="6"/>
                      <a:pt x="1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7" y="0"/>
                      <a:pt x="138" y="1"/>
                      <a:pt x="13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2"/>
              <p:cNvSpPr>
                <a:spLocks/>
              </p:cNvSpPr>
              <p:nvPr/>
            </p:nvSpPr>
            <p:spPr bwMode="auto">
              <a:xfrm>
                <a:off x="5834063" y="3694113"/>
                <a:ext cx="527050" cy="22225"/>
              </a:xfrm>
              <a:custGeom>
                <a:avLst/>
                <a:gdLst>
                  <a:gd name="T0" fmla="*/ 138 w 138"/>
                  <a:gd name="T1" fmla="*/ 3 h 6"/>
                  <a:gd name="T2" fmla="*/ 135 w 138"/>
                  <a:gd name="T3" fmla="*/ 6 h 6"/>
                  <a:gd name="T4" fmla="*/ 3 w 138"/>
                  <a:gd name="T5" fmla="*/ 6 h 6"/>
                  <a:gd name="T6" fmla="*/ 0 w 138"/>
                  <a:gd name="T7" fmla="*/ 3 h 6"/>
                  <a:gd name="T8" fmla="*/ 0 w 138"/>
                  <a:gd name="T9" fmla="*/ 3 h 6"/>
                  <a:gd name="T10" fmla="*/ 3 w 138"/>
                  <a:gd name="T11" fmla="*/ 0 h 6"/>
                  <a:gd name="T12" fmla="*/ 135 w 138"/>
                  <a:gd name="T13" fmla="*/ 0 h 6"/>
                  <a:gd name="T14" fmla="*/ 138 w 13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" h="6">
                    <a:moveTo>
                      <a:pt x="138" y="3"/>
                    </a:moveTo>
                    <a:cubicBezTo>
                      <a:pt x="138" y="5"/>
                      <a:pt x="137" y="6"/>
                      <a:pt x="1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7" y="0"/>
                      <a:pt x="138" y="1"/>
                      <a:pt x="13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3"/>
              <p:cNvSpPr>
                <a:spLocks/>
              </p:cNvSpPr>
              <p:nvPr/>
            </p:nvSpPr>
            <p:spPr bwMode="auto">
              <a:xfrm>
                <a:off x="5834063" y="3724275"/>
                <a:ext cx="527050" cy="22225"/>
              </a:xfrm>
              <a:custGeom>
                <a:avLst/>
                <a:gdLst>
                  <a:gd name="T0" fmla="*/ 138 w 138"/>
                  <a:gd name="T1" fmla="*/ 3 h 6"/>
                  <a:gd name="T2" fmla="*/ 135 w 138"/>
                  <a:gd name="T3" fmla="*/ 6 h 6"/>
                  <a:gd name="T4" fmla="*/ 3 w 138"/>
                  <a:gd name="T5" fmla="*/ 6 h 6"/>
                  <a:gd name="T6" fmla="*/ 0 w 138"/>
                  <a:gd name="T7" fmla="*/ 3 h 6"/>
                  <a:gd name="T8" fmla="*/ 0 w 138"/>
                  <a:gd name="T9" fmla="*/ 3 h 6"/>
                  <a:gd name="T10" fmla="*/ 3 w 138"/>
                  <a:gd name="T11" fmla="*/ 0 h 6"/>
                  <a:gd name="T12" fmla="*/ 135 w 138"/>
                  <a:gd name="T13" fmla="*/ 0 h 6"/>
                  <a:gd name="T14" fmla="*/ 138 w 13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8" h="6">
                    <a:moveTo>
                      <a:pt x="138" y="3"/>
                    </a:moveTo>
                    <a:cubicBezTo>
                      <a:pt x="138" y="4"/>
                      <a:pt x="137" y="6"/>
                      <a:pt x="135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37" y="0"/>
                      <a:pt x="138" y="1"/>
                      <a:pt x="13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16" name="TextBox 39"/>
          <p:cNvSpPr txBox="1"/>
          <p:nvPr/>
        </p:nvSpPr>
        <p:spPr>
          <a:xfrm>
            <a:off x="1172180" y="564551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93" name="矩形 92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434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481820" y="3731296"/>
            <a:ext cx="2203913" cy="2203913"/>
          </a:xfrm>
          <a:custGeom>
            <a:avLst/>
            <a:gdLst>
              <a:gd name="connsiteX0" fmla="*/ 1801344 w 2537804"/>
              <a:gd name="connsiteY0" fmla="*/ 404624 h 2537804"/>
              <a:gd name="connsiteX1" fmla="*/ 1998745 w 2537804"/>
              <a:gd name="connsiteY1" fmla="*/ 238976 h 2537804"/>
              <a:gd name="connsiteX2" fmla="*/ 2156445 w 2537804"/>
              <a:gd name="connsiteY2" fmla="*/ 371302 h 2537804"/>
              <a:gd name="connsiteX3" fmla="*/ 2027593 w 2537804"/>
              <a:gd name="connsiteY3" fmla="*/ 594468 h 2537804"/>
              <a:gd name="connsiteX4" fmla="*/ 2232324 w 2537804"/>
              <a:gd name="connsiteY4" fmla="*/ 949073 h 2537804"/>
              <a:gd name="connsiteX5" fmla="*/ 2490018 w 2537804"/>
              <a:gd name="connsiteY5" fmla="*/ 949067 h 2537804"/>
              <a:gd name="connsiteX6" fmla="*/ 2525766 w 2537804"/>
              <a:gd name="connsiteY6" fmla="*/ 1151803 h 2537804"/>
              <a:gd name="connsiteX7" fmla="*/ 2283610 w 2537804"/>
              <a:gd name="connsiteY7" fmla="*/ 1239933 h 2537804"/>
              <a:gd name="connsiteX8" fmla="*/ 2212508 w 2537804"/>
              <a:gd name="connsiteY8" fmla="*/ 1643175 h 2537804"/>
              <a:gd name="connsiteX9" fmla="*/ 2409917 w 2537804"/>
              <a:gd name="connsiteY9" fmla="*/ 1808812 h 2537804"/>
              <a:gd name="connsiteX10" fmla="*/ 2306986 w 2537804"/>
              <a:gd name="connsiteY10" fmla="*/ 1987095 h 2537804"/>
              <a:gd name="connsiteX11" fmla="*/ 2064835 w 2537804"/>
              <a:gd name="connsiteY11" fmla="*/ 1898952 h 2537804"/>
              <a:gd name="connsiteX12" fmla="*/ 1751168 w 2537804"/>
              <a:gd name="connsiteY12" fmla="*/ 2162150 h 2537804"/>
              <a:gd name="connsiteX13" fmla="*/ 1795923 w 2537804"/>
              <a:gd name="connsiteY13" fmla="*/ 2415928 h 2537804"/>
              <a:gd name="connsiteX14" fmla="*/ 1602475 w 2537804"/>
              <a:gd name="connsiteY14" fmla="*/ 2486337 h 2537804"/>
              <a:gd name="connsiteX15" fmla="*/ 1473633 w 2537804"/>
              <a:gd name="connsiteY15" fmla="*/ 2263164 h 2537804"/>
              <a:gd name="connsiteX16" fmla="*/ 1064170 w 2537804"/>
              <a:gd name="connsiteY16" fmla="*/ 2263164 h 2537804"/>
              <a:gd name="connsiteX17" fmla="*/ 935329 w 2537804"/>
              <a:gd name="connsiteY17" fmla="*/ 2486337 h 2537804"/>
              <a:gd name="connsiteX18" fmla="*/ 741881 w 2537804"/>
              <a:gd name="connsiteY18" fmla="*/ 2415928 h 2537804"/>
              <a:gd name="connsiteX19" fmla="*/ 786636 w 2537804"/>
              <a:gd name="connsiteY19" fmla="*/ 2162150 h 2537804"/>
              <a:gd name="connsiteX20" fmla="*/ 472969 w 2537804"/>
              <a:gd name="connsiteY20" fmla="*/ 1898952 h 2537804"/>
              <a:gd name="connsiteX21" fmla="*/ 230818 w 2537804"/>
              <a:gd name="connsiteY21" fmla="*/ 1987095 h 2537804"/>
              <a:gd name="connsiteX22" fmla="*/ 127887 w 2537804"/>
              <a:gd name="connsiteY22" fmla="*/ 1808812 h 2537804"/>
              <a:gd name="connsiteX23" fmla="*/ 325296 w 2537804"/>
              <a:gd name="connsiteY23" fmla="*/ 1643175 h 2537804"/>
              <a:gd name="connsiteX24" fmla="*/ 254193 w 2537804"/>
              <a:gd name="connsiteY24" fmla="*/ 1239933 h 2537804"/>
              <a:gd name="connsiteX25" fmla="*/ 12038 w 2537804"/>
              <a:gd name="connsiteY25" fmla="*/ 1151803 h 2537804"/>
              <a:gd name="connsiteX26" fmla="*/ 47786 w 2537804"/>
              <a:gd name="connsiteY26" fmla="*/ 949067 h 2537804"/>
              <a:gd name="connsiteX27" fmla="*/ 305480 w 2537804"/>
              <a:gd name="connsiteY27" fmla="*/ 949074 h 2537804"/>
              <a:gd name="connsiteX28" fmla="*/ 510211 w 2537804"/>
              <a:gd name="connsiteY28" fmla="*/ 594469 h 2537804"/>
              <a:gd name="connsiteX29" fmla="*/ 381359 w 2537804"/>
              <a:gd name="connsiteY29" fmla="*/ 371302 h 2537804"/>
              <a:gd name="connsiteX30" fmla="*/ 539059 w 2537804"/>
              <a:gd name="connsiteY30" fmla="*/ 238976 h 2537804"/>
              <a:gd name="connsiteX31" fmla="*/ 736460 w 2537804"/>
              <a:gd name="connsiteY31" fmla="*/ 404624 h 2537804"/>
              <a:gd name="connsiteX32" fmla="*/ 1121229 w 2537804"/>
              <a:gd name="connsiteY32" fmla="*/ 264579 h 2537804"/>
              <a:gd name="connsiteX33" fmla="*/ 1165970 w 2537804"/>
              <a:gd name="connsiteY33" fmla="*/ 10799 h 2537804"/>
              <a:gd name="connsiteX34" fmla="*/ 1371834 w 2537804"/>
              <a:gd name="connsiteY34" fmla="*/ 10799 h 2537804"/>
              <a:gd name="connsiteX35" fmla="*/ 1416575 w 2537804"/>
              <a:gd name="connsiteY35" fmla="*/ 264579 h 2537804"/>
              <a:gd name="connsiteX36" fmla="*/ 1801344 w 2537804"/>
              <a:gd name="connsiteY36" fmla="*/ 404623 h 2537804"/>
              <a:gd name="connsiteX37" fmla="*/ 1801344 w 2537804"/>
              <a:gd name="connsiteY37" fmla="*/ 404624 h 25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37804" h="2537804">
                <a:moveTo>
                  <a:pt x="1801344" y="404624"/>
                </a:moveTo>
                <a:lnTo>
                  <a:pt x="1998745" y="238976"/>
                </a:lnTo>
                <a:lnTo>
                  <a:pt x="2156445" y="371302"/>
                </a:lnTo>
                <a:lnTo>
                  <a:pt x="2027593" y="594468"/>
                </a:lnTo>
                <a:cubicBezTo>
                  <a:pt x="2119215" y="697536"/>
                  <a:pt x="2188876" y="818192"/>
                  <a:pt x="2232324" y="949073"/>
                </a:cubicBezTo>
                <a:lnTo>
                  <a:pt x="2490018" y="949067"/>
                </a:lnTo>
                <a:lnTo>
                  <a:pt x="2525766" y="1151803"/>
                </a:lnTo>
                <a:lnTo>
                  <a:pt x="2283610" y="1239933"/>
                </a:lnTo>
                <a:cubicBezTo>
                  <a:pt x="2287545" y="1377781"/>
                  <a:pt x="2263353" y="1514986"/>
                  <a:pt x="2212508" y="1643175"/>
                </a:cubicBezTo>
                <a:lnTo>
                  <a:pt x="2409917" y="1808812"/>
                </a:lnTo>
                <a:lnTo>
                  <a:pt x="2306986" y="1987095"/>
                </a:lnTo>
                <a:lnTo>
                  <a:pt x="2064835" y="1898952"/>
                </a:lnTo>
                <a:cubicBezTo>
                  <a:pt x="1979243" y="2007080"/>
                  <a:pt x="1872516" y="2096634"/>
                  <a:pt x="1751168" y="2162150"/>
                </a:cubicBezTo>
                <a:lnTo>
                  <a:pt x="1795923" y="2415928"/>
                </a:lnTo>
                <a:lnTo>
                  <a:pt x="1602475" y="2486337"/>
                </a:lnTo>
                <a:lnTo>
                  <a:pt x="1473633" y="2263164"/>
                </a:lnTo>
                <a:cubicBezTo>
                  <a:pt x="1338562" y="2290977"/>
                  <a:pt x="1199241" y="2290977"/>
                  <a:pt x="1064170" y="2263164"/>
                </a:cubicBezTo>
                <a:lnTo>
                  <a:pt x="935329" y="2486337"/>
                </a:lnTo>
                <a:lnTo>
                  <a:pt x="741881" y="2415928"/>
                </a:lnTo>
                <a:lnTo>
                  <a:pt x="786636" y="2162150"/>
                </a:lnTo>
                <a:cubicBezTo>
                  <a:pt x="665288" y="2096634"/>
                  <a:pt x="558562" y="2007080"/>
                  <a:pt x="472969" y="1898952"/>
                </a:cubicBezTo>
                <a:lnTo>
                  <a:pt x="230818" y="1987095"/>
                </a:lnTo>
                <a:lnTo>
                  <a:pt x="127887" y="1808812"/>
                </a:lnTo>
                <a:lnTo>
                  <a:pt x="325296" y="1643175"/>
                </a:lnTo>
                <a:cubicBezTo>
                  <a:pt x="274451" y="1514986"/>
                  <a:pt x="250258" y="1377781"/>
                  <a:pt x="254193" y="1239933"/>
                </a:cubicBezTo>
                <a:lnTo>
                  <a:pt x="12038" y="1151803"/>
                </a:lnTo>
                <a:lnTo>
                  <a:pt x="47786" y="949067"/>
                </a:lnTo>
                <a:lnTo>
                  <a:pt x="305480" y="949074"/>
                </a:lnTo>
                <a:cubicBezTo>
                  <a:pt x="348929" y="818193"/>
                  <a:pt x="418589" y="697537"/>
                  <a:pt x="510211" y="594469"/>
                </a:cubicBezTo>
                <a:lnTo>
                  <a:pt x="381359" y="371302"/>
                </a:lnTo>
                <a:lnTo>
                  <a:pt x="539059" y="238976"/>
                </a:lnTo>
                <a:lnTo>
                  <a:pt x="736460" y="404624"/>
                </a:lnTo>
                <a:cubicBezTo>
                  <a:pt x="853872" y="332292"/>
                  <a:pt x="984792" y="284641"/>
                  <a:pt x="1121229" y="264579"/>
                </a:cubicBezTo>
                <a:lnTo>
                  <a:pt x="1165970" y="10799"/>
                </a:lnTo>
                <a:lnTo>
                  <a:pt x="1371834" y="10799"/>
                </a:lnTo>
                <a:lnTo>
                  <a:pt x="1416575" y="264579"/>
                </a:lnTo>
                <a:cubicBezTo>
                  <a:pt x="1553012" y="284640"/>
                  <a:pt x="1683932" y="332291"/>
                  <a:pt x="1801344" y="404623"/>
                </a:cubicBezTo>
                <a:lnTo>
                  <a:pt x="1801344" y="4046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965" tIns="547137" rIns="473965" bIns="585682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5199543" y="3210371"/>
            <a:ext cx="1602846" cy="1602846"/>
          </a:xfrm>
          <a:custGeom>
            <a:avLst/>
            <a:gdLst>
              <a:gd name="connsiteX0" fmla="*/ 1381022 w 1845676"/>
              <a:gd name="connsiteY0" fmla="*/ 467463 h 1845676"/>
              <a:gd name="connsiteX1" fmla="*/ 1653321 w 1845676"/>
              <a:gd name="connsiteY1" fmla="*/ 385397 h 1845676"/>
              <a:gd name="connsiteX2" fmla="*/ 1753517 w 1845676"/>
              <a:gd name="connsiteY2" fmla="*/ 558942 h 1845676"/>
              <a:gd name="connsiteX3" fmla="*/ 1546296 w 1845676"/>
              <a:gd name="connsiteY3" fmla="*/ 753727 h 1845676"/>
              <a:gd name="connsiteX4" fmla="*/ 1546296 w 1845676"/>
              <a:gd name="connsiteY4" fmla="*/ 1091949 h 1845676"/>
              <a:gd name="connsiteX5" fmla="*/ 1753517 w 1845676"/>
              <a:gd name="connsiteY5" fmla="*/ 1286734 h 1845676"/>
              <a:gd name="connsiteX6" fmla="*/ 1653321 w 1845676"/>
              <a:gd name="connsiteY6" fmla="*/ 1460279 h 1845676"/>
              <a:gd name="connsiteX7" fmla="*/ 1381022 w 1845676"/>
              <a:gd name="connsiteY7" fmla="*/ 1378213 h 1845676"/>
              <a:gd name="connsiteX8" fmla="*/ 1088113 w 1845676"/>
              <a:gd name="connsiteY8" fmla="*/ 1547324 h 1845676"/>
              <a:gd name="connsiteX9" fmla="*/ 1023034 w 1845676"/>
              <a:gd name="connsiteY9" fmla="*/ 1824176 h 1845676"/>
              <a:gd name="connsiteX10" fmla="*/ 822642 w 1845676"/>
              <a:gd name="connsiteY10" fmla="*/ 1824176 h 1845676"/>
              <a:gd name="connsiteX11" fmla="*/ 757563 w 1845676"/>
              <a:gd name="connsiteY11" fmla="*/ 1547324 h 1845676"/>
              <a:gd name="connsiteX12" fmla="*/ 464654 w 1845676"/>
              <a:gd name="connsiteY12" fmla="*/ 1378213 h 1845676"/>
              <a:gd name="connsiteX13" fmla="*/ 192355 w 1845676"/>
              <a:gd name="connsiteY13" fmla="*/ 1460279 h 1845676"/>
              <a:gd name="connsiteX14" fmla="*/ 92159 w 1845676"/>
              <a:gd name="connsiteY14" fmla="*/ 1286734 h 1845676"/>
              <a:gd name="connsiteX15" fmla="*/ 299380 w 1845676"/>
              <a:gd name="connsiteY15" fmla="*/ 1091949 h 1845676"/>
              <a:gd name="connsiteX16" fmla="*/ 299380 w 1845676"/>
              <a:gd name="connsiteY16" fmla="*/ 753727 h 1845676"/>
              <a:gd name="connsiteX17" fmla="*/ 92159 w 1845676"/>
              <a:gd name="connsiteY17" fmla="*/ 558942 h 1845676"/>
              <a:gd name="connsiteX18" fmla="*/ 192355 w 1845676"/>
              <a:gd name="connsiteY18" fmla="*/ 385397 h 1845676"/>
              <a:gd name="connsiteX19" fmla="*/ 464654 w 1845676"/>
              <a:gd name="connsiteY19" fmla="*/ 467463 h 1845676"/>
              <a:gd name="connsiteX20" fmla="*/ 757563 w 1845676"/>
              <a:gd name="connsiteY20" fmla="*/ 298352 h 1845676"/>
              <a:gd name="connsiteX21" fmla="*/ 822642 w 1845676"/>
              <a:gd name="connsiteY21" fmla="*/ 21500 h 1845676"/>
              <a:gd name="connsiteX22" fmla="*/ 1023034 w 1845676"/>
              <a:gd name="connsiteY22" fmla="*/ 21500 h 1845676"/>
              <a:gd name="connsiteX23" fmla="*/ 1088113 w 1845676"/>
              <a:gd name="connsiteY23" fmla="*/ 298352 h 1845676"/>
              <a:gd name="connsiteX24" fmla="*/ 1381022 w 1845676"/>
              <a:gd name="connsiteY24" fmla="*/ 467463 h 184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45676" h="1845676">
                <a:moveTo>
                  <a:pt x="1381022" y="467463"/>
                </a:moveTo>
                <a:lnTo>
                  <a:pt x="1653321" y="385397"/>
                </a:lnTo>
                <a:lnTo>
                  <a:pt x="1753517" y="558942"/>
                </a:lnTo>
                <a:lnTo>
                  <a:pt x="1546296" y="753727"/>
                </a:lnTo>
                <a:cubicBezTo>
                  <a:pt x="1576334" y="864467"/>
                  <a:pt x="1576334" y="981209"/>
                  <a:pt x="1546296" y="1091949"/>
                </a:cubicBezTo>
                <a:lnTo>
                  <a:pt x="1753517" y="1286734"/>
                </a:lnTo>
                <a:lnTo>
                  <a:pt x="1653321" y="1460279"/>
                </a:lnTo>
                <a:lnTo>
                  <a:pt x="1381022" y="1378213"/>
                </a:lnTo>
                <a:cubicBezTo>
                  <a:pt x="1300137" y="1459597"/>
                  <a:pt x="1199036" y="1517968"/>
                  <a:pt x="1088113" y="1547324"/>
                </a:cubicBezTo>
                <a:lnTo>
                  <a:pt x="1023034" y="1824176"/>
                </a:lnTo>
                <a:lnTo>
                  <a:pt x="822642" y="1824176"/>
                </a:lnTo>
                <a:lnTo>
                  <a:pt x="757563" y="1547324"/>
                </a:lnTo>
                <a:cubicBezTo>
                  <a:pt x="646640" y="1517968"/>
                  <a:pt x="545539" y="1459596"/>
                  <a:pt x="464654" y="1378213"/>
                </a:cubicBezTo>
                <a:lnTo>
                  <a:pt x="192355" y="1460279"/>
                </a:lnTo>
                <a:lnTo>
                  <a:pt x="92159" y="1286734"/>
                </a:lnTo>
                <a:lnTo>
                  <a:pt x="299380" y="1091949"/>
                </a:lnTo>
                <a:cubicBezTo>
                  <a:pt x="269342" y="981209"/>
                  <a:pt x="269342" y="864467"/>
                  <a:pt x="299380" y="753727"/>
                </a:cubicBezTo>
                <a:lnTo>
                  <a:pt x="92159" y="558942"/>
                </a:lnTo>
                <a:lnTo>
                  <a:pt x="192355" y="385397"/>
                </a:lnTo>
                <a:lnTo>
                  <a:pt x="464654" y="467463"/>
                </a:lnTo>
                <a:cubicBezTo>
                  <a:pt x="545539" y="386079"/>
                  <a:pt x="646640" y="327708"/>
                  <a:pt x="757563" y="298352"/>
                </a:cubicBezTo>
                <a:lnTo>
                  <a:pt x="822642" y="21500"/>
                </a:lnTo>
                <a:lnTo>
                  <a:pt x="1023034" y="21500"/>
                </a:lnTo>
                <a:lnTo>
                  <a:pt x="1088113" y="298352"/>
                </a:lnTo>
                <a:cubicBezTo>
                  <a:pt x="1199036" y="327708"/>
                  <a:pt x="1300137" y="386080"/>
                  <a:pt x="1381022" y="4674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4402" tIns="436841" rIns="434402" bIns="436841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5920824" y="1928094"/>
            <a:ext cx="1923415" cy="1923415"/>
          </a:xfrm>
          <a:custGeom>
            <a:avLst/>
            <a:gdLst>
              <a:gd name="connsiteX0" fmla="*/ 1353119 w 1808385"/>
              <a:gd name="connsiteY0" fmla="*/ 458018 h 1808385"/>
              <a:gd name="connsiteX1" fmla="*/ 1619917 w 1808385"/>
              <a:gd name="connsiteY1" fmla="*/ 377610 h 1808385"/>
              <a:gd name="connsiteX2" fmla="*/ 1718088 w 1808385"/>
              <a:gd name="connsiteY2" fmla="*/ 547649 h 1808385"/>
              <a:gd name="connsiteX3" fmla="*/ 1515054 w 1808385"/>
              <a:gd name="connsiteY3" fmla="*/ 738498 h 1808385"/>
              <a:gd name="connsiteX4" fmla="*/ 1515054 w 1808385"/>
              <a:gd name="connsiteY4" fmla="*/ 1069887 h 1808385"/>
              <a:gd name="connsiteX5" fmla="*/ 1718088 w 1808385"/>
              <a:gd name="connsiteY5" fmla="*/ 1260736 h 1808385"/>
              <a:gd name="connsiteX6" fmla="*/ 1619917 w 1808385"/>
              <a:gd name="connsiteY6" fmla="*/ 1430775 h 1808385"/>
              <a:gd name="connsiteX7" fmla="*/ 1353119 w 1808385"/>
              <a:gd name="connsiteY7" fmla="*/ 1350367 h 1808385"/>
              <a:gd name="connsiteX8" fmla="*/ 1066128 w 1808385"/>
              <a:gd name="connsiteY8" fmla="*/ 1516061 h 1808385"/>
              <a:gd name="connsiteX9" fmla="*/ 1002364 w 1808385"/>
              <a:gd name="connsiteY9" fmla="*/ 1787319 h 1808385"/>
              <a:gd name="connsiteX10" fmla="*/ 806021 w 1808385"/>
              <a:gd name="connsiteY10" fmla="*/ 1787319 h 1808385"/>
              <a:gd name="connsiteX11" fmla="*/ 742257 w 1808385"/>
              <a:gd name="connsiteY11" fmla="*/ 1516061 h 1808385"/>
              <a:gd name="connsiteX12" fmla="*/ 455266 w 1808385"/>
              <a:gd name="connsiteY12" fmla="*/ 1350367 h 1808385"/>
              <a:gd name="connsiteX13" fmla="*/ 188468 w 1808385"/>
              <a:gd name="connsiteY13" fmla="*/ 1430775 h 1808385"/>
              <a:gd name="connsiteX14" fmla="*/ 90297 w 1808385"/>
              <a:gd name="connsiteY14" fmla="*/ 1260736 h 1808385"/>
              <a:gd name="connsiteX15" fmla="*/ 293331 w 1808385"/>
              <a:gd name="connsiteY15" fmla="*/ 1069887 h 1808385"/>
              <a:gd name="connsiteX16" fmla="*/ 293331 w 1808385"/>
              <a:gd name="connsiteY16" fmla="*/ 738498 h 1808385"/>
              <a:gd name="connsiteX17" fmla="*/ 90297 w 1808385"/>
              <a:gd name="connsiteY17" fmla="*/ 547649 h 1808385"/>
              <a:gd name="connsiteX18" fmla="*/ 188468 w 1808385"/>
              <a:gd name="connsiteY18" fmla="*/ 377610 h 1808385"/>
              <a:gd name="connsiteX19" fmla="*/ 455266 w 1808385"/>
              <a:gd name="connsiteY19" fmla="*/ 458018 h 1808385"/>
              <a:gd name="connsiteX20" fmla="*/ 742257 w 1808385"/>
              <a:gd name="connsiteY20" fmla="*/ 292324 h 1808385"/>
              <a:gd name="connsiteX21" fmla="*/ 806021 w 1808385"/>
              <a:gd name="connsiteY21" fmla="*/ 21066 h 1808385"/>
              <a:gd name="connsiteX22" fmla="*/ 1002364 w 1808385"/>
              <a:gd name="connsiteY22" fmla="*/ 21066 h 1808385"/>
              <a:gd name="connsiteX23" fmla="*/ 1066128 w 1808385"/>
              <a:gd name="connsiteY23" fmla="*/ 292324 h 1808385"/>
              <a:gd name="connsiteX24" fmla="*/ 1353119 w 1808385"/>
              <a:gd name="connsiteY24" fmla="*/ 458018 h 180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08385" h="1808385">
                <a:moveTo>
                  <a:pt x="1163962" y="457437"/>
                </a:moveTo>
                <a:lnTo>
                  <a:pt x="1357386" y="337640"/>
                </a:lnTo>
                <a:lnTo>
                  <a:pt x="1470745" y="450999"/>
                </a:lnTo>
                <a:lnTo>
                  <a:pt x="1350948" y="644423"/>
                </a:lnTo>
                <a:cubicBezTo>
                  <a:pt x="1397089" y="723777"/>
                  <a:pt x="1421261" y="813988"/>
                  <a:pt x="1420979" y="905781"/>
                </a:cubicBezTo>
                <a:lnTo>
                  <a:pt x="1621438" y="1013393"/>
                </a:lnTo>
                <a:lnTo>
                  <a:pt x="1579946" y="1168245"/>
                </a:lnTo>
                <a:lnTo>
                  <a:pt x="1352537" y="1161210"/>
                </a:lnTo>
                <a:cubicBezTo>
                  <a:pt x="1306886" y="1240845"/>
                  <a:pt x="1240846" y="1306885"/>
                  <a:pt x="1161210" y="1352537"/>
                </a:cubicBezTo>
                <a:lnTo>
                  <a:pt x="1168244" y="1579946"/>
                </a:lnTo>
                <a:lnTo>
                  <a:pt x="1013394" y="1621438"/>
                </a:lnTo>
                <a:lnTo>
                  <a:pt x="905781" y="1420979"/>
                </a:lnTo>
                <a:cubicBezTo>
                  <a:pt x="813989" y="1421261"/>
                  <a:pt x="723777" y="1397089"/>
                  <a:pt x="644423" y="1350948"/>
                </a:cubicBezTo>
                <a:lnTo>
                  <a:pt x="450999" y="1470745"/>
                </a:lnTo>
                <a:lnTo>
                  <a:pt x="337640" y="1357386"/>
                </a:lnTo>
                <a:lnTo>
                  <a:pt x="457437" y="1163962"/>
                </a:lnTo>
                <a:cubicBezTo>
                  <a:pt x="411296" y="1084608"/>
                  <a:pt x="387124" y="994397"/>
                  <a:pt x="387406" y="902604"/>
                </a:cubicBezTo>
                <a:lnTo>
                  <a:pt x="186947" y="794992"/>
                </a:lnTo>
                <a:lnTo>
                  <a:pt x="228439" y="640140"/>
                </a:lnTo>
                <a:lnTo>
                  <a:pt x="455848" y="647175"/>
                </a:lnTo>
                <a:cubicBezTo>
                  <a:pt x="501499" y="567540"/>
                  <a:pt x="567539" y="501500"/>
                  <a:pt x="647175" y="455848"/>
                </a:cubicBezTo>
                <a:lnTo>
                  <a:pt x="640141" y="228439"/>
                </a:lnTo>
                <a:lnTo>
                  <a:pt x="794991" y="186947"/>
                </a:lnTo>
                <a:lnTo>
                  <a:pt x="902604" y="387406"/>
                </a:lnTo>
                <a:cubicBezTo>
                  <a:pt x="994396" y="387124"/>
                  <a:pt x="1084608" y="411296"/>
                  <a:pt x="1163962" y="457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1807" tIns="551807" rIns="551807" bIns="551807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7" name="环形箭头 6"/>
          <p:cNvSpPr/>
          <p:nvPr/>
        </p:nvSpPr>
        <p:spPr>
          <a:xfrm>
            <a:off x="6316378" y="3396437"/>
            <a:ext cx="2821008" cy="2821008"/>
          </a:xfrm>
          <a:prstGeom prst="circularArrow">
            <a:avLst>
              <a:gd name="adj1" fmla="val 4688"/>
              <a:gd name="adj2" fmla="val 299029"/>
              <a:gd name="adj3" fmla="val 2525365"/>
              <a:gd name="adj4" fmla="val 15841599"/>
              <a:gd name="adj5" fmla="val 5469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形状 7"/>
          <p:cNvSpPr/>
          <p:nvPr/>
        </p:nvSpPr>
        <p:spPr>
          <a:xfrm>
            <a:off x="4915682" y="2854157"/>
            <a:ext cx="2049639" cy="204963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环形箭头 8"/>
          <p:cNvSpPr/>
          <p:nvPr/>
        </p:nvSpPr>
        <p:spPr>
          <a:xfrm>
            <a:off x="5734037" y="1759017"/>
            <a:ext cx="2209923" cy="220992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381666" y="2117463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81666" y="2345099"/>
            <a:ext cx="2848150" cy="2954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864874" y="3869514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864874" y="4097150"/>
            <a:ext cx="2848150" cy="2954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427854" y="514258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427855" y="5370224"/>
            <a:ext cx="2848150" cy="29546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176161" y="2417396"/>
            <a:ext cx="2808908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" name="矩形 2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997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8775" y="4336404"/>
            <a:ext cx="11161240" cy="28962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9255" y="0"/>
            <a:ext cx="7509142" cy="4336405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9230" y="3656097"/>
            <a:ext cx="509670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00" cap="all" dirty="0">
                <a:solidFill>
                  <a:schemeClr val="bg1"/>
                </a:solidFill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7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9230" y="3368538"/>
            <a:ext cx="40885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适用于战略决策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营销策划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企业执行力</a:t>
            </a:r>
            <a:r>
              <a:rPr lang="en-US" altLang="zh-CN" sz="1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569230" y="2764272"/>
            <a:ext cx="4755148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4000" b="1" cap="all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感谢聆听，批评指导</a:t>
            </a:r>
            <a:endParaRPr lang="zh-CN" altLang="en-US" sz="4000" b="1" cap="all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4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94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64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14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059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94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64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14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059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89015" y="5056485"/>
            <a:ext cx="491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  </a:t>
            </a:r>
            <a:r>
              <a:rPr lang="zh-CN" altLang="en-US" dirty="0" smtClean="0"/>
              <a:t>整理发布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894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637286" y="0"/>
            <a:ext cx="722146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05519" y="3770804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00200" y="3002945"/>
            <a:ext cx="184408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96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576197" y="1548565"/>
            <a:ext cx="1019971" cy="2699293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633965" y="578012"/>
            <a:ext cx="850659" cy="2022043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738965" y="4466984"/>
            <a:ext cx="1287040" cy="2770170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68665" y="1628739"/>
            <a:ext cx="1756841" cy="4649375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7071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436557" y="2104239"/>
            <a:ext cx="37965" cy="2493516"/>
            <a:chOff x="1331651" y="1597980"/>
            <a:chExt cx="36000" cy="2364481"/>
          </a:xfrm>
          <a:solidFill>
            <a:schemeClr val="accent1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3978765" y="3534992"/>
            <a:ext cx="37965" cy="2520772"/>
            <a:chOff x="1331651" y="1572132"/>
            <a:chExt cx="36000" cy="2390327"/>
          </a:xfrm>
          <a:solidFill>
            <a:schemeClr val="accent2"/>
          </a:solidFill>
        </p:grpSpPr>
        <p:cxnSp>
          <p:nvCxnSpPr>
            <p:cNvPr id="25" name="直接连接符 24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20975" y="2104239"/>
            <a:ext cx="37965" cy="2493516"/>
            <a:chOff x="1331651" y="1597980"/>
            <a:chExt cx="36000" cy="2364481"/>
          </a:xfrm>
          <a:solidFill>
            <a:schemeClr val="accent3"/>
          </a:solidFill>
        </p:grpSpPr>
        <p:cxnSp>
          <p:nvCxnSpPr>
            <p:cNvPr id="30" name="直接连接符 29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flipV="1">
            <a:off x="9063182" y="3534990"/>
            <a:ext cx="37965" cy="2520773"/>
            <a:chOff x="1331651" y="1572132"/>
            <a:chExt cx="36000" cy="2390328"/>
          </a:xfrm>
          <a:solidFill>
            <a:schemeClr val="accent4"/>
          </a:solidFill>
        </p:grpSpPr>
        <p:cxnSp>
          <p:nvCxnSpPr>
            <p:cNvPr id="35" name="直接连接符 34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36557" y="3534991"/>
            <a:ext cx="2214518" cy="1072810"/>
            <a:chOff x="1331651" y="2945166"/>
            <a:chExt cx="2099921" cy="1017295"/>
          </a:xfrm>
          <a:solidFill>
            <a:srgbClr val="298EC0"/>
          </a:solidFill>
        </p:grpSpPr>
        <p:sp>
          <p:nvSpPr>
            <p:cNvPr id="7" name="矩形 6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smtClean="0"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843808" y="3042093"/>
              <a:ext cx="1075605" cy="6060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altLang="zh-CN" sz="3200" dirty="0">
                  <a:cs typeface="+mn-ea"/>
                  <a:sym typeface="Arial" panose="020B0604020202020204" pitchFamily="34" charset="0"/>
                </a:rPr>
                <a:t>1</a:t>
              </a:r>
              <a:endParaRPr lang="zh-CN" altLang="en-US" sz="320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78766" y="3534991"/>
            <a:ext cx="2214518" cy="1072810"/>
            <a:chOff x="3742306" y="2945166"/>
            <a:chExt cx="2099921" cy="1017295"/>
          </a:xfrm>
        </p:grpSpPr>
        <p:sp>
          <p:nvSpPr>
            <p:cNvPr id="23" name="矩形 22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830598" y="3543677"/>
              <a:ext cx="1923330" cy="34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1055"/>
                </a:spcBef>
              </a:pPr>
              <a:r>
                <a:rPr lang="zh-CN" altLang="en-US" sz="16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270418" y="3042093"/>
              <a:ext cx="1075605" cy="596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1055"/>
                </a:spcBef>
              </a:pPr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20975" y="3534991"/>
            <a:ext cx="2214518" cy="1072810"/>
            <a:chOff x="6152961" y="2945166"/>
            <a:chExt cx="2099921" cy="1017295"/>
          </a:xfrm>
          <a:solidFill>
            <a:srgbClr val="298EC0"/>
          </a:solidFill>
        </p:grpSpPr>
        <p:sp>
          <p:nvSpPr>
            <p:cNvPr id="28" name="矩形 27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smtClean="0"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altLang="zh-CN" sz="3200" dirty="0">
                  <a:cs typeface="+mn-ea"/>
                  <a:sym typeface="Arial" panose="020B0604020202020204" pitchFamily="34" charset="0"/>
                </a:rPr>
                <a:t>3</a:t>
              </a:r>
              <a:endParaRPr lang="zh-CN" altLang="en-US" sz="320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63182" y="3534991"/>
            <a:ext cx="2214518" cy="1072810"/>
            <a:chOff x="8563615" y="2945166"/>
            <a:chExt cx="2099921" cy="1017295"/>
          </a:xfrm>
        </p:grpSpPr>
        <p:sp>
          <p:nvSpPr>
            <p:cNvPr id="33" name="矩形 32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651906" y="3543677"/>
              <a:ext cx="1923330" cy="343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1055"/>
                </a:spcBef>
              </a:pPr>
              <a:r>
                <a:rPr lang="zh-CN" altLang="en-US" sz="16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087650" y="3042093"/>
              <a:ext cx="1075605" cy="596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1055"/>
                </a:spcBef>
              </a:pPr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7"/>
          <p:cNvSpPr txBox="1">
            <a:spLocks/>
          </p:cNvSpPr>
          <p:nvPr/>
        </p:nvSpPr>
        <p:spPr>
          <a:xfrm>
            <a:off x="1700073" y="2101490"/>
            <a:ext cx="1468561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1700073" y="2486315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4176438" y="5015980"/>
            <a:ext cx="1468561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4176438" y="5400805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6786144" y="2196735"/>
            <a:ext cx="1468561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6786144" y="2581560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281557" y="5130273"/>
            <a:ext cx="1468561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281557" y="5515099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7892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253" y="3632063"/>
            <a:ext cx="5281210" cy="2200527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234" y="4096105"/>
            <a:ext cx="29406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827" y="4451572"/>
            <a:ext cx="29425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58" y="3288222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926" y="3280619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225" y="4635546"/>
            <a:ext cx="261706" cy="278781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63" y="4609931"/>
            <a:ext cx="337297" cy="33765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57" y="4624468"/>
            <a:ext cx="293862" cy="29478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666" y="4636899"/>
            <a:ext cx="280240" cy="29063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2447095" y="325030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609" y="3635127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5123473" y="245024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987" y="2835072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8466565" y="270740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079" y="3092233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0400034" y="437419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548" y="4759016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0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椭圆 39"/>
          <p:cNvSpPr/>
          <p:nvPr/>
        </p:nvSpPr>
        <p:spPr>
          <a:xfrm>
            <a:off x="922852" y="1205441"/>
            <a:ext cx="4368051" cy="43663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192682" y="1396107"/>
            <a:ext cx="3959738" cy="3959738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5319364" y="1844996"/>
            <a:ext cx="440321" cy="440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797007" y="1533590"/>
            <a:ext cx="346564" cy="3482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H="1">
            <a:off x="315107" y="2024138"/>
            <a:ext cx="584305" cy="5826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543711" y="3159263"/>
            <a:ext cx="217649" cy="2159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1047877">
            <a:off x="2044582" y="6320198"/>
            <a:ext cx="174119" cy="1741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401679" y="5355845"/>
            <a:ext cx="636205" cy="6362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V="1">
            <a:off x="2704226" y="6300108"/>
            <a:ext cx="716568" cy="7165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08097" y="5434533"/>
            <a:ext cx="303034" cy="30303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2903458" y="5663902"/>
            <a:ext cx="318103" cy="3181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H="1">
            <a:off x="4658046" y="5481411"/>
            <a:ext cx="244437" cy="246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807540" y="5884900"/>
            <a:ext cx="264527" cy="2662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4787756" y="3553011"/>
            <a:ext cx="1766435" cy="1766435"/>
            <a:chOff x="4539416" y="3368966"/>
            <a:chExt cx="1674934" cy="1674934"/>
          </a:xfrm>
          <a:solidFill>
            <a:schemeClr val="accent4"/>
          </a:solidFill>
        </p:grpSpPr>
        <p:sp>
          <p:nvSpPr>
            <p:cNvPr id="32" name="椭圆 31"/>
            <p:cNvSpPr/>
            <p:nvPr/>
          </p:nvSpPr>
          <p:spPr>
            <a:xfrm>
              <a:off x="4539416" y="3368966"/>
              <a:ext cx="1674934" cy="16749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589910" y="3974426"/>
              <a:ext cx="1488352" cy="43471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</a:t>
              </a:r>
              <a:r>
                <a: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  <p:sp>
        <p:nvSpPr>
          <p:cNvPr id="59" name="椭圆 58"/>
          <p:cNvSpPr/>
          <p:nvPr/>
        </p:nvSpPr>
        <p:spPr>
          <a:xfrm>
            <a:off x="-43176" y="3902618"/>
            <a:ext cx="994489" cy="9995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7299972" y="2178484"/>
            <a:ext cx="4745978" cy="856568"/>
            <a:chOff x="6921551" y="1540011"/>
            <a:chExt cx="4820607" cy="812102"/>
          </a:xfrm>
        </p:grpSpPr>
        <p:sp>
          <p:nvSpPr>
            <p:cNvPr id="60" name="文本框 59"/>
            <p:cNvSpPr txBox="1"/>
            <p:nvPr/>
          </p:nvSpPr>
          <p:spPr>
            <a:xfrm>
              <a:off x="6921551" y="1540011"/>
              <a:ext cx="4820607" cy="4814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6921551" y="1914414"/>
              <a:ext cx="4538069" cy="4376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>
            <a:off x="7287067" y="3587352"/>
            <a:ext cx="4745978" cy="856082"/>
            <a:chOff x="6909316" y="2574453"/>
            <a:chExt cx="4820607" cy="812063"/>
          </a:xfrm>
        </p:grpSpPr>
        <p:sp>
          <p:nvSpPr>
            <p:cNvPr id="63" name="矩形 62"/>
            <p:cNvSpPr/>
            <p:nvPr/>
          </p:nvSpPr>
          <p:spPr>
            <a:xfrm>
              <a:off x="6921551" y="2948589"/>
              <a:ext cx="4538069" cy="4379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909316" y="2574453"/>
              <a:ext cx="4820607" cy="4817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7299972" y="4995734"/>
            <a:ext cx="4745978" cy="902248"/>
            <a:chOff x="6921551" y="4060883"/>
            <a:chExt cx="4820607" cy="854944"/>
          </a:xfrm>
        </p:grpSpPr>
        <p:sp>
          <p:nvSpPr>
            <p:cNvPr id="64" name="矩形 63"/>
            <p:cNvSpPr/>
            <p:nvPr/>
          </p:nvSpPr>
          <p:spPr>
            <a:xfrm>
              <a:off x="6921551" y="4478366"/>
              <a:ext cx="4538069" cy="4374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921551" y="4060883"/>
              <a:ext cx="4820607" cy="4812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685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" grpId="0" animBg="1"/>
      <p:bldP spid="44" grpId="0" animBg="1"/>
      <p:bldP spid="39" grpId="0" animBg="1"/>
      <p:bldP spid="45" grpId="0" animBg="1"/>
      <p:bldP spid="30" grpId="0" animBg="1"/>
      <p:bldP spid="26" grpId="0" animBg="1"/>
      <p:bldP spid="28" grpId="0" animBg="1"/>
      <p:bldP spid="29" grpId="0" animBg="1"/>
      <p:bldP spid="33" grpId="0" animBg="1"/>
      <p:bldP spid="35" grpId="0" animBg="1"/>
      <p:bldP spid="36" grpId="0" animBg="1"/>
      <p:bldP spid="42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8033" y="3762615"/>
            <a:ext cx="1581624" cy="417959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200" y="3917247"/>
            <a:ext cx="1581624" cy="406356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365" y="3762616"/>
            <a:ext cx="1581624" cy="417958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32" y="3917247"/>
            <a:ext cx="1581624" cy="406356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8863" y="3917248"/>
            <a:ext cx="1581624" cy="406355"/>
            <a:chOff x="9267526" y="3583748"/>
            <a:chExt cx="1499779" cy="38532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697" y="3762615"/>
            <a:ext cx="1581624" cy="417959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4832" y="4413949"/>
            <a:ext cx="489685" cy="490521"/>
            <a:chOff x="9145588" y="4435475"/>
            <a:chExt cx="464344" cy="4651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206" y="3198551"/>
            <a:ext cx="489685" cy="489685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482" y="4404007"/>
            <a:ext cx="490521" cy="4896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algn="ctr" defTabSz="241050" hangingPunct="0">
              <a:lnSpc>
                <a:spcPct val="120000"/>
              </a:lnSpc>
            </a:pPr>
            <a:endParaRPr lang="en-US" sz="1475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456" y="3191769"/>
            <a:ext cx="490521" cy="412674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4004" y="3198133"/>
            <a:ext cx="489685" cy="382541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32" y="4404007"/>
            <a:ext cx="336502" cy="490521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542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541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23"/>
          <p:cNvSpPr txBox="1"/>
          <p:nvPr/>
        </p:nvSpPr>
        <p:spPr>
          <a:xfrm>
            <a:off x="7829918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1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23"/>
          <p:cNvSpPr txBox="1"/>
          <p:nvPr/>
        </p:nvSpPr>
        <p:spPr>
          <a:xfrm>
            <a:off x="5955040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39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23"/>
          <p:cNvSpPr txBox="1"/>
          <p:nvPr/>
        </p:nvSpPr>
        <p:spPr>
          <a:xfrm>
            <a:off x="4597367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36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23"/>
          <p:cNvSpPr txBox="1"/>
          <p:nvPr/>
        </p:nvSpPr>
        <p:spPr>
          <a:xfrm>
            <a:off x="2796375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375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Box 23"/>
          <p:cNvSpPr txBox="1"/>
          <p:nvPr/>
        </p:nvSpPr>
        <p:spPr>
          <a:xfrm>
            <a:off x="1290932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931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62608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>
            <a:off x="4782809" y="5242212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435094" y="5242212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200000" flipV="1">
            <a:off x="5608954" y="4416070"/>
            <a:ext cx="16522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2700000" flipH="1">
            <a:off x="5024779" y="4658041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8900000">
            <a:off x="6193124" y="4658041"/>
            <a:ext cx="16522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651498" y="4727031"/>
            <a:ext cx="1004382" cy="10202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61355" y="4962349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376632" y="4010491"/>
            <a:ext cx="2105488" cy="2105488"/>
            <a:chOff x="3815003" y="3087488"/>
            <a:chExt cx="2237712" cy="2237713"/>
          </a:xfrm>
        </p:grpSpPr>
        <p:sp>
          <p:nvSpPr>
            <p:cNvPr id="19" name="椭圆 18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椭圆 4"/>
            <p:cNvSpPr/>
            <p:nvPr/>
          </p:nvSpPr>
          <p:spPr>
            <a:xfrm>
              <a:off x="3815003" y="3087488"/>
              <a:ext cx="2237712" cy="2237713"/>
            </a:xfrm>
            <a:custGeom>
              <a:avLst/>
              <a:gdLst/>
              <a:ahLst/>
              <a:cxnLst/>
              <a:rect l="l" t="t" r="r" b="b"/>
              <a:pathLst>
                <a:path w="2473262" h="2473262">
                  <a:moveTo>
                    <a:pt x="1236631" y="235688"/>
                  </a:moveTo>
                  <a:cubicBezTo>
                    <a:pt x="683825" y="235688"/>
                    <a:pt x="235688" y="683825"/>
                    <a:pt x="235688" y="1236631"/>
                  </a:cubicBezTo>
                  <a:cubicBezTo>
                    <a:pt x="235688" y="1789437"/>
                    <a:pt x="683825" y="2237574"/>
                    <a:pt x="1236631" y="2237574"/>
                  </a:cubicBezTo>
                  <a:cubicBezTo>
                    <a:pt x="1789437" y="2237574"/>
                    <a:pt x="2237574" y="1789437"/>
                    <a:pt x="2237574" y="1236631"/>
                  </a:cubicBezTo>
                  <a:cubicBezTo>
                    <a:pt x="2237574" y="683825"/>
                    <a:pt x="1789437" y="235688"/>
                    <a:pt x="1236631" y="235688"/>
                  </a:cubicBezTo>
                  <a:close/>
                  <a:moveTo>
                    <a:pt x="1236631" y="0"/>
                  </a:moveTo>
                  <a:cubicBezTo>
                    <a:pt x="1919603" y="0"/>
                    <a:pt x="2473262" y="553659"/>
                    <a:pt x="2473262" y="1236631"/>
                  </a:cubicBezTo>
                  <a:cubicBezTo>
                    <a:pt x="2473262" y="1919603"/>
                    <a:pt x="1919603" y="2473262"/>
                    <a:pt x="1236631" y="2473262"/>
                  </a:cubicBezTo>
                  <a:cubicBezTo>
                    <a:pt x="553659" y="2473262"/>
                    <a:pt x="0" y="1919603"/>
                    <a:pt x="0" y="1236631"/>
                  </a:cubicBezTo>
                  <a:cubicBezTo>
                    <a:pt x="0" y="553659"/>
                    <a:pt x="553659" y="0"/>
                    <a:pt x="1236631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11"/>
          <p:cNvSpPr>
            <a:spLocks noChangeArrowheads="1"/>
          </p:cNvSpPr>
          <p:nvPr/>
        </p:nvSpPr>
        <p:spPr bwMode="gray">
          <a:xfrm>
            <a:off x="5736918" y="4768645"/>
            <a:ext cx="1377218" cy="7571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标题内容</a:t>
            </a:r>
          </a:p>
        </p:txBody>
      </p:sp>
      <p:sp>
        <p:nvSpPr>
          <p:cNvPr id="24" name="椭圆 23"/>
          <p:cNvSpPr/>
          <p:nvPr/>
        </p:nvSpPr>
        <p:spPr>
          <a:xfrm>
            <a:off x="4273191" y="3111435"/>
            <a:ext cx="1004382" cy="10202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941969" y="2497746"/>
            <a:ext cx="1004382" cy="10202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7445673" y="3111435"/>
            <a:ext cx="1004382" cy="10202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8202873" y="4727031"/>
            <a:ext cx="1004382" cy="10202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098" tIns="68548" rIns="137098" bIns="68548" rtlCol="0" anchor="ctr"/>
          <a:lstStyle/>
          <a:p>
            <a:pPr algn="ctr">
              <a:lnSpc>
                <a:spcPct val="120000"/>
              </a:lnSpc>
            </a:pPr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15379" y="3355884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59803" y="2746530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57283" y="3372802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333143" y="4963124"/>
            <a:ext cx="750584" cy="651524"/>
          </a:xfrm>
          <a:prstGeom prst="rect">
            <a:avLst/>
          </a:prstGeom>
          <a:noFill/>
        </p:spPr>
        <p:txBody>
          <a:bodyPr wrap="square" lIns="137098" tIns="68548" rIns="137098" bIns="68548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1732326" y="5105421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1732325" y="4868137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2337351" y="3302951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2337351" y="3065667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5564151" y="1871395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5564149" y="1634110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1" name="TextBox 23"/>
          <p:cNvSpPr txBox="1"/>
          <p:nvPr/>
        </p:nvSpPr>
        <p:spPr>
          <a:xfrm>
            <a:off x="8576670" y="3315556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8576669" y="3078272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23"/>
          <p:cNvSpPr txBox="1"/>
          <p:nvPr/>
        </p:nvSpPr>
        <p:spPr>
          <a:xfrm>
            <a:off x="9358161" y="5080212"/>
            <a:ext cx="18110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4"/>
          <p:cNvSpPr txBox="1"/>
          <p:nvPr/>
        </p:nvSpPr>
        <p:spPr>
          <a:xfrm>
            <a:off x="9358159" y="484292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1" name="矩形 4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5849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23" grpId="0"/>
      <p:bldP spid="24" grpId="0" animBg="1"/>
      <p:bldP spid="25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22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637286" y="0"/>
            <a:ext cx="7221463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05519" y="3770804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00200" y="3002945"/>
            <a:ext cx="184408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96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576197" y="1548565"/>
            <a:ext cx="1019971" cy="2699293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633965" y="578012"/>
            <a:ext cx="850659" cy="2022043"/>
          </a:xfrm>
          <a:custGeom>
            <a:avLst/>
            <a:gdLst>
              <a:gd name="connsiteX0" fmla="*/ 505511 w 850659"/>
              <a:gd name="connsiteY0" fmla="*/ 0 h 2022043"/>
              <a:gd name="connsiteX1" fmla="*/ 850659 w 850659"/>
              <a:gd name="connsiteY1" fmla="*/ 0 h 2022043"/>
              <a:gd name="connsiteX2" fmla="*/ 345148 w 850659"/>
              <a:gd name="connsiteY2" fmla="*/ 2022043 h 2022043"/>
              <a:gd name="connsiteX3" fmla="*/ 0 w 850659"/>
              <a:gd name="connsiteY3" fmla="*/ 2022043 h 202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659" h="2022043">
                <a:moveTo>
                  <a:pt x="505511" y="0"/>
                </a:moveTo>
                <a:lnTo>
                  <a:pt x="850659" y="0"/>
                </a:lnTo>
                <a:lnTo>
                  <a:pt x="345148" y="2022043"/>
                </a:lnTo>
                <a:lnTo>
                  <a:pt x="0" y="20220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738965" y="4466984"/>
            <a:ext cx="1287040" cy="2770170"/>
          </a:xfrm>
          <a:custGeom>
            <a:avLst/>
            <a:gdLst>
              <a:gd name="connsiteX0" fmla="*/ 893107 w 1659775"/>
              <a:gd name="connsiteY0" fmla="*/ 0 h 3572430"/>
              <a:gd name="connsiteX1" fmla="*/ 1659775 w 1659775"/>
              <a:gd name="connsiteY1" fmla="*/ 0 h 3572430"/>
              <a:gd name="connsiteX2" fmla="*/ 766667 w 1659775"/>
              <a:gd name="connsiteY2" fmla="*/ 3572430 h 3572430"/>
              <a:gd name="connsiteX3" fmla="*/ 0 w 1659775"/>
              <a:gd name="connsiteY3" fmla="*/ 3572430 h 357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775" h="3572430">
                <a:moveTo>
                  <a:pt x="893107" y="0"/>
                </a:moveTo>
                <a:lnTo>
                  <a:pt x="1659775" y="0"/>
                </a:lnTo>
                <a:lnTo>
                  <a:pt x="766667" y="3572430"/>
                </a:lnTo>
                <a:lnTo>
                  <a:pt x="0" y="35724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368665" y="1628739"/>
            <a:ext cx="1756841" cy="4649375"/>
          </a:xfrm>
          <a:custGeom>
            <a:avLst/>
            <a:gdLst>
              <a:gd name="connsiteX0" fmla="*/ 994411 w 1503017"/>
              <a:gd name="connsiteY0" fmla="*/ 0 h 3977645"/>
              <a:gd name="connsiteX1" fmla="*/ 1503017 w 1503017"/>
              <a:gd name="connsiteY1" fmla="*/ 0 h 3977645"/>
              <a:gd name="connsiteX2" fmla="*/ 508605 w 1503017"/>
              <a:gd name="connsiteY2" fmla="*/ 3977645 h 3977645"/>
              <a:gd name="connsiteX3" fmla="*/ 0 w 1503017"/>
              <a:gd name="connsiteY3" fmla="*/ 3977645 h 397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3017" h="3977645">
                <a:moveTo>
                  <a:pt x="994411" y="0"/>
                </a:moveTo>
                <a:lnTo>
                  <a:pt x="1503017" y="0"/>
                </a:lnTo>
                <a:lnTo>
                  <a:pt x="508605" y="3977645"/>
                </a:lnTo>
                <a:lnTo>
                  <a:pt x="0" y="39776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3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5" grpId="0" animBg="1"/>
      <p:bldP spid="6" grpId="0" animBg="1"/>
      <p:bldP spid="7" grpId="0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01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7|1.5|1.5|1.4"/>
</p:tagLst>
</file>

<file path=ppt/theme/theme1.xml><?xml version="1.0" encoding="utf-8"?>
<a:theme xmlns:a="http://schemas.openxmlformats.org/drawingml/2006/main" name="第一PPT，www.1ppt.com">
  <a:themeElements>
    <a:clrScheme name="自定义 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38BD2"/>
      </a:accent1>
      <a:accent2>
        <a:srgbClr val="FBC546"/>
      </a:accent2>
      <a:accent3>
        <a:srgbClr val="238BD2"/>
      </a:accent3>
      <a:accent4>
        <a:srgbClr val="FFC000"/>
      </a:accent4>
      <a:accent5>
        <a:srgbClr val="238BD2"/>
      </a:accent5>
      <a:accent6>
        <a:srgbClr val="FBC546"/>
      </a:accent6>
      <a:hlink>
        <a:srgbClr val="238BD2"/>
      </a:hlink>
      <a:folHlink>
        <a:srgbClr val="FBC54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5766</Words>
  <Application>Microsoft Office PowerPoint</Application>
  <PresentationFormat>自定义</PresentationFormat>
  <Paragraphs>281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宋体</vt:lpstr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战略布局工作计划</dc:title>
  <dc:creator/>
  <cp:keywords>user</cp:keywords>
  <cp:lastModifiedBy/>
  <cp:revision>1</cp:revision>
  <dcterms:created xsi:type="dcterms:W3CDTF">2016-09-07T07:37:44Z</dcterms:created>
  <dcterms:modified xsi:type="dcterms:W3CDTF">2017-08-21T13:25:18Z</dcterms:modified>
</cp:coreProperties>
</file>