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3" r:id="rId4"/>
    <p:sldId id="272" r:id="rId5"/>
    <p:sldId id="271" r:id="rId6"/>
    <p:sldId id="270" r:id="rId7"/>
    <p:sldId id="269" r:id="rId8"/>
    <p:sldId id="268" r:id="rId9"/>
    <p:sldId id="267" r:id="rId10"/>
    <p:sldId id="266" r:id="rId11"/>
    <p:sldId id="263" r:id="rId12"/>
    <p:sldId id="265" r:id="rId13"/>
    <p:sldId id="258" r:id="rId14"/>
    <p:sldId id="274" r:id="rId15"/>
    <p:sldId id="262" r:id="rId16"/>
    <p:sldId id="261" r:id="rId17"/>
    <p:sldId id="275" r:id="rId18"/>
    <p:sldId id="260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9" autoAdjust="0"/>
    <p:restoredTop sz="94722" autoAdjust="0"/>
  </p:normalViewPr>
  <p:slideViewPr>
    <p:cSldViewPr>
      <p:cViewPr varScale="1">
        <p:scale>
          <a:sx n="41" d="100"/>
          <a:sy n="41" d="100"/>
        </p:scale>
        <p:origin x="-4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3" name="Picture 1" descr="https://wkretype.bdimg.com/retype/zoom/622eb7ff9b89680203d825d5?pn=1&amp;o=jpg_6&amp;md5sum=484ed6b8dda2e5059eb575449750675f&amp;sign=29b7a0ddd4&amp;png=0-213780&amp;jpg=0-2137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3" name="Picture 1" descr="https://wkretype.bdimg.com/retype/zoom/9c6a5612a76e58fafab0039b?pn=10&amp;o=jpg_6&amp;md5sum=98898d669dffd8807c7f799c239401a0&amp;sign=05acd3e915&amp;png=2051605-2154506&amp;jpg=1972201-21065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5" name="Picture 1" descr="https://wkretype.bdimg.com/retype/zoom/9c6a5612a76e58fafab0039b?pn=11&amp;o=jpg_6&amp;md5sum=98898d669dffd8807c7f799c239401a0&amp;sign=05acd3e915&amp;png=2154507-2246192&amp;jpg=2106511-22831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7" name="Picture 1" descr="https://wkretype.bdimg.com/retype/zoom/9c6a5612a76e58fafab0039b?pn=12&amp;o=jpg_6&amp;md5sum=98898d669dffd8807c7f799c239401a0&amp;sign=05acd3e915&amp;png=2246193-2384234&amp;jpg=2283150-24854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5" name="Picture 1" descr="https://wkretype.bdimg.com/retype/zoom/9c6a5612a76e58fafab0039b?pn=13&amp;o=jpg_6&amp;md5sum=98898d669dffd8807c7f799c239401a0&amp;sign=05acd3e915&amp;png=2384235-2475920&amp;jpg=2485489-26623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69" name="Picture 1" descr="https://wkretype.bdimg.com/retype/zoom/9c6a5612a76e58fafab0039b?pn=14&amp;o=jpg_6&amp;md5sum=98898d669dffd8807c7f799c239401a0&amp;sign=05acd3e915&amp;png=2475921-2638323&amp;jpg=2662338-28593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89" name="Picture 1" descr="https://wkretype.bdimg.com/retype/zoom/9c6a5612a76e58fafab0039b?pn=15&amp;o=jpg_6&amp;md5sum=98898d669dffd8807c7f799c239401a0&amp;sign=05acd3e915&amp;png=2638324-2730009&amp;jpg=2859371-30377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3" name="Picture 1" descr="https://wkretype.bdimg.com/retype/zoom/9c6a5612a76e58fafab0039b?pn=16&amp;o=jpg_6&amp;md5sum=98898d669dffd8807c7f799c239401a0&amp;sign=05acd3e915&amp;png=2730010-2927586&amp;jpg=3037745-32313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5" name="Picture 1" descr="https://wkretype.bdimg.com/retype/zoom/9c6a5612a76e58fafab0039b?pn=17&amp;o=jpg_6&amp;md5sum=98898d669dffd8807c7f799c239401a0&amp;sign=05acd3e915&amp;png=2927587-3019272&amp;jpg=3231392-34097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337" name="AutoShape 1" descr="https://wkretype.bdimg.com/retype/zoom/9c6a5612a76e58fafab0039b?pn=18&amp;o=jpg_6&amp;md5sum=98898d669dffd8807c7f799c239401a0&amp;sign=05acd3e915&amp;png=3019273-3433395&amp;jpg=3409741-3758596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8" name="AutoShape 2" descr="https://wkretype.bdimg.com/retype/zoom/9c6a5612a76e58fafab0039b?pn=18&amp;o=jpg_6&amp;md5sum=98898d669dffd8807c7f799c239401a0&amp;sign=05acd3e915&amp;png=3019273-3433395&amp;jpg=3409741-3758596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39" name="AutoShape 3" descr="https://wkretype.bdimg.com/retype/zoom/9c6a5612a76e58fafab0039b?pn=19&amp;o=jpg_6&amp;md5sum=98898d669dffd8807c7f799c239401a0&amp;sign=05acd3e915&amp;png=3433396-3525081&amp;jpg=3758597-3935620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4340" name="Picture 4" descr="https://wkretype.bdimg.com/retype/zoom/9c6a5612a76e58fafab0039b?pn=19&amp;o=jpg_6&amp;md5sum=98898d669dffd8807c7f799c239401a0&amp;sign=05acd3e915&amp;png=3433396-3525081&amp;jpg=3758597-39356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89" name="Picture 1" descr="https://wkretype.bdimg.com/retype/zoom/9c6a5612a76e58fafab0039b?pn=20&amp;o=jpg_6&amp;md5sum=98898d669dffd8807c7f799c239401a0&amp;sign=05acd3e915&amp;png=3525082-3717352&amp;jpg=3935621-41206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789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1" name="Picture 1" descr="https://wkretype.bdimg.com/retype/zoom/622eb7ff9b89680203d825d5?pn=2&amp;o=jpg_6&amp;md5sum=484ed6b8dda2e5059eb575449750675f&amp;sign=29b7a0ddd4&amp;png=213781-519193&amp;jpg=213781-3674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5" name="Picture 1" descr="https://wkretype.bdimg.com/retype/zoom/9c6a5612a76e58fafab0039b?pn=21&amp;o=jpg_6&amp;md5sum=98898d669dffd8807c7f799c239401a0&amp;sign=05acd3e915&amp;png=3717353-3809038&amp;jpg=4120666-42992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1" name="Picture 1" descr="https://wkretype.bdimg.com/retype/zoom/9c6a5612a76e58fafab0039b?pn=22&amp;o=jpg_6&amp;md5sum=98898d669dffd8807c7f799c239401a0&amp;sign=05acd3e915&amp;png=3809039-3954664&amp;jpg=4299246-4499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7" name="Picture 1" descr="https://wkretype.bdimg.com/retype/zoom/9c6a5612a76e58fafab0039b?pn=23&amp;o=jpg_6&amp;md5sum=98898d669dffd8807c7f799c239401a0&amp;sign=05acd3e915&amp;png=3954665-4046350&amp;jpg=4499343-46784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3" name="Picture 1" descr="https://wkretype.bdimg.com/retype/zoom/9c6a5612a76e58fafab0039b?pn=24&amp;o=jpg_6&amp;md5sum=98898d669dffd8807c7f799c239401a0&amp;sign=05acd3e915&amp;png=4046351-4277376&amp;jpg=4678486-49617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85" name="Picture 1" descr="https://wkretype.bdimg.com/retype/zoom/9c6a5612a76e58fafab0039b?pn=28&amp;o=jpg_6&amp;md5sum=98898d669dffd8807c7f799c239401a0&amp;sign=05acd3e915&amp;png=4705990-4821196&amp;jpg=5555733-57530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98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61" name="Picture 1" descr="https://wkretype.bdimg.com/retype/zoom/9c6a5612a76e58fafab0039b?pn=29&amp;o=jpg_6&amp;md5sum=98898d669dffd8807c7f799c239401a0&amp;sign=05acd3e915&amp;png=4821197-4900326&amp;jpg=5753083-60946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7" name="Picture 1" descr="https://wkretype.bdimg.com/retype/zoom/9c6a5612a76e58fafab0039b?pn=32&amp;o=jpg_6&amp;md5sum=98898d669dffd8807c7f799c239401a0&amp;sign=05acd3e915&amp;png=5178050-&amp;jpg=6440426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5" name="Picture 1" descr="https://wkretype.bdimg.com/retype/zoom/622eb7ff9b89680203d825d5?pn=3&amp;o=jpg_6&amp;md5sum=484ed6b8dda2e5059eb575449750675f&amp;sign=29b7a0ddd4&amp;png=519194-1024917&amp;jpg=367429-7967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49" name="Picture 1" descr="https://wkretype.bdimg.com/retype/zoom/622eb7ff9b89680203d825d5?pn=4&amp;o=jpg_6&amp;md5sum=484ed6b8dda2e5059eb575449750675f&amp;sign=29b7a0ddd4&amp;png=1024918-1325382&amp;jpg=796791-10972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3" name="Picture 1" descr="https://wkretype.bdimg.com/retype/zoom/622eb7ff9b89680203d825d5?pn=5&amp;o=jpg_6&amp;md5sum=484ed6b8dda2e5059eb575449750675f&amp;sign=29b7a0ddd4&amp;png=1325383-1680625&amp;jpg=1097256-145249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7" name="Picture 1" descr="https://wkretype.bdimg.com/retype/zoom/622eb7ff9b89680203d825d5?pn=6&amp;o=jpg_6&amp;md5sum=484ed6b8dda2e5059eb575449750675f&amp;sign=29b7a0ddd4&amp;png=1680626-2073583&amp;jpg=1452499-17661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1" name="Picture 1" descr="https://wkretype.bdimg.com/retype/zoom/622eb7ff9b89680203d825d5?pn=7&amp;o=jpg_6&amp;md5sum=484ed6b8dda2e5059eb575449750675f&amp;sign=29b7a0ddd4&amp;png=2073584-2178652&amp;jpg=1766178-19859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5" name="Picture 1" descr="https://wkretype.bdimg.com/retype/zoom/622eb7ff9b89680203d825d5?pn=8&amp;o=jpg_6&amp;md5sum=484ed6b8dda2e5059eb575449750675f&amp;sign=29b7a0ddd4&amp;png=2178653-2272948&amp;jpg=1985950-21794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201650" cy="7715250"/>
          </a:xfrm>
          <a:prstGeom prst="rect">
            <a:avLst/>
          </a:prstGeom>
          <a:noFill/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69" name="Picture 1" descr="https://wkretype.bdimg.com/retype/zoom/9c6a5612a76e58fafab0039b?pn=9&amp;o=jpg_6&amp;md5sum=98898d669dffd8807c7f799c239401a0&amp;sign=05acd3e915&amp;png=1959919-2051604&amp;jpg=1795969-1972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900" b="0" i="0" u="none" strike="noStrike" cap="none" normalizeH="0" baseline="0" smtClean="0">
              <a:ln>
                <a:noFill/>
              </a:ln>
              <a:solidFill>
                <a:srgbClr val="333333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/>
                <a:ea typeface="微软雅黑" pitchFamily="34" charset="-122"/>
                <a:cs typeface="宋体" pitchFamily="2" charset="-122"/>
              </a:rPr>
              <a:t>  </a:t>
            </a:r>
            <a:endParaRPr kumimoji="0" lang="zh-CN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solidFill>
            <a:srgbClr val="FCFCFC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-25392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/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</a:b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78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</cp:revision>
  <dcterms:modified xsi:type="dcterms:W3CDTF">2017-09-27T07:59:28Z</dcterms:modified>
</cp:coreProperties>
</file>