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3634C"/>
    <a:srgbClr val="94634C"/>
    <a:srgbClr val="EA71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1" autoAdjust="0"/>
    <p:restoredTop sz="95633" autoAdjust="0"/>
  </p:normalViewPr>
  <p:slideViewPr>
    <p:cSldViewPr>
      <p:cViewPr varScale="1">
        <p:scale>
          <a:sx n="103" d="100"/>
          <a:sy n="103" d="100"/>
        </p:scale>
        <p:origin x="-117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notesMaster" Target="notesMasters/notesMaster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42FADFCD-829B-43FD-AA6D-5997C394AA18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  <a:endParaRPr lang="zh-CN" altLang="en-US" noProof="0" smtClean="0"/>
          </a:p>
          <a:p>
            <a:pPr lvl="1"/>
            <a:r>
              <a:rPr lang="zh-CN" altLang="en-US" noProof="0" smtClean="0"/>
              <a:t>第二级</a:t>
            </a:r>
            <a:endParaRPr lang="zh-CN" altLang="en-US" noProof="0" smtClean="0"/>
          </a:p>
          <a:p>
            <a:pPr lvl="2"/>
            <a:r>
              <a:rPr lang="zh-CN" altLang="en-US" noProof="0" smtClean="0"/>
              <a:t>第三级</a:t>
            </a:r>
            <a:endParaRPr lang="zh-CN" altLang="en-US" noProof="0" smtClean="0"/>
          </a:p>
          <a:p>
            <a:pPr lvl="3"/>
            <a:r>
              <a:rPr lang="zh-CN" altLang="en-US" noProof="0" smtClean="0"/>
              <a:t>第四级</a:t>
            </a:r>
            <a:endParaRPr lang="zh-CN" altLang="en-US" noProof="0" smtClean="0"/>
          </a:p>
          <a:p>
            <a:pPr lvl="4"/>
            <a:r>
              <a:rPr lang="zh-CN" altLang="en-US" noProof="0" smtClean="0"/>
              <a:t>第五级</a:t>
            </a:r>
            <a:endParaRPr lang="zh-CN" altLang="en-US" noProof="0" smtClean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3DE0DBDB-C02D-49CC-97CA-B4289ADD7B65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47CAC0-680D-4DC8-8084-1ACDC99DFE62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4DD29B-D9BA-481E-81DC-CA0DC2ED57A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2BA734-DB9D-4D15-A018-F94F053219B3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7C7984-D16A-4BFC-AE84-0F9B447EC88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27E878-0503-4FEB-BCD1-8D870B66940F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C0B9D1-8142-4507-BE66-BD8786FFA15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5791F0-6119-4B8D-9D59-BF82111D2704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067608-A069-405E-88FD-D3FC7F5C221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0BBD8E-51D8-4C78-8C71-782A8CBF0210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92797B-6034-40E4-A9F0-1858E355B37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EE61EC-F5C0-4D23-B0B8-49305D495479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9427A4-1496-4043-8C58-8CEF44D311C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D42FD-7C5E-4EC7-B350-6E7E70914428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05D2A2-618B-469E-99E0-A0E7BDAF18A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9DDC0F-0DDB-4F3F-858D-257792D0535C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0B05D4-725D-400E-93EE-17F9F06CD6D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97EE98-EF81-4A10-B7E7-2C4E57390C26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EE6916-0680-4C7F-B8B5-F5E48045B58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591F8A-E924-4582-8CCD-D67E4B3C7C03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CD13D4-657A-4E4F-AED6-4A7CBF7D759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662A5A-4034-46C2-BED5-BF91DC10008D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04B117-F4AD-4C76-A5FC-98F01D0012E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AE8B144-1CBC-4E53-9388-58B86400FF9B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FABA10C-62D8-48D1-B04A-823C1712DF9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6"/>
          <p:cNvSpPr txBox="1">
            <a:spLocks noChangeArrowheads="1"/>
          </p:cNvSpPr>
          <p:nvPr/>
        </p:nvSpPr>
        <p:spPr bwMode="auto">
          <a:xfrm>
            <a:off x="3214688" y="4481513"/>
            <a:ext cx="4857750" cy="149161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3200">
                <a:latin typeface="Calibri" panose="020F0502020204030204" pitchFamily="34" charset="0"/>
              </a:rPr>
              <a:t>POWERPOINT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endParaRPr lang="en-US" altLang="zh-CN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  <a:t>       适用于工作总结及相关类别演示</a:t>
            </a:r>
            <a:endParaRPr lang="zh-CN" altLang="en-US" sz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</a:t>
            </a:r>
            <a:endParaRPr lang="zh-CN" altLang="en-US" sz="11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/>
          </a:p>
          <a:p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2051" name="TextBox 2"/>
          <p:cNvSpPr txBox="1">
            <a:spLocks noChangeArrowheads="1"/>
          </p:cNvSpPr>
          <p:nvPr/>
        </p:nvSpPr>
        <p:spPr bwMode="auto">
          <a:xfrm>
            <a:off x="71438" y="6570663"/>
            <a:ext cx="3857625" cy="4302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000" kern="1500" spc="1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注：文本框可根据需求改变颜色、移动位置；文字可编辑</a:t>
            </a:r>
            <a:endParaRPr lang="zh-CN" altLang="en-US" sz="1000" kern="1500" spc="15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defRPr/>
            </a:pP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3286125" y="4981575"/>
            <a:ext cx="3000375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图片 10" descr="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0" y="504825"/>
            <a:ext cx="2184400" cy="4138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图片 11" descr="2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25" y="500063"/>
            <a:ext cx="4138613" cy="218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图片 12" descr="1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25" y="2147888"/>
            <a:ext cx="2184400" cy="4138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图片 13" descr="2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90950" y="4071938"/>
            <a:ext cx="4138613" cy="218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0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71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72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73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74" name="矩形 6"/>
          <p:cNvSpPr>
            <a:spLocks noChangeArrowheads="1"/>
          </p:cNvSpPr>
          <p:nvPr/>
        </p:nvSpPr>
        <p:spPr bwMode="auto">
          <a:xfrm>
            <a:off x="214313" y="214313"/>
            <a:ext cx="1620837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75" name="矩形 12"/>
          <p:cNvSpPr>
            <a:spLocks noChangeArrowheads="1"/>
          </p:cNvSpPr>
          <p:nvPr/>
        </p:nvSpPr>
        <p:spPr bwMode="auto">
          <a:xfrm>
            <a:off x="2357438" y="3929063"/>
            <a:ext cx="1570037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76" name="矩形 15"/>
          <p:cNvSpPr>
            <a:spLocks noChangeArrowheads="1"/>
          </p:cNvSpPr>
          <p:nvPr/>
        </p:nvSpPr>
        <p:spPr bwMode="auto">
          <a:xfrm>
            <a:off x="6072188" y="2786063"/>
            <a:ext cx="1570037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77" name="矩形 21"/>
          <p:cNvSpPr>
            <a:spLocks noChangeArrowheads="1"/>
          </p:cNvSpPr>
          <p:nvPr/>
        </p:nvSpPr>
        <p:spPr bwMode="auto">
          <a:xfrm>
            <a:off x="4857750" y="5143500"/>
            <a:ext cx="1570038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78" name="矩形 25"/>
          <p:cNvSpPr>
            <a:spLocks noChangeArrowheads="1"/>
          </p:cNvSpPr>
          <p:nvPr/>
        </p:nvSpPr>
        <p:spPr bwMode="auto">
          <a:xfrm>
            <a:off x="3857625" y="1571625"/>
            <a:ext cx="1570038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图片 45" descr="3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25" y="2071688"/>
            <a:ext cx="5892800" cy="330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图片 46" descr="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5" y="1428750"/>
            <a:ext cx="1739900" cy="204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图片 47" descr="2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375" y="2286000"/>
            <a:ext cx="1739900" cy="204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图片 48" descr="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25" y="3027363"/>
            <a:ext cx="1739900" cy="204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图片 49" descr="2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71813" y="3500438"/>
            <a:ext cx="1739900" cy="204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9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80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81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82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83" name="TextBox 12"/>
          <p:cNvSpPr txBox="1">
            <a:spLocks noChangeArrowheads="1"/>
          </p:cNvSpPr>
          <p:nvPr/>
        </p:nvSpPr>
        <p:spPr bwMode="auto">
          <a:xfrm>
            <a:off x="500063" y="357188"/>
            <a:ext cx="928687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84" name="矩形 21"/>
          <p:cNvSpPr>
            <a:spLocks noChangeArrowheads="1"/>
          </p:cNvSpPr>
          <p:nvPr/>
        </p:nvSpPr>
        <p:spPr bwMode="auto">
          <a:xfrm flipH="1">
            <a:off x="4929188" y="2214563"/>
            <a:ext cx="1643062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85" name="矩形 22"/>
          <p:cNvSpPr>
            <a:spLocks noChangeArrowheads="1"/>
          </p:cNvSpPr>
          <p:nvPr/>
        </p:nvSpPr>
        <p:spPr bwMode="auto">
          <a:xfrm>
            <a:off x="1285875" y="3857625"/>
            <a:ext cx="1571625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86" name="矩形 21"/>
          <p:cNvSpPr>
            <a:spLocks noChangeArrowheads="1"/>
          </p:cNvSpPr>
          <p:nvPr/>
        </p:nvSpPr>
        <p:spPr bwMode="auto">
          <a:xfrm flipH="1">
            <a:off x="3214688" y="4429125"/>
            <a:ext cx="1714500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87" name="矩形 44"/>
          <p:cNvSpPr>
            <a:spLocks noChangeArrowheads="1"/>
          </p:cNvSpPr>
          <p:nvPr/>
        </p:nvSpPr>
        <p:spPr bwMode="auto">
          <a:xfrm>
            <a:off x="6643688" y="3143250"/>
            <a:ext cx="1570037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图片 32" descr="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3" y="2093913"/>
            <a:ext cx="2366962" cy="279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图片 33" descr="2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13" y="2451100"/>
            <a:ext cx="1500187" cy="232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图片 34" descr="3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59313" y="2481263"/>
            <a:ext cx="1855787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图片 35" descr="4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72250" y="2308225"/>
            <a:ext cx="2090738" cy="2478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2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03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04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05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06" name="矩形 6"/>
          <p:cNvSpPr>
            <a:spLocks noChangeArrowheads="1"/>
          </p:cNvSpPr>
          <p:nvPr/>
        </p:nvSpPr>
        <p:spPr bwMode="auto">
          <a:xfrm>
            <a:off x="214313" y="214313"/>
            <a:ext cx="1620837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07" name="矩形 12"/>
          <p:cNvSpPr>
            <a:spLocks noChangeArrowheads="1"/>
          </p:cNvSpPr>
          <p:nvPr/>
        </p:nvSpPr>
        <p:spPr bwMode="auto">
          <a:xfrm>
            <a:off x="928688" y="3522663"/>
            <a:ext cx="1570037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08" name="矩形 15"/>
          <p:cNvSpPr>
            <a:spLocks noChangeArrowheads="1"/>
          </p:cNvSpPr>
          <p:nvPr/>
        </p:nvSpPr>
        <p:spPr bwMode="auto">
          <a:xfrm>
            <a:off x="6858000" y="3165475"/>
            <a:ext cx="1570038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09" name="矩形 21"/>
          <p:cNvSpPr>
            <a:spLocks noChangeArrowheads="1"/>
          </p:cNvSpPr>
          <p:nvPr/>
        </p:nvSpPr>
        <p:spPr bwMode="auto">
          <a:xfrm>
            <a:off x="4786313" y="3879850"/>
            <a:ext cx="1570037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10" name="矩形 25"/>
          <p:cNvSpPr>
            <a:spLocks noChangeArrowheads="1"/>
          </p:cNvSpPr>
          <p:nvPr/>
        </p:nvSpPr>
        <p:spPr bwMode="auto">
          <a:xfrm>
            <a:off x="3071813" y="3165475"/>
            <a:ext cx="1570037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图片 10" descr="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54288" y="2479675"/>
            <a:ext cx="4660900" cy="161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图片 11" descr="2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54288" y="1357313"/>
            <a:ext cx="4660900" cy="161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图片 12" descr="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54288" y="4745038"/>
            <a:ext cx="4660900" cy="161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图片 13" descr="2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54288" y="3622675"/>
            <a:ext cx="4660900" cy="161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6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27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28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29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30" name="矩形 6"/>
          <p:cNvSpPr>
            <a:spLocks noChangeArrowheads="1"/>
          </p:cNvSpPr>
          <p:nvPr/>
        </p:nvSpPr>
        <p:spPr bwMode="auto">
          <a:xfrm>
            <a:off x="214313" y="214313"/>
            <a:ext cx="1620837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31" name="矩形 12"/>
          <p:cNvSpPr>
            <a:spLocks noChangeArrowheads="1"/>
          </p:cNvSpPr>
          <p:nvPr/>
        </p:nvSpPr>
        <p:spPr bwMode="auto">
          <a:xfrm>
            <a:off x="4286250" y="2000250"/>
            <a:ext cx="1570038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32" name="矩形 15"/>
          <p:cNvSpPr>
            <a:spLocks noChangeArrowheads="1"/>
          </p:cNvSpPr>
          <p:nvPr/>
        </p:nvSpPr>
        <p:spPr bwMode="auto">
          <a:xfrm>
            <a:off x="4357688" y="5357813"/>
            <a:ext cx="1570037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33" name="矩形 21"/>
          <p:cNvSpPr>
            <a:spLocks noChangeArrowheads="1"/>
          </p:cNvSpPr>
          <p:nvPr/>
        </p:nvSpPr>
        <p:spPr bwMode="auto">
          <a:xfrm>
            <a:off x="4357688" y="4143375"/>
            <a:ext cx="1570037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34" name="矩形 25"/>
          <p:cNvSpPr>
            <a:spLocks noChangeArrowheads="1"/>
          </p:cNvSpPr>
          <p:nvPr/>
        </p:nvSpPr>
        <p:spPr bwMode="auto">
          <a:xfrm>
            <a:off x="4286250" y="3071813"/>
            <a:ext cx="1570038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图片 10" descr="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03475" y="1071563"/>
            <a:ext cx="4883150" cy="471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图片 11" descr="2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75350" y="2714625"/>
            <a:ext cx="1179513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图片 12" descr="2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75163" y="4462463"/>
            <a:ext cx="1122362" cy="118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图片 13" descr="2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32100" y="3000375"/>
            <a:ext cx="1179513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图片 14" descr="2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137025" y="1176338"/>
            <a:ext cx="1123950" cy="118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1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52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53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54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55" name="矩形 6"/>
          <p:cNvSpPr>
            <a:spLocks noChangeArrowheads="1"/>
          </p:cNvSpPr>
          <p:nvPr/>
        </p:nvSpPr>
        <p:spPr bwMode="auto">
          <a:xfrm>
            <a:off x="214313" y="214313"/>
            <a:ext cx="1620837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56" name="矩形 12"/>
          <p:cNvSpPr>
            <a:spLocks noChangeArrowheads="1"/>
          </p:cNvSpPr>
          <p:nvPr/>
        </p:nvSpPr>
        <p:spPr bwMode="auto">
          <a:xfrm>
            <a:off x="1428750" y="3354388"/>
            <a:ext cx="1570038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57" name="矩形 15"/>
          <p:cNvSpPr>
            <a:spLocks noChangeArrowheads="1"/>
          </p:cNvSpPr>
          <p:nvPr/>
        </p:nvSpPr>
        <p:spPr bwMode="auto">
          <a:xfrm>
            <a:off x="6500813" y="3211513"/>
            <a:ext cx="1570037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58" name="矩形 21"/>
          <p:cNvSpPr>
            <a:spLocks noChangeArrowheads="1"/>
          </p:cNvSpPr>
          <p:nvPr/>
        </p:nvSpPr>
        <p:spPr bwMode="auto">
          <a:xfrm>
            <a:off x="3857625" y="5283200"/>
            <a:ext cx="1570038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59" name="矩形 25"/>
          <p:cNvSpPr>
            <a:spLocks noChangeArrowheads="1"/>
          </p:cNvSpPr>
          <p:nvPr/>
        </p:nvSpPr>
        <p:spPr bwMode="auto">
          <a:xfrm>
            <a:off x="4214813" y="1139825"/>
            <a:ext cx="1570037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图片 10" descr="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06688" y="1214438"/>
            <a:ext cx="4291012" cy="4475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图片 11" descr="2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1450" y="1214438"/>
            <a:ext cx="4289425" cy="4475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2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73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74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75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76" name="矩形 6"/>
          <p:cNvSpPr>
            <a:spLocks noChangeArrowheads="1"/>
          </p:cNvSpPr>
          <p:nvPr/>
        </p:nvSpPr>
        <p:spPr bwMode="auto">
          <a:xfrm>
            <a:off x="214313" y="214313"/>
            <a:ext cx="1620837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77" name="矩形 12"/>
          <p:cNvSpPr>
            <a:spLocks noChangeArrowheads="1"/>
          </p:cNvSpPr>
          <p:nvPr/>
        </p:nvSpPr>
        <p:spPr bwMode="auto">
          <a:xfrm>
            <a:off x="2357438" y="2286000"/>
            <a:ext cx="1570037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78" name="矩形 15"/>
          <p:cNvSpPr>
            <a:spLocks noChangeArrowheads="1"/>
          </p:cNvSpPr>
          <p:nvPr/>
        </p:nvSpPr>
        <p:spPr bwMode="auto">
          <a:xfrm>
            <a:off x="5715000" y="2357438"/>
            <a:ext cx="1570038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79" name="矩形 21"/>
          <p:cNvSpPr>
            <a:spLocks noChangeArrowheads="1"/>
          </p:cNvSpPr>
          <p:nvPr/>
        </p:nvSpPr>
        <p:spPr bwMode="auto">
          <a:xfrm>
            <a:off x="5786438" y="4500563"/>
            <a:ext cx="1570037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80" name="矩形 25"/>
          <p:cNvSpPr>
            <a:spLocks noChangeArrowheads="1"/>
          </p:cNvSpPr>
          <p:nvPr/>
        </p:nvSpPr>
        <p:spPr bwMode="auto">
          <a:xfrm>
            <a:off x="2571750" y="4500563"/>
            <a:ext cx="1570038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图片 10" descr="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3738" y="428625"/>
            <a:ext cx="2981325" cy="303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图片 11" descr="2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62513" y="1936750"/>
            <a:ext cx="2781300" cy="281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图片 12" descr="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3738" y="3248025"/>
            <a:ext cx="2981325" cy="303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图片 13" descr="2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813" y="1962150"/>
            <a:ext cx="2781300" cy="281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8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199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00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01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02" name="矩形 6"/>
          <p:cNvSpPr>
            <a:spLocks noChangeArrowheads="1"/>
          </p:cNvSpPr>
          <p:nvPr/>
        </p:nvSpPr>
        <p:spPr bwMode="auto">
          <a:xfrm>
            <a:off x="214313" y="214313"/>
            <a:ext cx="1620837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03" name="矩形 12"/>
          <p:cNvSpPr>
            <a:spLocks noChangeArrowheads="1"/>
          </p:cNvSpPr>
          <p:nvPr/>
        </p:nvSpPr>
        <p:spPr bwMode="auto">
          <a:xfrm>
            <a:off x="4071938" y="1714500"/>
            <a:ext cx="1570037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04" name="矩形 15"/>
          <p:cNvSpPr>
            <a:spLocks noChangeArrowheads="1"/>
          </p:cNvSpPr>
          <p:nvPr/>
        </p:nvSpPr>
        <p:spPr bwMode="auto">
          <a:xfrm>
            <a:off x="5500688" y="3071813"/>
            <a:ext cx="1570037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05" name="矩形 21"/>
          <p:cNvSpPr>
            <a:spLocks noChangeArrowheads="1"/>
          </p:cNvSpPr>
          <p:nvPr/>
        </p:nvSpPr>
        <p:spPr bwMode="auto">
          <a:xfrm>
            <a:off x="4000500" y="4572000"/>
            <a:ext cx="1570038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06" name="矩形 25"/>
          <p:cNvSpPr>
            <a:spLocks noChangeArrowheads="1"/>
          </p:cNvSpPr>
          <p:nvPr/>
        </p:nvSpPr>
        <p:spPr bwMode="auto">
          <a:xfrm>
            <a:off x="2571750" y="3143250"/>
            <a:ext cx="1570038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图片 10" descr="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48213" y="1247775"/>
            <a:ext cx="2824162" cy="282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图片 11" descr="2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76525" y="1033463"/>
            <a:ext cx="2824163" cy="282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图片 12" descr="1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62213" y="3105150"/>
            <a:ext cx="2824162" cy="282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图片 13" descr="2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33900" y="3319463"/>
            <a:ext cx="2824163" cy="282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2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23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24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25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26" name="矩形 6"/>
          <p:cNvSpPr>
            <a:spLocks noChangeArrowheads="1"/>
          </p:cNvSpPr>
          <p:nvPr/>
        </p:nvSpPr>
        <p:spPr bwMode="auto">
          <a:xfrm>
            <a:off x="214313" y="214313"/>
            <a:ext cx="1620837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27" name="矩形 12"/>
          <p:cNvSpPr>
            <a:spLocks noChangeArrowheads="1"/>
          </p:cNvSpPr>
          <p:nvPr/>
        </p:nvSpPr>
        <p:spPr bwMode="auto">
          <a:xfrm>
            <a:off x="3000375" y="2214563"/>
            <a:ext cx="1570038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28" name="矩形 15"/>
          <p:cNvSpPr>
            <a:spLocks noChangeArrowheads="1"/>
          </p:cNvSpPr>
          <p:nvPr/>
        </p:nvSpPr>
        <p:spPr bwMode="auto">
          <a:xfrm>
            <a:off x="5429250" y="2214563"/>
            <a:ext cx="1570038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29" name="矩形 21"/>
          <p:cNvSpPr>
            <a:spLocks noChangeArrowheads="1"/>
          </p:cNvSpPr>
          <p:nvPr/>
        </p:nvSpPr>
        <p:spPr bwMode="auto">
          <a:xfrm>
            <a:off x="5429250" y="4500563"/>
            <a:ext cx="1570038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30" name="矩形 25"/>
          <p:cNvSpPr>
            <a:spLocks noChangeArrowheads="1"/>
          </p:cNvSpPr>
          <p:nvPr/>
        </p:nvSpPr>
        <p:spPr bwMode="auto">
          <a:xfrm>
            <a:off x="3071813" y="4500563"/>
            <a:ext cx="1570037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图片 10" descr="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3275" y="1512888"/>
            <a:ext cx="1536700" cy="401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图片 11" descr="2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24250" y="1500188"/>
            <a:ext cx="1535113" cy="401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图片 12" descr="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65700" y="1512888"/>
            <a:ext cx="1536700" cy="401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图片 13" descr="2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16675" y="1500188"/>
            <a:ext cx="1536700" cy="401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6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47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48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49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50" name="矩形 6"/>
          <p:cNvSpPr>
            <a:spLocks noChangeArrowheads="1"/>
          </p:cNvSpPr>
          <p:nvPr/>
        </p:nvSpPr>
        <p:spPr bwMode="auto">
          <a:xfrm>
            <a:off x="214313" y="214313"/>
            <a:ext cx="1620837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51" name="矩形 12"/>
          <p:cNvSpPr>
            <a:spLocks noChangeArrowheads="1"/>
          </p:cNvSpPr>
          <p:nvPr/>
        </p:nvSpPr>
        <p:spPr bwMode="auto">
          <a:xfrm>
            <a:off x="1858963" y="2725738"/>
            <a:ext cx="1570037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52" name="矩形 15"/>
          <p:cNvSpPr>
            <a:spLocks noChangeArrowheads="1"/>
          </p:cNvSpPr>
          <p:nvPr/>
        </p:nvSpPr>
        <p:spPr bwMode="auto">
          <a:xfrm>
            <a:off x="6645275" y="4225925"/>
            <a:ext cx="1570038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53" name="矩形 21"/>
          <p:cNvSpPr>
            <a:spLocks noChangeArrowheads="1"/>
          </p:cNvSpPr>
          <p:nvPr/>
        </p:nvSpPr>
        <p:spPr bwMode="auto">
          <a:xfrm>
            <a:off x="5002213" y="3868738"/>
            <a:ext cx="1570037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54" name="矩形 25"/>
          <p:cNvSpPr>
            <a:spLocks noChangeArrowheads="1"/>
          </p:cNvSpPr>
          <p:nvPr/>
        </p:nvSpPr>
        <p:spPr bwMode="auto">
          <a:xfrm>
            <a:off x="3430588" y="3297238"/>
            <a:ext cx="1570037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542</Words>
  <Application>WPS 演示</Application>
  <PresentationFormat>全屏显示(4:3)</PresentationFormat>
  <Paragraphs>171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7" baseType="lpstr">
      <vt:lpstr>Arial</vt:lpstr>
      <vt:lpstr>宋体</vt:lpstr>
      <vt:lpstr>Wingdings</vt:lpstr>
      <vt:lpstr>Calibri</vt:lpstr>
      <vt:lpstr>微软雅黑</vt:lpstr>
      <vt:lpstr>Arial Unicode MS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bj</dc:creator>
  <cp:lastModifiedBy>admin</cp:lastModifiedBy>
  <cp:revision>352</cp:revision>
  <dcterms:created xsi:type="dcterms:W3CDTF">2013-10-30T09:04:00Z</dcterms:created>
  <dcterms:modified xsi:type="dcterms:W3CDTF">2017-09-05T09:11:16Z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2052-10.1.0.6749</vt:lpwstr>
  </property>
</Properties>
</file>