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61" autoAdjust="0"/>
    <p:restoredTop sz="94660"/>
  </p:normalViewPr>
  <p:slideViewPr>
    <p:cSldViewPr snapToGrid="0">
      <p:cViewPr varScale="1">
        <p:scale>
          <a:sx n="68" d="100"/>
          <a:sy n="68" d="100"/>
        </p:scale>
        <p:origin x="90" y="2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  <a:prstGeom prst="rect">
            <a:avLst/>
          </a:prstGeom>
        </p:spPr>
        <p:txBody>
          <a:bodyPr anchor="b"/>
          <a:lstStyle>
            <a:lvl1pPr>
              <a:defRPr sz="7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  <a:prstGeom prst="rect">
            <a:avLst/>
          </a:prstGeo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/>
          <a:lstStyle/>
          <a:p>
            <a:fld id="{7D988098-809D-49B3-81AE-2799F39D3587}" type="datetimeFigureOut">
              <a:rPr lang="zh-CN" altLang="en-US" smtClean="0"/>
              <a:t>2013/9/9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</p:spPr>
        <p:txBody>
          <a:bodyPr/>
          <a:lstStyle/>
          <a:p>
            <a:fld id="{BBEDFA68-2A24-4AFE-9DBC-87862444F13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280264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带描述的全景图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/>
          <a:lstStyle/>
          <a:p>
            <a:fld id="{7D988098-809D-49B3-81AE-2799F39D3587}" type="datetimeFigureOut">
              <a:rPr lang="zh-CN" altLang="en-US" smtClean="0"/>
              <a:t>2013/9/9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</p:spPr>
        <p:txBody>
          <a:bodyPr/>
          <a:lstStyle/>
          <a:p>
            <a:fld id="{BBEDFA68-2A24-4AFE-9DBC-87862444F13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378753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和描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  <a:prstGeom prst="rect">
            <a:avLst/>
          </a:prstGeom>
        </p:spPr>
        <p:txBody>
          <a:bodyPr/>
          <a:lstStyle>
            <a:lvl1pPr>
              <a:defRPr sz="48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/>
          <a:lstStyle/>
          <a:p>
            <a:fld id="{7D988098-809D-49B3-81AE-2799F39D3587}" type="datetimeFigureOut">
              <a:rPr lang="zh-CN" altLang="en-US" smtClean="0"/>
              <a:t>2013/9/9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</p:spPr>
        <p:txBody>
          <a:bodyPr/>
          <a:lstStyle/>
          <a:p>
            <a:fld id="{BBEDFA68-2A24-4AFE-9DBC-87862444F13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9943066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带描述的引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  <a:prstGeom prst="rect">
            <a:avLst/>
          </a:prstGeom>
        </p:spPr>
        <p:txBody>
          <a:bodyPr/>
          <a:lstStyle>
            <a:lvl1pPr>
              <a:defRPr sz="48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zh-CN" altLang="en-US" smtClean="0"/>
              <a:t>单击此处编辑母版文本样式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/>
          <a:lstStyle/>
          <a:p>
            <a:fld id="{7D988098-809D-49B3-81AE-2799F39D3587}" type="datetimeFigureOut">
              <a:rPr lang="zh-CN" altLang="en-US" smtClean="0"/>
              <a:t>2013/9/9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</p:spPr>
        <p:txBody>
          <a:bodyPr/>
          <a:lstStyle/>
          <a:p>
            <a:fld id="{BBEDFA68-2A24-4AFE-9DBC-87862444F137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60159393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  <a:prstGeom prst="rect">
            <a:avLst/>
          </a:prstGeo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  <a:prstGeom prst="rect">
            <a:avLst/>
          </a:prstGeo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/>
          <a:lstStyle/>
          <a:p>
            <a:fld id="{7D988098-809D-49B3-81AE-2799F39D3587}" type="datetimeFigureOut">
              <a:rPr lang="zh-CN" altLang="en-US" smtClean="0"/>
              <a:t>2013/9/9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</p:spPr>
        <p:txBody>
          <a:bodyPr/>
          <a:lstStyle/>
          <a:p>
            <a:fld id="{BBEDFA68-2A24-4AFE-9DBC-87862444F13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963010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/>
          <a:lstStyle>
            <a:lvl1pPr>
              <a:defRPr sz="4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/>
          <a:lstStyle/>
          <a:p>
            <a:fld id="{7D988098-809D-49B3-81AE-2799F39D3587}" type="datetimeFigureOut">
              <a:rPr lang="zh-CN" altLang="en-US" smtClean="0"/>
              <a:t>2013/9/9</a:t>
            </a:fld>
            <a:endParaRPr lang="zh-CN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</p:spPr>
        <p:txBody>
          <a:bodyPr/>
          <a:lstStyle/>
          <a:p>
            <a:fld id="{BBEDFA68-2A24-4AFE-9DBC-87862444F13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678159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图片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/>
          <a:lstStyle>
            <a:lvl1pPr>
              <a:defRPr sz="4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/>
          <a:lstStyle/>
          <a:p>
            <a:fld id="{7D988098-809D-49B3-81AE-2799F39D3587}" type="datetimeFigureOut">
              <a:rPr lang="zh-CN" altLang="en-US" smtClean="0"/>
              <a:t>2013/9/9</a:t>
            </a:fld>
            <a:endParaRPr lang="zh-CN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</p:spPr>
        <p:txBody>
          <a:bodyPr/>
          <a:lstStyle/>
          <a:p>
            <a:fld id="{BBEDFA68-2A24-4AFE-9DBC-87862444F13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3085717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eaVert" anchor="t" anchorCtr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/>
          <a:lstStyle/>
          <a:p>
            <a:fld id="{7D988098-809D-49B3-81AE-2799F39D3587}" type="datetimeFigureOut">
              <a:rPr lang="zh-CN" altLang="en-US" smtClean="0"/>
              <a:t>2013/9/9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</p:spPr>
        <p:txBody>
          <a:bodyPr/>
          <a:lstStyle/>
          <a:p>
            <a:fld id="{BBEDFA68-2A24-4AFE-9DBC-87862444F13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9982391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  <a:prstGeom prst="rect">
            <a:avLst/>
          </a:prstGeom>
        </p:spPr>
        <p:txBody>
          <a:bodyPr vert="eaVert" anchor="b" anchorCtr="0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/>
          <a:lstStyle/>
          <a:p>
            <a:fld id="{7D988098-809D-49B3-81AE-2799F39D3587}" type="datetimeFigureOut">
              <a:rPr lang="zh-CN" altLang="en-US" smtClean="0"/>
              <a:t>2013/9/9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</p:spPr>
        <p:txBody>
          <a:bodyPr/>
          <a:lstStyle/>
          <a:p>
            <a:fld id="{BBEDFA68-2A24-4AFE-9DBC-87862444F13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235930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/>
          <a:lstStyle/>
          <a:p>
            <a:fld id="{7D988098-809D-49B3-81AE-2799F39D3587}" type="datetimeFigureOut">
              <a:rPr lang="zh-CN" altLang="en-US" smtClean="0"/>
              <a:t>2013/9/9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</p:spPr>
        <p:txBody>
          <a:bodyPr/>
          <a:lstStyle/>
          <a:p>
            <a:fld id="{BBEDFA68-2A24-4AFE-9DBC-87862444F13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613799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  <a:prstGeom prst="rect">
            <a:avLst/>
          </a:prstGeo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  <a:prstGeom prst="rect">
            <a:avLst/>
          </a:prstGeo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/>
          <a:lstStyle/>
          <a:p>
            <a:fld id="{7D988098-809D-49B3-81AE-2799F39D3587}" type="datetimeFigureOut">
              <a:rPr lang="zh-CN" altLang="en-US" smtClean="0"/>
              <a:t>2013/9/9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</p:spPr>
        <p:txBody>
          <a:bodyPr/>
          <a:lstStyle/>
          <a:p>
            <a:fld id="{BBEDFA68-2A24-4AFE-9DBC-87862444F13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48038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/>
          <a:lstStyle/>
          <a:p>
            <a:fld id="{7D988098-809D-49B3-81AE-2799F39D3587}" type="datetimeFigureOut">
              <a:rPr lang="zh-CN" altLang="en-US" smtClean="0"/>
              <a:t>2013/9/9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</p:spPr>
        <p:txBody>
          <a:bodyPr/>
          <a:lstStyle/>
          <a:p>
            <a:fld id="{BBEDFA68-2A24-4AFE-9DBC-87862444F13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52197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/>
          <a:lstStyle/>
          <a:p>
            <a:fld id="{7D988098-809D-49B3-81AE-2799F39D3587}" type="datetimeFigureOut">
              <a:rPr lang="zh-CN" altLang="en-US" smtClean="0"/>
              <a:t>2013/9/9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</p:spPr>
        <p:txBody>
          <a:bodyPr/>
          <a:lstStyle/>
          <a:p>
            <a:fld id="{BBEDFA68-2A24-4AFE-9DBC-87862444F13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047825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/>
          <a:lstStyle/>
          <a:p>
            <a:fld id="{7D988098-809D-49B3-81AE-2799F39D3587}" type="datetimeFigureOut">
              <a:rPr lang="zh-CN" altLang="en-US" smtClean="0"/>
              <a:t>2013/9/9</a:t>
            </a:fld>
            <a:endParaRPr lang="zh-CN" alt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</p:spPr>
        <p:txBody>
          <a:bodyPr/>
          <a:lstStyle/>
          <a:p>
            <a:fld id="{BBEDFA68-2A24-4AFE-9DBC-87862444F13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883471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/>
          <a:lstStyle/>
          <a:p>
            <a:fld id="{7D988098-809D-49B3-81AE-2799F39D3587}" type="datetimeFigureOut">
              <a:rPr lang="zh-CN" altLang="en-US" smtClean="0"/>
              <a:t>2013/9/9</a:t>
            </a:fld>
            <a:endParaRPr lang="zh-CN" alt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</p:spPr>
        <p:txBody>
          <a:bodyPr/>
          <a:lstStyle/>
          <a:p>
            <a:fld id="{BBEDFA68-2A24-4AFE-9DBC-87862444F13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50036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  <a:prstGeom prst="rect">
            <a:avLst/>
          </a:prstGeo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  <a:prstGeom prst="rect">
            <a:avLst/>
          </a:prstGeo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/>
          <a:lstStyle/>
          <a:p>
            <a:fld id="{7D988098-809D-49B3-81AE-2799F39D3587}" type="datetimeFigureOut">
              <a:rPr lang="zh-CN" altLang="en-US" smtClean="0"/>
              <a:t>2013/9/9</a:t>
            </a:fld>
            <a:endParaRPr lang="zh-CN" alt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</p:spPr>
        <p:txBody>
          <a:bodyPr/>
          <a:lstStyle/>
          <a:p>
            <a:fld id="{BBEDFA68-2A24-4AFE-9DBC-87862444F13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525839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/>
          <a:lstStyle/>
          <a:p>
            <a:fld id="{7D988098-809D-49B3-81AE-2799F39D3587}" type="datetimeFigureOut">
              <a:rPr lang="zh-CN" altLang="en-US" smtClean="0"/>
              <a:t>2013/9/9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</p:spPr>
        <p:txBody>
          <a:bodyPr/>
          <a:lstStyle/>
          <a:p>
            <a:fld id="{BBEDFA68-2A24-4AFE-9DBC-87862444F13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492799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638681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991673" y="785611"/>
            <a:ext cx="3773510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5400" b="1" dirty="0" smtClean="0">
                <a:latin typeface="汉仪丫丫体简" panose="02010604000101010101" pitchFamily="2" charset="-122"/>
                <a:ea typeface="汉仪丫丫体简" panose="02010604000101010101" pitchFamily="2" charset="-122"/>
              </a:rPr>
              <a:t>老师：</a:t>
            </a:r>
            <a:endParaRPr lang="en-US" altLang="zh-CN" sz="5400" b="1" dirty="0" smtClean="0">
              <a:latin typeface="汉仪丫丫体简" panose="02010604000101010101" pitchFamily="2" charset="-122"/>
              <a:ea typeface="汉仪丫丫体简" panose="02010604000101010101" pitchFamily="2" charset="-122"/>
            </a:endParaRPr>
          </a:p>
          <a:p>
            <a:endParaRPr lang="en-US" altLang="zh-CN" sz="5400" b="1" dirty="0">
              <a:latin typeface="汉仪丫丫体简" panose="02010604000101010101" pitchFamily="2" charset="-122"/>
              <a:ea typeface="汉仪丫丫体简" panose="02010604000101010101" pitchFamily="2" charset="-122"/>
            </a:endParaRPr>
          </a:p>
          <a:p>
            <a:r>
              <a:rPr lang="zh-CN" altLang="en-US" sz="5400" b="1" dirty="0" smtClean="0">
                <a:latin typeface="汉仪丫丫体简" panose="02010604000101010101" pitchFamily="2" charset="-122"/>
                <a:ea typeface="汉仪丫丫体简" panose="02010604000101010101" pitchFamily="2" charset="-122"/>
              </a:rPr>
              <a:t>祝您</a:t>
            </a:r>
            <a:endParaRPr lang="en-US" altLang="zh-CN" sz="5400" b="1" dirty="0" smtClean="0">
              <a:latin typeface="汉仪丫丫体简" panose="02010604000101010101" pitchFamily="2" charset="-122"/>
              <a:ea typeface="汉仪丫丫体简" panose="02010604000101010101" pitchFamily="2" charset="-122"/>
            </a:endParaRPr>
          </a:p>
          <a:p>
            <a:endParaRPr lang="en-US" altLang="zh-CN" sz="5400" b="1" dirty="0">
              <a:latin typeface="汉仪丫丫体简" panose="02010604000101010101" pitchFamily="2" charset="-122"/>
              <a:ea typeface="汉仪丫丫体简" panose="02010604000101010101" pitchFamily="2" charset="-122"/>
            </a:endParaRPr>
          </a:p>
          <a:p>
            <a:r>
              <a:rPr lang="zh-CN" altLang="en-US" sz="5400" b="1" dirty="0" smtClean="0">
                <a:latin typeface="汉仪丫丫体简" panose="02010604000101010101" pitchFamily="2" charset="-122"/>
                <a:ea typeface="汉仪丫丫体简" panose="02010604000101010101" pitchFamily="2" charset="-122"/>
              </a:rPr>
              <a:t>节日快乐！</a:t>
            </a:r>
            <a:endParaRPr lang="zh-CN" altLang="en-US" sz="5400" b="1" dirty="0">
              <a:latin typeface="汉仪丫丫体简" panose="02010604000101010101" pitchFamily="2" charset="-122"/>
              <a:ea typeface="汉仪丫丫体简" panose="02010604000101010101" pitchFamily="2" charset="-122"/>
            </a:endParaRPr>
          </a:p>
        </p:txBody>
      </p:sp>
      <p:sp>
        <p:nvSpPr>
          <p:cNvPr id="6" name="任意多边形 5"/>
          <p:cNvSpPr/>
          <p:nvPr/>
        </p:nvSpPr>
        <p:spPr>
          <a:xfrm rot="2370766">
            <a:off x="1571223" y="5402218"/>
            <a:ext cx="890072" cy="614668"/>
          </a:xfrm>
          <a:custGeom>
            <a:avLst/>
            <a:gdLst>
              <a:gd name="connsiteX0" fmla="*/ 0 w 890072"/>
              <a:gd name="connsiteY0" fmla="*/ 573579 h 614668"/>
              <a:gd name="connsiteX1" fmla="*/ 785611 w 890072"/>
              <a:gd name="connsiteY1" fmla="*/ 560700 h 614668"/>
              <a:gd name="connsiteX2" fmla="*/ 875763 w 890072"/>
              <a:gd name="connsiteY2" fmla="*/ 45545 h 614668"/>
              <a:gd name="connsiteX3" fmla="*/ 888642 w 890072"/>
              <a:gd name="connsiteY3" fmla="*/ 58424 h 6146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90072" h="614668">
                <a:moveTo>
                  <a:pt x="0" y="573579"/>
                </a:moveTo>
                <a:cubicBezTo>
                  <a:pt x="319825" y="611142"/>
                  <a:pt x="639651" y="648706"/>
                  <a:pt x="785611" y="560700"/>
                </a:cubicBezTo>
                <a:cubicBezTo>
                  <a:pt x="931571" y="472694"/>
                  <a:pt x="858591" y="129258"/>
                  <a:pt x="875763" y="45545"/>
                </a:cubicBezTo>
                <a:cubicBezTo>
                  <a:pt x="892935" y="-38168"/>
                  <a:pt x="890788" y="10128"/>
                  <a:pt x="888642" y="58424"/>
                </a:cubicBezTo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任意多边形 7"/>
          <p:cNvSpPr/>
          <p:nvPr/>
        </p:nvSpPr>
        <p:spPr>
          <a:xfrm>
            <a:off x="1455313" y="5125792"/>
            <a:ext cx="443483" cy="112945"/>
          </a:xfrm>
          <a:custGeom>
            <a:avLst/>
            <a:gdLst>
              <a:gd name="connsiteX0" fmla="*/ 0 w 443483"/>
              <a:gd name="connsiteY0" fmla="*/ 103031 h 112945"/>
              <a:gd name="connsiteX1" fmla="*/ 193183 w 443483"/>
              <a:gd name="connsiteY1" fmla="*/ 0 h 112945"/>
              <a:gd name="connsiteX2" fmla="*/ 425002 w 443483"/>
              <a:gd name="connsiteY2" fmla="*/ 103031 h 112945"/>
              <a:gd name="connsiteX3" fmla="*/ 412124 w 443483"/>
              <a:gd name="connsiteY3" fmla="*/ 103031 h 1129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3483" h="112945">
                <a:moveTo>
                  <a:pt x="0" y="103031"/>
                </a:moveTo>
                <a:cubicBezTo>
                  <a:pt x="61174" y="51515"/>
                  <a:pt x="122349" y="0"/>
                  <a:pt x="193183" y="0"/>
                </a:cubicBezTo>
                <a:cubicBezTo>
                  <a:pt x="264017" y="0"/>
                  <a:pt x="388512" y="85859"/>
                  <a:pt x="425002" y="103031"/>
                </a:cubicBezTo>
                <a:cubicBezTo>
                  <a:pt x="461492" y="120203"/>
                  <a:pt x="436808" y="111617"/>
                  <a:pt x="412124" y="103031"/>
                </a:cubicBezTo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任意多边形 9"/>
          <p:cNvSpPr/>
          <p:nvPr/>
        </p:nvSpPr>
        <p:spPr>
          <a:xfrm>
            <a:off x="2225899" y="5098889"/>
            <a:ext cx="443483" cy="112945"/>
          </a:xfrm>
          <a:custGeom>
            <a:avLst/>
            <a:gdLst>
              <a:gd name="connsiteX0" fmla="*/ 0 w 443483"/>
              <a:gd name="connsiteY0" fmla="*/ 103031 h 112945"/>
              <a:gd name="connsiteX1" fmla="*/ 193183 w 443483"/>
              <a:gd name="connsiteY1" fmla="*/ 0 h 112945"/>
              <a:gd name="connsiteX2" fmla="*/ 425002 w 443483"/>
              <a:gd name="connsiteY2" fmla="*/ 103031 h 112945"/>
              <a:gd name="connsiteX3" fmla="*/ 412124 w 443483"/>
              <a:gd name="connsiteY3" fmla="*/ 103031 h 1129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3483" h="112945">
                <a:moveTo>
                  <a:pt x="0" y="103031"/>
                </a:moveTo>
                <a:cubicBezTo>
                  <a:pt x="61174" y="51515"/>
                  <a:pt x="122349" y="0"/>
                  <a:pt x="193183" y="0"/>
                </a:cubicBezTo>
                <a:cubicBezTo>
                  <a:pt x="264017" y="0"/>
                  <a:pt x="388512" y="85859"/>
                  <a:pt x="425002" y="103031"/>
                </a:cubicBezTo>
                <a:cubicBezTo>
                  <a:pt x="461492" y="120203"/>
                  <a:pt x="436808" y="111617"/>
                  <a:pt x="412124" y="103031"/>
                </a:cubicBezTo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心形 8"/>
          <p:cNvSpPr/>
          <p:nvPr/>
        </p:nvSpPr>
        <p:spPr>
          <a:xfrm>
            <a:off x="3107950" y="1558343"/>
            <a:ext cx="591904" cy="492508"/>
          </a:xfrm>
          <a:custGeom>
            <a:avLst/>
            <a:gdLst>
              <a:gd name="connsiteX0" fmla="*/ 289775 w 579550"/>
              <a:gd name="connsiteY0" fmla="*/ 144888 h 579550"/>
              <a:gd name="connsiteX1" fmla="*/ 289775 w 579550"/>
              <a:gd name="connsiteY1" fmla="*/ 579550 h 579550"/>
              <a:gd name="connsiteX2" fmla="*/ 289775 w 579550"/>
              <a:gd name="connsiteY2" fmla="*/ 144888 h 579550"/>
              <a:gd name="connsiteX0" fmla="*/ 309912 w 584174"/>
              <a:gd name="connsiteY0" fmla="*/ 151475 h 521743"/>
              <a:gd name="connsiteX1" fmla="*/ 284155 w 584174"/>
              <a:gd name="connsiteY1" fmla="*/ 521743 h 521743"/>
              <a:gd name="connsiteX2" fmla="*/ 309912 w 584174"/>
              <a:gd name="connsiteY2" fmla="*/ 151475 h 521743"/>
              <a:gd name="connsiteX0" fmla="*/ 375784 w 591904"/>
              <a:gd name="connsiteY0" fmla="*/ 160877 h 492508"/>
              <a:gd name="connsiteX1" fmla="*/ 259874 w 591904"/>
              <a:gd name="connsiteY1" fmla="*/ 492508 h 492508"/>
              <a:gd name="connsiteX2" fmla="*/ 375784 w 591904"/>
              <a:gd name="connsiteY2" fmla="*/ 160877 h 4925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91904" h="492508">
                <a:moveTo>
                  <a:pt x="375784" y="160877"/>
                </a:moveTo>
                <a:cubicBezTo>
                  <a:pt x="496524" y="-177194"/>
                  <a:pt x="851498" y="57846"/>
                  <a:pt x="259874" y="492508"/>
                </a:cubicBezTo>
                <a:cubicBezTo>
                  <a:pt x="-331750" y="57846"/>
                  <a:pt x="255044" y="-177194"/>
                  <a:pt x="375784" y="160877"/>
                </a:cubicBezTo>
                <a:close/>
              </a:path>
            </a:pathLst>
          </a:cu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心形 8"/>
          <p:cNvSpPr/>
          <p:nvPr/>
        </p:nvSpPr>
        <p:spPr>
          <a:xfrm>
            <a:off x="3651152" y="2920104"/>
            <a:ext cx="585370" cy="437068"/>
          </a:xfrm>
          <a:custGeom>
            <a:avLst/>
            <a:gdLst>
              <a:gd name="connsiteX0" fmla="*/ 289775 w 579550"/>
              <a:gd name="connsiteY0" fmla="*/ 144888 h 579550"/>
              <a:gd name="connsiteX1" fmla="*/ 289775 w 579550"/>
              <a:gd name="connsiteY1" fmla="*/ 579550 h 579550"/>
              <a:gd name="connsiteX2" fmla="*/ 289775 w 579550"/>
              <a:gd name="connsiteY2" fmla="*/ 144888 h 579550"/>
              <a:gd name="connsiteX0" fmla="*/ 309912 w 584174"/>
              <a:gd name="connsiteY0" fmla="*/ 151475 h 521743"/>
              <a:gd name="connsiteX1" fmla="*/ 284155 w 584174"/>
              <a:gd name="connsiteY1" fmla="*/ 521743 h 521743"/>
              <a:gd name="connsiteX2" fmla="*/ 309912 w 584174"/>
              <a:gd name="connsiteY2" fmla="*/ 151475 h 521743"/>
              <a:gd name="connsiteX0" fmla="*/ 375784 w 591904"/>
              <a:gd name="connsiteY0" fmla="*/ 160877 h 492508"/>
              <a:gd name="connsiteX1" fmla="*/ 259874 w 591904"/>
              <a:gd name="connsiteY1" fmla="*/ 492508 h 492508"/>
              <a:gd name="connsiteX2" fmla="*/ 375784 w 591904"/>
              <a:gd name="connsiteY2" fmla="*/ 160877 h 492508"/>
              <a:gd name="connsiteX0" fmla="*/ 257061 w 585370"/>
              <a:gd name="connsiteY0" fmla="*/ 182711 h 437068"/>
              <a:gd name="connsiteX1" fmla="*/ 308576 w 585370"/>
              <a:gd name="connsiteY1" fmla="*/ 437068 h 437068"/>
              <a:gd name="connsiteX2" fmla="*/ 257061 w 585370"/>
              <a:gd name="connsiteY2" fmla="*/ 182711 h 4370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85370" h="437068">
                <a:moveTo>
                  <a:pt x="257061" y="182711"/>
                </a:moveTo>
                <a:cubicBezTo>
                  <a:pt x="377801" y="-155360"/>
                  <a:pt x="900200" y="2406"/>
                  <a:pt x="308576" y="437068"/>
                </a:cubicBezTo>
                <a:cubicBezTo>
                  <a:pt x="-283048" y="2406"/>
                  <a:pt x="136321" y="-155360"/>
                  <a:pt x="257061" y="182711"/>
                </a:cubicBezTo>
                <a:close/>
              </a:path>
            </a:pathLst>
          </a:cu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心形 8"/>
          <p:cNvSpPr/>
          <p:nvPr/>
        </p:nvSpPr>
        <p:spPr>
          <a:xfrm>
            <a:off x="3237863" y="3138638"/>
            <a:ext cx="332077" cy="247946"/>
          </a:xfrm>
          <a:custGeom>
            <a:avLst/>
            <a:gdLst>
              <a:gd name="connsiteX0" fmla="*/ 289775 w 579550"/>
              <a:gd name="connsiteY0" fmla="*/ 144888 h 579550"/>
              <a:gd name="connsiteX1" fmla="*/ 289775 w 579550"/>
              <a:gd name="connsiteY1" fmla="*/ 579550 h 579550"/>
              <a:gd name="connsiteX2" fmla="*/ 289775 w 579550"/>
              <a:gd name="connsiteY2" fmla="*/ 144888 h 579550"/>
              <a:gd name="connsiteX0" fmla="*/ 309912 w 584174"/>
              <a:gd name="connsiteY0" fmla="*/ 151475 h 521743"/>
              <a:gd name="connsiteX1" fmla="*/ 284155 w 584174"/>
              <a:gd name="connsiteY1" fmla="*/ 521743 h 521743"/>
              <a:gd name="connsiteX2" fmla="*/ 309912 w 584174"/>
              <a:gd name="connsiteY2" fmla="*/ 151475 h 521743"/>
              <a:gd name="connsiteX0" fmla="*/ 375784 w 591904"/>
              <a:gd name="connsiteY0" fmla="*/ 160877 h 492508"/>
              <a:gd name="connsiteX1" fmla="*/ 259874 w 591904"/>
              <a:gd name="connsiteY1" fmla="*/ 492508 h 492508"/>
              <a:gd name="connsiteX2" fmla="*/ 375784 w 591904"/>
              <a:gd name="connsiteY2" fmla="*/ 160877 h 492508"/>
              <a:gd name="connsiteX0" fmla="*/ 257061 w 585370"/>
              <a:gd name="connsiteY0" fmla="*/ 182711 h 437068"/>
              <a:gd name="connsiteX1" fmla="*/ 308576 w 585370"/>
              <a:gd name="connsiteY1" fmla="*/ 437068 h 437068"/>
              <a:gd name="connsiteX2" fmla="*/ 257061 w 585370"/>
              <a:gd name="connsiteY2" fmla="*/ 182711 h 4370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85370" h="437068">
                <a:moveTo>
                  <a:pt x="257061" y="182711"/>
                </a:moveTo>
                <a:cubicBezTo>
                  <a:pt x="377801" y="-155360"/>
                  <a:pt x="900200" y="2406"/>
                  <a:pt x="308576" y="437068"/>
                </a:cubicBezTo>
                <a:cubicBezTo>
                  <a:pt x="-283048" y="2406"/>
                  <a:pt x="136321" y="-155360"/>
                  <a:pt x="257061" y="182711"/>
                </a:cubicBezTo>
                <a:close/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  <a14:imgEffect>
                      <a14:colorTemperature colorTemp="112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785659" y="285485"/>
            <a:ext cx="5932321" cy="6002693"/>
          </a:xfrm>
          <a:prstGeom prst="rect">
            <a:avLst/>
          </a:prstGeom>
        </p:spPr>
      </p:pic>
      <p:pic>
        <p:nvPicPr>
          <p:cNvPr id="17" name="图片 1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83743" y="1558343"/>
            <a:ext cx="1891352" cy="2438281"/>
          </a:xfrm>
          <a:prstGeom prst="rect">
            <a:avLst/>
          </a:prstGeom>
        </p:spPr>
      </p:pic>
      <p:sp>
        <p:nvSpPr>
          <p:cNvPr id="25" name="矩形 24"/>
          <p:cNvSpPr/>
          <p:nvPr/>
        </p:nvSpPr>
        <p:spPr>
          <a:xfrm>
            <a:off x="5120021" y="4304714"/>
            <a:ext cx="7071979" cy="1378634"/>
          </a:xfrm>
          <a:prstGeom prst="rect">
            <a:avLst/>
          </a:prstGeom>
          <a:solidFill>
            <a:schemeClr val="accent4">
              <a:lumMod val="75000"/>
              <a:alpha val="2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4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汉仪丫丫体简" panose="02010604000101010101" pitchFamily="2" charset="-122"/>
                <a:ea typeface="汉仪丫丫体简" panose="02010604000101010101" pitchFamily="2" charset="-122"/>
              </a:rPr>
              <a:t>那些年教师节我们的祝福</a:t>
            </a:r>
            <a:endParaRPr lang="en-US" altLang="zh-CN" sz="4400" b="1" dirty="0" smtClean="0">
              <a:solidFill>
                <a:schemeClr val="accent2">
                  <a:lumMod val="60000"/>
                  <a:lumOff val="40000"/>
                </a:schemeClr>
              </a:solidFill>
              <a:latin typeface="汉仪丫丫体简" panose="02010604000101010101" pitchFamily="2" charset="-122"/>
              <a:ea typeface="汉仪丫丫体简" panose="02010604000101010101" pitchFamily="2" charset="-122"/>
            </a:endParaRPr>
          </a:p>
          <a:p>
            <a:pPr algn="r"/>
            <a:r>
              <a:rPr lang="en-US" altLang="zh-CN" sz="44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汉仪丫丫体简" panose="02010604000101010101" pitchFamily="2" charset="-122"/>
                <a:ea typeface="汉仪丫丫体简" panose="02010604000101010101" pitchFamily="2" charset="-122"/>
              </a:rPr>
              <a:t>   </a:t>
            </a:r>
            <a:r>
              <a:rPr lang="en-US" altLang="zh-CN" sz="32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汉仪丫丫体简" panose="02010604000101010101" pitchFamily="2" charset="-122"/>
                <a:ea typeface="汉仪丫丫体简" panose="02010604000101010101" pitchFamily="2" charset="-122"/>
              </a:rPr>
              <a:t>——</a:t>
            </a:r>
            <a:r>
              <a:rPr lang="zh-CN" altLang="en-US" sz="3200" b="1" dirty="0">
                <a:solidFill>
                  <a:schemeClr val="accent2">
                    <a:lumMod val="60000"/>
                    <a:lumOff val="40000"/>
                  </a:schemeClr>
                </a:solidFill>
                <a:latin typeface="汉仪丫丫体简" panose="02010604000101010101" pitchFamily="2" charset="-122"/>
                <a:ea typeface="汉仪丫丫体简" panose="02010604000101010101" pitchFamily="2" charset="-122"/>
              </a:rPr>
              <a:t>谢谢</a:t>
            </a:r>
            <a:r>
              <a:rPr lang="zh-CN" altLang="en-US" sz="32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汉仪丫丫体简" panose="02010604000101010101" pitchFamily="2" charset="-122"/>
                <a:ea typeface="汉仪丫丫体简" panose="02010604000101010101" pitchFamily="2" charset="-122"/>
              </a:rPr>
              <a:t>你们</a:t>
            </a:r>
            <a:endParaRPr lang="zh-CN" altLang="en-US" sz="3200" b="1" dirty="0">
              <a:solidFill>
                <a:schemeClr val="accent2">
                  <a:lumMod val="60000"/>
                  <a:lumOff val="40000"/>
                </a:schemeClr>
              </a:solidFill>
              <a:latin typeface="汉仪丫丫体简" panose="02010604000101010101" pitchFamily="2" charset="-122"/>
              <a:ea typeface="汉仪丫丫体简" panose="0201060400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55812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47003" y="2307101"/>
            <a:ext cx="533634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600" b="0" i="0" dirty="0" smtClean="0">
                <a:effectLst/>
                <a:latin typeface="汉仪丫丫体简" panose="02010604000101010101" pitchFamily="2" charset="-122"/>
                <a:ea typeface="汉仪丫丫体简" panose="02010604000101010101" pitchFamily="2" charset="-122"/>
              </a:rPr>
              <a:t>三尺讲台，染苍苍白发，育桃李天下 </a:t>
            </a:r>
            <a:r>
              <a:rPr lang="en-US" altLang="zh-CN" sz="3600" b="0" i="0" dirty="0" smtClean="0">
                <a:effectLst/>
                <a:latin typeface="汉仪丫丫体简" panose="02010604000101010101" pitchFamily="2" charset="-122"/>
                <a:ea typeface="汉仪丫丫体简" panose="02010604000101010101" pitchFamily="2" charset="-122"/>
              </a:rPr>
              <a:t>,</a:t>
            </a:r>
            <a:r>
              <a:rPr lang="zh-CN" altLang="en-US" sz="3600" b="0" i="0" dirty="0" smtClean="0">
                <a:effectLst/>
                <a:latin typeface="汉仪丫丫体简" panose="02010604000101010101" pitchFamily="2" charset="-122"/>
                <a:ea typeface="汉仪丫丫体简" panose="02010604000101010101" pitchFamily="2" charset="-122"/>
              </a:rPr>
              <a:t>寒来暑往，撒点点心血，教九州才子</a:t>
            </a:r>
            <a:endParaRPr lang="zh-CN" altLang="en-US" sz="3600" dirty="0">
              <a:latin typeface="汉仪丫丫体简" panose="02010604000101010101" pitchFamily="2" charset="-122"/>
              <a:ea typeface="汉仪丫丫体简" panose="02010604000101010101" pitchFamily="2" charset="-122"/>
            </a:endParaRPr>
          </a:p>
        </p:txBody>
      </p:sp>
      <p:pic>
        <p:nvPicPr>
          <p:cNvPr id="2050" name="Picture 2" descr="http://z.hersp.com/dat/2012/03/09/11/02/5116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08430" y="1609134"/>
            <a:ext cx="5685350" cy="3792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矩形 3"/>
          <p:cNvSpPr/>
          <p:nvPr/>
        </p:nvSpPr>
        <p:spPr>
          <a:xfrm>
            <a:off x="0" y="126609"/>
            <a:ext cx="5683347" cy="703385"/>
          </a:xfrm>
          <a:prstGeom prst="rect">
            <a:avLst/>
          </a:prstGeom>
          <a:solidFill>
            <a:schemeClr val="accent4">
              <a:lumMod val="75000"/>
              <a:alpha val="2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altLang="zh-CN" sz="44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汉仪丫丫体简" panose="02010604000101010101" pitchFamily="2" charset="-122"/>
                <a:ea typeface="汉仪丫丫体简" panose="02010604000101010101" pitchFamily="2" charset="-122"/>
              </a:rPr>
              <a:t>   </a:t>
            </a:r>
            <a:endParaRPr lang="zh-CN" altLang="en-US" sz="3200" b="1" dirty="0">
              <a:solidFill>
                <a:schemeClr val="accent2">
                  <a:lumMod val="60000"/>
                  <a:lumOff val="40000"/>
                </a:schemeClr>
              </a:solidFill>
              <a:latin typeface="汉仪丫丫体简" panose="02010604000101010101" pitchFamily="2" charset="-122"/>
              <a:ea typeface="汉仪丫丫体简" panose="02010604000101010101" pitchFamily="2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47003" y="216691"/>
            <a:ext cx="413446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8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汉仪丫丫体简" panose="02010604000101010101" pitchFamily="2" charset="-122"/>
                <a:ea typeface="汉仪丫丫体简" panose="02010604000101010101" pitchFamily="2" charset="-122"/>
              </a:rPr>
              <a:t>那些年教师节我们的祝福</a:t>
            </a:r>
            <a:endParaRPr lang="en-US" altLang="zh-CN" sz="2800" b="1" dirty="0" smtClean="0">
              <a:solidFill>
                <a:schemeClr val="accent2">
                  <a:lumMod val="60000"/>
                  <a:lumOff val="40000"/>
                </a:schemeClr>
              </a:solidFill>
              <a:latin typeface="汉仪丫丫体简" panose="02010604000101010101" pitchFamily="2" charset="-122"/>
              <a:ea typeface="汉仪丫丫体简" panose="0201060400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89334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529882" y="1194806"/>
            <a:ext cx="10907151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600" dirty="0" smtClean="0">
                <a:latin typeface="汉仪丫丫体简" panose="02010604000101010101" pitchFamily="2" charset="-122"/>
                <a:ea typeface="汉仪丫丫体简" panose="02010604000101010101" pitchFamily="2" charset="-122"/>
              </a:rPr>
              <a:t>  曾经</a:t>
            </a:r>
            <a:r>
              <a:rPr lang="zh-CN" altLang="en-US" sz="3600" dirty="0">
                <a:latin typeface="汉仪丫丫体简" panose="02010604000101010101" pitchFamily="2" charset="-122"/>
                <a:ea typeface="汉仪丫丫体简" panose="02010604000101010101" pitchFamily="2" charset="-122"/>
              </a:rPr>
              <a:t>的一切又在脑海记起，好恨自己次次失之交臂，今天的天地作了铁证，因为您的生日，老师，我爱您，生日快乐！</a:t>
            </a:r>
          </a:p>
        </p:txBody>
      </p:sp>
      <p:sp>
        <p:nvSpPr>
          <p:cNvPr id="3" name="矩形 2"/>
          <p:cNvSpPr/>
          <p:nvPr/>
        </p:nvSpPr>
        <p:spPr>
          <a:xfrm>
            <a:off x="0" y="126609"/>
            <a:ext cx="5683347" cy="703385"/>
          </a:xfrm>
          <a:prstGeom prst="rect">
            <a:avLst/>
          </a:prstGeom>
          <a:solidFill>
            <a:schemeClr val="accent4">
              <a:lumMod val="75000"/>
              <a:alpha val="2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altLang="zh-CN" sz="44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汉仪丫丫体简" panose="02010604000101010101" pitchFamily="2" charset="-122"/>
                <a:ea typeface="汉仪丫丫体简" panose="02010604000101010101" pitchFamily="2" charset="-122"/>
              </a:rPr>
              <a:t>   </a:t>
            </a:r>
            <a:endParaRPr lang="zh-CN" altLang="en-US" sz="3200" b="1" dirty="0">
              <a:solidFill>
                <a:schemeClr val="accent2">
                  <a:lumMod val="60000"/>
                  <a:lumOff val="40000"/>
                </a:schemeClr>
              </a:solidFill>
              <a:latin typeface="汉仪丫丫体简" panose="02010604000101010101" pitchFamily="2" charset="-122"/>
              <a:ea typeface="汉仪丫丫体简" panose="02010604000101010101" pitchFamily="2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347003" y="216691"/>
            <a:ext cx="413446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8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汉仪丫丫体简" panose="02010604000101010101" pitchFamily="2" charset="-122"/>
                <a:ea typeface="汉仪丫丫体简" panose="02010604000101010101" pitchFamily="2" charset="-122"/>
              </a:rPr>
              <a:t>那些年教师节我们的祝福</a:t>
            </a:r>
            <a:endParaRPr lang="en-US" altLang="zh-CN" sz="2800" b="1" dirty="0" smtClean="0">
              <a:solidFill>
                <a:schemeClr val="accent2">
                  <a:lumMod val="60000"/>
                  <a:lumOff val="40000"/>
                </a:schemeClr>
              </a:solidFill>
              <a:latin typeface="汉仪丫丫体简" panose="02010604000101010101" pitchFamily="2" charset="-122"/>
              <a:ea typeface="汉仪丫丫体简" panose="02010604000101010101" pitchFamily="2" charset="-122"/>
            </a:endParaRPr>
          </a:p>
        </p:txBody>
      </p:sp>
      <p:pic>
        <p:nvPicPr>
          <p:cNvPr id="3076" name="Picture 4" descr="http://pic16.nipic.com/20110823/2572670_101340459000_2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093"/>
          <a:stretch/>
        </p:blipFill>
        <p:spPr bwMode="auto">
          <a:xfrm>
            <a:off x="5570806" y="2690431"/>
            <a:ext cx="5866227" cy="3752573"/>
          </a:xfrm>
          <a:prstGeom prst="rect">
            <a:avLst/>
          </a:prstGeom>
          <a:noFill/>
          <a:ln w="28575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61779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68813" y="4542917"/>
            <a:ext cx="1184499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600" dirty="0" smtClean="0">
                <a:latin typeface="汉仪丫丫体简" panose="02010604000101010101" pitchFamily="2" charset="-122"/>
                <a:ea typeface="汉仪丫丫体简" panose="02010604000101010101" pitchFamily="2" charset="-122"/>
              </a:rPr>
              <a:t>   漫漫</a:t>
            </a:r>
            <a:r>
              <a:rPr lang="zh-CN" altLang="en-US" sz="3600" dirty="0">
                <a:latin typeface="汉仪丫丫体简" panose="02010604000101010101" pitchFamily="2" charset="-122"/>
                <a:ea typeface="汉仪丫丫体简" panose="02010604000101010101" pitchFamily="2" charset="-122"/>
              </a:rPr>
              <a:t>人生旅途，往事已不堪回首，但您的教诲和箴言却时常浮现在我的脑海里，在这节日的喜庆里，我真诚地祝福：老师，节日快乐！</a:t>
            </a:r>
          </a:p>
        </p:txBody>
      </p:sp>
      <p:pic>
        <p:nvPicPr>
          <p:cNvPr id="4100" name="Picture 4" descr="http://www.yuenei.com/uploads/allimg/120526/194tap3-0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180"/>
          <a:stretch/>
        </p:blipFill>
        <p:spPr bwMode="auto">
          <a:xfrm>
            <a:off x="6808762" y="1125414"/>
            <a:ext cx="4155123" cy="2853403"/>
          </a:xfrm>
          <a:prstGeom prst="rect">
            <a:avLst/>
          </a:prstGeom>
          <a:noFill/>
          <a:ln w="3810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http://www.mzb.com.cn/res/Home/1005/4/0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5415" y="1125414"/>
            <a:ext cx="4155123" cy="2839334"/>
          </a:xfrm>
          <a:prstGeom prst="rect">
            <a:avLst/>
          </a:prstGeom>
          <a:noFill/>
          <a:ln w="3810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矩形 5"/>
          <p:cNvSpPr/>
          <p:nvPr/>
        </p:nvSpPr>
        <p:spPr>
          <a:xfrm>
            <a:off x="0" y="126609"/>
            <a:ext cx="5683347" cy="703385"/>
          </a:xfrm>
          <a:prstGeom prst="rect">
            <a:avLst/>
          </a:prstGeom>
          <a:solidFill>
            <a:schemeClr val="accent4">
              <a:lumMod val="75000"/>
              <a:alpha val="2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altLang="zh-CN" sz="44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汉仪丫丫体简" panose="02010604000101010101" pitchFamily="2" charset="-122"/>
                <a:ea typeface="汉仪丫丫体简" panose="02010604000101010101" pitchFamily="2" charset="-122"/>
              </a:rPr>
              <a:t>   </a:t>
            </a:r>
            <a:endParaRPr lang="zh-CN" altLang="en-US" sz="3200" b="1" dirty="0">
              <a:solidFill>
                <a:schemeClr val="accent2">
                  <a:lumMod val="60000"/>
                  <a:lumOff val="40000"/>
                </a:schemeClr>
              </a:solidFill>
              <a:latin typeface="汉仪丫丫体简" panose="02010604000101010101" pitchFamily="2" charset="-122"/>
              <a:ea typeface="汉仪丫丫体简" panose="02010604000101010101" pitchFamily="2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347003" y="216691"/>
            <a:ext cx="413446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8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汉仪丫丫体简" panose="02010604000101010101" pitchFamily="2" charset="-122"/>
                <a:ea typeface="汉仪丫丫体简" panose="02010604000101010101" pitchFamily="2" charset="-122"/>
              </a:rPr>
              <a:t>那些年教师节我们的祝福</a:t>
            </a:r>
            <a:endParaRPr lang="en-US" altLang="zh-CN" sz="2800" b="1" dirty="0" smtClean="0">
              <a:solidFill>
                <a:schemeClr val="accent2">
                  <a:lumMod val="60000"/>
                  <a:lumOff val="40000"/>
                </a:schemeClr>
              </a:solidFill>
              <a:latin typeface="汉仪丫丫体简" panose="02010604000101010101" pitchFamily="2" charset="-122"/>
              <a:ea typeface="汉仪丫丫体简" panose="0201060400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16260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0" y="126609"/>
            <a:ext cx="5683347" cy="703385"/>
          </a:xfrm>
          <a:prstGeom prst="rect">
            <a:avLst/>
          </a:prstGeom>
          <a:solidFill>
            <a:schemeClr val="accent4">
              <a:lumMod val="75000"/>
              <a:alpha val="2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altLang="zh-CN" sz="44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汉仪丫丫体简" panose="02010604000101010101" pitchFamily="2" charset="-122"/>
                <a:ea typeface="汉仪丫丫体简" panose="02010604000101010101" pitchFamily="2" charset="-122"/>
              </a:rPr>
              <a:t>   </a:t>
            </a:r>
            <a:endParaRPr lang="zh-CN" altLang="en-US" sz="3200" b="1" dirty="0">
              <a:solidFill>
                <a:schemeClr val="accent2">
                  <a:lumMod val="60000"/>
                  <a:lumOff val="40000"/>
                </a:schemeClr>
              </a:solidFill>
              <a:latin typeface="汉仪丫丫体简" panose="02010604000101010101" pitchFamily="2" charset="-122"/>
              <a:ea typeface="汉仪丫丫体简" panose="02010604000101010101" pitchFamily="2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347003" y="216691"/>
            <a:ext cx="413446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8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汉仪丫丫体简" panose="02010604000101010101" pitchFamily="2" charset="-122"/>
                <a:ea typeface="汉仪丫丫体简" panose="02010604000101010101" pitchFamily="2" charset="-122"/>
              </a:rPr>
              <a:t>那些年教师节我们的祝福</a:t>
            </a:r>
            <a:endParaRPr lang="en-US" altLang="zh-CN" sz="2800" b="1" dirty="0" smtClean="0">
              <a:solidFill>
                <a:schemeClr val="accent2">
                  <a:lumMod val="60000"/>
                  <a:lumOff val="40000"/>
                </a:schemeClr>
              </a:solidFill>
              <a:latin typeface="汉仪丫丫体简" panose="02010604000101010101" pitchFamily="2" charset="-122"/>
              <a:ea typeface="汉仪丫丫体简" panose="02010604000101010101" pitchFamily="2" charset="-122"/>
            </a:endParaRPr>
          </a:p>
        </p:txBody>
      </p:sp>
      <p:pic>
        <p:nvPicPr>
          <p:cNvPr id="7170" name="Picture 2" descr="http://img1.gtimg.com/cd/pics/hv1/145/70/557/3623692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8445" y="1347955"/>
            <a:ext cx="7920111" cy="51744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矩形 4"/>
          <p:cNvSpPr/>
          <p:nvPr/>
        </p:nvSpPr>
        <p:spPr>
          <a:xfrm>
            <a:off x="0" y="3371689"/>
            <a:ext cx="12192000" cy="2307102"/>
          </a:xfrm>
          <a:prstGeom prst="rect">
            <a:avLst/>
          </a:prstGeom>
          <a:solidFill>
            <a:schemeClr val="accent4">
              <a:lumMod val="75000"/>
              <a:alpha val="4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3200" dirty="0" smtClean="0">
                <a:latin typeface="汉仪丫丫体简" panose="02010604000101010101" pitchFamily="2" charset="-122"/>
                <a:ea typeface="汉仪丫丫体简" panose="02010604000101010101" pitchFamily="2" charset="-122"/>
              </a:rPr>
              <a:t>经历了风雨，才知道您的可贵；走上了成功，才知道您的伟大</a:t>
            </a:r>
            <a:endParaRPr lang="en-US" altLang="zh-CN" sz="3200" dirty="0" smtClean="0">
              <a:latin typeface="汉仪丫丫体简" panose="02010604000101010101" pitchFamily="2" charset="-122"/>
              <a:ea typeface="汉仪丫丫体简" panose="02010604000101010101" pitchFamily="2" charset="-122"/>
            </a:endParaRPr>
          </a:p>
          <a:p>
            <a:r>
              <a:rPr lang="en-US" altLang="zh-CN" sz="3200" dirty="0">
                <a:latin typeface="汉仪丫丫体简" panose="02010604000101010101" pitchFamily="2" charset="-122"/>
                <a:ea typeface="汉仪丫丫体简" panose="02010604000101010101" pitchFamily="2" charset="-122"/>
              </a:rPr>
              <a:t> </a:t>
            </a:r>
            <a:r>
              <a:rPr lang="en-US" altLang="zh-CN" sz="3200" dirty="0" smtClean="0">
                <a:latin typeface="汉仪丫丫体简" panose="02010604000101010101" pitchFamily="2" charset="-122"/>
                <a:ea typeface="汉仪丫丫体简" panose="02010604000101010101" pitchFamily="2" charset="-122"/>
              </a:rPr>
              <a:t>                                  </a:t>
            </a:r>
            <a:r>
              <a:rPr lang="en-US" altLang="zh-CN" sz="3200" dirty="0" smtClean="0">
                <a:latin typeface="汉仪丫丫体简" panose="02010604000101010101" pitchFamily="2" charset="-122"/>
                <a:ea typeface="汉仪丫丫体简" panose="02010604000101010101" pitchFamily="2" charset="-122"/>
              </a:rPr>
              <a:t>——</a:t>
            </a:r>
            <a:r>
              <a:rPr lang="zh-CN" altLang="en-US" sz="3200" dirty="0" smtClean="0">
                <a:latin typeface="汉仪丫丫体简" panose="02010604000101010101" pitchFamily="2" charset="-122"/>
                <a:ea typeface="汉仪丫丫体简" panose="02010604000101010101" pitchFamily="2" charset="-122"/>
              </a:rPr>
              <a:t>谢谢您，我尊敬的老师！</a:t>
            </a:r>
            <a:endParaRPr lang="zh-CN" altLang="en-US" sz="3200" dirty="0">
              <a:latin typeface="汉仪丫丫体简" panose="02010604000101010101" pitchFamily="2" charset="-122"/>
              <a:ea typeface="汉仪丫丫体简" panose="0201060400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241491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://photos.tuchong.com/233572/f/289919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3404" y="1140394"/>
            <a:ext cx="8078817" cy="53522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矩形 2"/>
          <p:cNvSpPr/>
          <p:nvPr/>
        </p:nvSpPr>
        <p:spPr>
          <a:xfrm>
            <a:off x="0" y="126609"/>
            <a:ext cx="5683347" cy="703385"/>
          </a:xfrm>
          <a:prstGeom prst="rect">
            <a:avLst/>
          </a:prstGeom>
          <a:solidFill>
            <a:schemeClr val="accent4">
              <a:lumMod val="75000"/>
              <a:alpha val="2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altLang="zh-CN" sz="44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汉仪丫丫体简" panose="02010604000101010101" pitchFamily="2" charset="-122"/>
                <a:ea typeface="汉仪丫丫体简" panose="02010604000101010101" pitchFamily="2" charset="-122"/>
              </a:rPr>
              <a:t>   </a:t>
            </a:r>
            <a:endParaRPr lang="zh-CN" altLang="en-US" sz="3200" b="1" dirty="0">
              <a:solidFill>
                <a:schemeClr val="accent2">
                  <a:lumMod val="60000"/>
                  <a:lumOff val="40000"/>
                </a:schemeClr>
              </a:solidFill>
              <a:latin typeface="汉仪丫丫体简" panose="02010604000101010101" pitchFamily="2" charset="-122"/>
              <a:ea typeface="汉仪丫丫体简" panose="02010604000101010101" pitchFamily="2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347003" y="216691"/>
            <a:ext cx="413446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8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汉仪丫丫体简" panose="02010604000101010101" pitchFamily="2" charset="-122"/>
                <a:ea typeface="汉仪丫丫体简" panose="02010604000101010101" pitchFamily="2" charset="-122"/>
              </a:rPr>
              <a:t>那些年教师节我们的祝福</a:t>
            </a:r>
            <a:endParaRPr lang="en-US" altLang="zh-CN" sz="2800" b="1" dirty="0" smtClean="0">
              <a:solidFill>
                <a:schemeClr val="accent2">
                  <a:lumMod val="60000"/>
                  <a:lumOff val="40000"/>
                </a:schemeClr>
              </a:solidFill>
              <a:latin typeface="汉仪丫丫体简" panose="02010604000101010101" pitchFamily="2" charset="-122"/>
              <a:ea typeface="汉仪丫丫体简" panose="02010604000101010101" pitchFamily="2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5795889" y="3713871"/>
            <a:ext cx="3981949" cy="2614608"/>
          </a:xfrm>
          <a:prstGeom prst="rect">
            <a:avLst/>
          </a:prstGeom>
          <a:solidFill>
            <a:schemeClr val="accent4">
              <a:lumMod val="75000"/>
              <a:alpha val="4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5795889" y="3713871"/>
            <a:ext cx="4089141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dirty="0" smtClean="0">
                <a:latin typeface="汉仪丫丫体简" panose="02010604000101010101" pitchFamily="2" charset="-122"/>
                <a:ea typeface="汉仪丫丫体简" panose="02010604000101010101" pitchFamily="2" charset="-122"/>
              </a:rPr>
              <a:t>   每一天</a:t>
            </a:r>
            <a:r>
              <a:rPr lang="zh-CN" altLang="en-US" sz="2800" dirty="0">
                <a:latin typeface="汉仪丫丫体简" panose="02010604000101010101" pitchFamily="2" charset="-122"/>
                <a:ea typeface="汉仪丫丫体简" panose="02010604000101010101" pitchFamily="2" charset="-122"/>
              </a:rPr>
              <a:t>，每一时，每一秒，你不慕虚荣，把心儿操。这一天，这一时，这一秒，我充满感恩，送祝福到。教师节，老师，</a:t>
            </a:r>
            <a:r>
              <a:rPr lang="zh-CN" altLang="en-US" sz="2800" dirty="0" smtClean="0">
                <a:latin typeface="汉仪丫丫体简" panose="02010604000101010101" pitchFamily="2" charset="-122"/>
                <a:ea typeface="汉仪丫丫体简" panose="02010604000101010101" pitchFamily="2" charset="-122"/>
              </a:rPr>
              <a:t>您辛苦了</a:t>
            </a:r>
            <a:r>
              <a:rPr lang="zh-CN" altLang="en-US" sz="2800" dirty="0">
                <a:latin typeface="汉仪丫丫体简" panose="02010604000101010101" pitchFamily="2" charset="-122"/>
                <a:ea typeface="汉仪丫丫体简" panose="02010604000101010101" pitchFamily="2" charset="-122"/>
              </a:rPr>
              <a:t>！</a:t>
            </a:r>
          </a:p>
        </p:txBody>
      </p:sp>
    </p:spTree>
    <p:extLst>
      <p:ext uri="{BB962C8B-B14F-4D97-AF65-F5344CB8AC3E}">
        <p14:creationId xmlns:p14="http://schemas.microsoft.com/office/powerpoint/2010/main" val="3275222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0" y="3467228"/>
            <a:ext cx="9453489" cy="2232628"/>
          </a:xfrm>
          <a:custGeom>
            <a:avLst/>
            <a:gdLst>
              <a:gd name="connsiteX0" fmla="*/ 0 w 9129932"/>
              <a:gd name="connsiteY0" fmla="*/ 0 h 1754326"/>
              <a:gd name="connsiteX1" fmla="*/ 9129932 w 9129932"/>
              <a:gd name="connsiteY1" fmla="*/ 0 h 1754326"/>
              <a:gd name="connsiteX2" fmla="*/ 9129932 w 9129932"/>
              <a:gd name="connsiteY2" fmla="*/ 1754326 h 1754326"/>
              <a:gd name="connsiteX3" fmla="*/ 0 w 9129932"/>
              <a:gd name="connsiteY3" fmla="*/ 1754326 h 1754326"/>
              <a:gd name="connsiteX4" fmla="*/ 0 w 9129932"/>
              <a:gd name="connsiteY4" fmla="*/ 0 h 1754326"/>
              <a:gd name="connsiteX0" fmla="*/ 28136 w 9129932"/>
              <a:gd name="connsiteY0" fmla="*/ 0 h 2232628"/>
              <a:gd name="connsiteX1" fmla="*/ 9129932 w 9129932"/>
              <a:gd name="connsiteY1" fmla="*/ 478302 h 2232628"/>
              <a:gd name="connsiteX2" fmla="*/ 9129932 w 9129932"/>
              <a:gd name="connsiteY2" fmla="*/ 2232628 h 2232628"/>
              <a:gd name="connsiteX3" fmla="*/ 0 w 9129932"/>
              <a:gd name="connsiteY3" fmla="*/ 2232628 h 2232628"/>
              <a:gd name="connsiteX4" fmla="*/ 28136 w 9129932"/>
              <a:gd name="connsiteY4" fmla="*/ 0 h 22326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29932" h="2232628">
                <a:moveTo>
                  <a:pt x="28136" y="0"/>
                </a:moveTo>
                <a:lnTo>
                  <a:pt x="9129932" y="478302"/>
                </a:lnTo>
                <a:lnTo>
                  <a:pt x="9129932" y="2232628"/>
                </a:lnTo>
                <a:lnTo>
                  <a:pt x="0" y="2232628"/>
                </a:lnTo>
                <a:lnTo>
                  <a:pt x="28136" y="0"/>
                </a:lnTo>
                <a:close/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 rot="161117">
            <a:off x="126611" y="3978875"/>
            <a:ext cx="11676184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600" dirty="0">
                <a:latin typeface="汉仪丫丫体简" panose="02010604000101010101" pitchFamily="2" charset="-122"/>
                <a:ea typeface="汉仪丫丫体简" panose="02010604000101010101" pitchFamily="2" charset="-122"/>
              </a:rPr>
              <a:t>经历了人生的坎坷，才知道您的</a:t>
            </a:r>
            <a:r>
              <a:rPr lang="zh-CN" altLang="en-US" sz="4400" dirty="0">
                <a:latin typeface="汉仪丫丫体简" panose="02010604000101010101" pitchFamily="2" charset="-122"/>
                <a:ea typeface="汉仪丫丫体简" panose="02010604000101010101" pitchFamily="2" charset="-122"/>
              </a:rPr>
              <a:t>可贵</a:t>
            </a:r>
            <a:r>
              <a:rPr lang="zh-CN" altLang="en-US" sz="3600" dirty="0" smtClean="0">
                <a:latin typeface="汉仪丫丫体简" panose="02010604000101010101" pitchFamily="2" charset="-122"/>
                <a:ea typeface="汉仪丫丫体简" panose="02010604000101010101" pitchFamily="2" charset="-122"/>
              </a:rPr>
              <a:t>；</a:t>
            </a:r>
            <a:endParaRPr lang="en-US" altLang="zh-CN" sz="3600" dirty="0" smtClean="0">
              <a:latin typeface="汉仪丫丫体简" panose="02010604000101010101" pitchFamily="2" charset="-122"/>
              <a:ea typeface="汉仪丫丫体简" panose="02010604000101010101" pitchFamily="2" charset="-122"/>
            </a:endParaRPr>
          </a:p>
          <a:p>
            <a:r>
              <a:rPr lang="zh-CN" altLang="en-US" sz="3600" dirty="0" smtClean="0">
                <a:latin typeface="汉仪丫丫体简" panose="02010604000101010101" pitchFamily="2" charset="-122"/>
                <a:ea typeface="汉仪丫丫体简" panose="02010604000101010101" pitchFamily="2" charset="-122"/>
              </a:rPr>
              <a:t>走上</a:t>
            </a:r>
            <a:r>
              <a:rPr lang="zh-CN" altLang="en-US" sz="3600" dirty="0">
                <a:latin typeface="汉仪丫丫体简" panose="02010604000101010101" pitchFamily="2" charset="-122"/>
                <a:ea typeface="汉仪丫丫体简" panose="02010604000101010101" pitchFamily="2" charset="-122"/>
              </a:rPr>
              <a:t>了辉煌的舞台，才知道你的</a:t>
            </a:r>
            <a:r>
              <a:rPr lang="zh-CN" altLang="en-US" sz="4400" dirty="0">
                <a:latin typeface="汉仪丫丫体简" panose="02010604000101010101" pitchFamily="2" charset="-122"/>
                <a:ea typeface="汉仪丫丫体简" panose="02010604000101010101" pitchFamily="2" charset="-122"/>
              </a:rPr>
              <a:t>伟大</a:t>
            </a:r>
            <a:r>
              <a:rPr lang="zh-CN" altLang="en-US" sz="3600" dirty="0" smtClean="0">
                <a:latin typeface="汉仪丫丫体简" panose="02010604000101010101" pitchFamily="2" charset="-122"/>
                <a:ea typeface="汉仪丫丫体简" panose="02010604000101010101" pitchFamily="2" charset="-122"/>
              </a:rPr>
              <a:t>；</a:t>
            </a:r>
            <a:endParaRPr lang="zh-CN" altLang="en-US" sz="3600" dirty="0">
              <a:latin typeface="汉仪丫丫体简" panose="02010604000101010101" pitchFamily="2" charset="-122"/>
              <a:ea typeface="汉仪丫丫体简" panose="02010604000101010101" pitchFamily="2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0" y="126609"/>
            <a:ext cx="5683347" cy="703385"/>
          </a:xfrm>
          <a:prstGeom prst="rect">
            <a:avLst/>
          </a:prstGeom>
          <a:solidFill>
            <a:schemeClr val="accent4">
              <a:lumMod val="75000"/>
              <a:alpha val="2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altLang="zh-CN" sz="44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汉仪丫丫体简" panose="02010604000101010101" pitchFamily="2" charset="-122"/>
                <a:ea typeface="汉仪丫丫体简" panose="02010604000101010101" pitchFamily="2" charset="-122"/>
              </a:rPr>
              <a:t>   </a:t>
            </a:r>
            <a:endParaRPr lang="zh-CN" altLang="en-US" sz="3200" b="1" dirty="0">
              <a:solidFill>
                <a:schemeClr val="accent2">
                  <a:lumMod val="60000"/>
                  <a:lumOff val="40000"/>
                </a:schemeClr>
              </a:solidFill>
              <a:latin typeface="汉仪丫丫体简" panose="02010604000101010101" pitchFamily="2" charset="-122"/>
              <a:ea typeface="汉仪丫丫体简" panose="02010604000101010101" pitchFamily="2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347003" y="216691"/>
            <a:ext cx="413446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8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汉仪丫丫体简" panose="02010604000101010101" pitchFamily="2" charset="-122"/>
                <a:ea typeface="汉仪丫丫体简" panose="02010604000101010101" pitchFamily="2" charset="-122"/>
              </a:rPr>
              <a:t>那些年教师节我们的祝福</a:t>
            </a:r>
            <a:endParaRPr lang="en-US" altLang="zh-CN" sz="2800" b="1" dirty="0" smtClean="0">
              <a:solidFill>
                <a:schemeClr val="accent2">
                  <a:lumMod val="60000"/>
                  <a:lumOff val="40000"/>
                </a:schemeClr>
              </a:solidFill>
              <a:latin typeface="汉仪丫丫体简" panose="02010604000101010101" pitchFamily="2" charset="-122"/>
              <a:ea typeface="汉仪丫丫体简" panose="02010604000101010101" pitchFamily="2" charset="-122"/>
            </a:endParaRPr>
          </a:p>
        </p:txBody>
      </p:sp>
      <p:pic>
        <p:nvPicPr>
          <p:cNvPr id="5122" name="Picture 2" descr="http://pica.nipic.com/2007-09-12/20079121117618_2.jp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2000" b="94417" l="5872" r="97819">
                        <a14:foregroundMark x1="65436" y1="22417" x2="71644" y2="34000"/>
                        <a14:foregroundMark x1="69128" y1="25167" x2="75336" y2="35250"/>
                      </a14:backgroundRemoval>
                    </a14:imgEffect>
                    <a14:imgEffect>
                      <a14:brightnessContrast contrast="-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08659" y="0"/>
            <a:ext cx="3583666" cy="72154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矩形 7"/>
          <p:cNvSpPr/>
          <p:nvPr/>
        </p:nvSpPr>
        <p:spPr>
          <a:xfrm>
            <a:off x="759654" y="1671557"/>
            <a:ext cx="8018585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dirty="0" smtClean="0">
                <a:latin typeface="汉仪丫丫体简" panose="02010604000101010101" pitchFamily="2" charset="-122"/>
                <a:ea typeface="汉仪丫丫体简" panose="02010604000101010101" pitchFamily="2" charset="-122"/>
              </a:rPr>
              <a:t>在这个属于您的日子里，</a:t>
            </a:r>
            <a:endParaRPr lang="en-US" altLang="zh-CN" sz="2800" dirty="0" smtClean="0">
              <a:latin typeface="汉仪丫丫体简" panose="02010604000101010101" pitchFamily="2" charset="-122"/>
              <a:ea typeface="汉仪丫丫体简" panose="02010604000101010101" pitchFamily="2" charset="-122"/>
            </a:endParaRPr>
          </a:p>
          <a:p>
            <a:r>
              <a:rPr lang="en-US" altLang="zh-CN" sz="2800" dirty="0">
                <a:latin typeface="汉仪丫丫体简" panose="02010604000101010101" pitchFamily="2" charset="-122"/>
                <a:ea typeface="汉仪丫丫体简" panose="02010604000101010101" pitchFamily="2" charset="-122"/>
              </a:rPr>
              <a:t> </a:t>
            </a:r>
            <a:r>
              <a:rPr lang="en-US" altLang="zh-CN" sz="2800" dirty="0" smtClean="0">
                <a:latin typeface="汉仪丫丫体简" panose="02010604000101010101" pitchFamily="2" charset="-122"/>
                <a:ea typeface="汉仪丫丫体简" panose="02010604000101010101" pitchFamily="2" charset="-122"/>
              </a:rPr>
              <a:t>      </a:t>
            </a:r>
            <a:r>
              <a:rPr lang="zh-CN" altLang="en-US" sz="2800" dirty="0" smtClean="0">
                <a:latin typeface="汉仪丫丫体简" panose="02010604000101010101" pitchFamily="2" charset="-122"/>
                <a:ea typeface="汉仪丫丫体简" panose="02010604000101010101" pitchFamily="2" charset="-122"/>
              </a:rPr>
              <a:t>我想对您说：谢谢您了，我尊敬的老师</a:t>
            </a:r>
            <a:endParaRPr lang="zh-CN" altLang="en-US" sz="2800" dirty="0">
              <a:latin typeface="汉仪丫丫体简" panose="02010604000101010101" pitchFamily="2" charset="-122"/>
              <a:ea typeface="汉仪丫丫体简" panose="0201060400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52288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2">
            <a:duotone>
              <a:schemeClr val="accent5">
                <a:shade val="45000"/>
                <a:satMod val="135000"/>
              </a:schemeClr>
              <a:prstClr val="white"/>
            </a:duotone>
          </a:blip>
          <a:srcRect l="8479" t="-6149" r="2468" b="8844"/>
          <a:stretch/>
        </p:blipFill>
        <p:spPr>
          <a:xfrm>
            <a:off x="0" y="759122"/>
            <a:ext cx="5910348" cy="2012212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2"/>
          <a:srcRect l="8479" t="-6149" r="2468" b="8844"/>
          <a:stretch/>
        </p:blipFill>
        <p:spPr>
          <a:xfrm>
            <a:off x="0" y="759122"/>
            <a:ext cx="5910348" cy="2012212"/>
          </a:xfrm>
          <a:prstGeom prst="notchedRightArrow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3429746" y="3671668"/>
            <a:ext cx="875010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 dirty="0">
                <a:latin typeface="汉仪丫丫体简" panose="02010604000101010101" pitchFamily="2" charset="-122"/>
                <a:ea typeface="汉仪丫丫体简" panose="02010604000101010101" pitchFamily="2" charset="-122"/>
              </a:rPr>
              <a:t>还</a:t>
            </a:r>
            <a:r>
              <a:rPr lang="zh-CN" altLang="en-US" sz="4800" dirty="0" smtClean="0">
                <a:latin typeface="汉仪丫丫体简" panose="02010604000101010101" pitchFamily="2" charset="-122"/>
                <a:ea typeface="汉仪丫丫体简" panose="02010604000101010101" pitchFamily="2" charset="-122"/>
              </a:rPr>
              <a:t>记得你当年给老师的祝福么？</a:t>
            </a:r>
            <a:endParaRPr lang="zh-CN" altLang="en-US" sz="4800" dirty="0">
              <a:latin typeface="汉仪丫丫体简" panose="02010604000101010101" pitchFamily="2" charset="-122"/>
              <a:ea typeface="汉仪丫丫体简" panose="0201060400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224786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离子">
  <a:themeElements>
    <a:clrScheme name="离子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离子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离子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62</TotalTime>
  <Words>281</Words>
  <Application>Microsoft Office PowerPoint</Application>
  <PresentationFormat>宽屏</PresentationFormat>
  <Paragraphs>30</Paragraphs>
  <Slides>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14" baseType="lpstr">
      <vt:lpstr>Century Gothic</vt:lpstr>
      <vt:lpstr>Wingdings 3</vt:lpstr>
      <vt:lpstr>汉仪丫丫体简</vt:lpstr>
      <vt:lpstr>宋体</vt:lpstr>
      <vt:lpstr>Arial</vt:lpstr>
      <vt:lpstr>离子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hill</dc:creator>
  <cp:lastModifiedBy>hill</cp:lastModifiedBy>
  <cp:revision>7</cp:revision>
  <dcterms:created xsi:type="dcterms:W3CDTF">2013-09-09T12:44:22Z</dcterms:created>
  <dcterms:modified xsi:type="dcterms:W3CDTF">2013-09-09T13:46:38Z</dcterms:modified>
</cp:coreProperties>
</file>