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7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103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322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617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762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427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906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55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027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96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30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431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6B07E-EEE2-4A77-899D-B4D8B2DB265B}" type="datetimeFigureOut">
              <a:rPr lang="zh-CN" altLang="en-US" smtClean="0"/>
              <a:t>2016/9/17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5802E-D86F-433B-A8B7-C0802E3E1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74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6659" y="2910751"/>
            <a:ext cx="3348341" cy="22261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" y="1"/>
            <a:ext cx="2717889" cy="2729260"/>
          </a:xfrm>
          <a:prstGeom prst="rect">
            <a:avLst/>
          </a:prstGeom>
        </p:spPr>
      </p:pic>
      <p:sp>
        <p:nvSpPr>
          <p:cNvPr id="38" name="任意多边形 37"/>
          <p:cNvSpPr/>
          <p:nvPr/>
        </p:nvSpPr>
        <p:spPr>
          <a:xfrm>
            <a:off x="-1214374" y="5446782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-4524297" y="5523401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4205866"/>
            <a:ext cx="5029200" cy="2652133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2685" y="3640016"/>
            <a:ext cx="2612308" cy="489231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1310" y="2115401"/>
            <a:ext cx="6120000" cy="147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2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1214374" y="5130398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-2295447" y="5446782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4408" y="4673356"/>
            <a:ext cx="11135558" cy="3442624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0" y="-2150427"/>
            <a:ext cx="3856354" cy="7052304"/>
            <a:chOff x="0" y="-2150427"/>
            <a:chExt cx="3856354" cy="705230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0794" y="1300442"/>
              <a:ext cx="1294764" cy="3601435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/>
          </p:nvGrpSpPr>
          <p:grpSpPr>
            <a:xfrm>
              <a:off x="0" y="-2150427"/>
              <a:ext cx="3856354" cy="3856354"/>
              <a:chOff x="6611562" y="-2150427"/>
              <a:chExt cx="3856354" cy="3856354"/>
            </a:xfrm>
          </p:grpSpPr>
          <p:sp>
            <p:nvSpPr>
              <p:cNvPr id="17" name="圆角矩形 16"/>
              <p:cNvSpPr/>
              <p:nvPr/>
            </p:nvSpPr>
            <p:spPr>
              <a:xfrm rot="2700000">
                <a:off x="6975076" y="-1786912"/>
                <a:ext cx="3129324" cy="312932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7838264" y="812800"/>
                <a:ext cx="140294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rgbClr val="CC0000"/>
                    </a:solidFill>
                    <a:latin typeface="方正剪纸简体" panose="03000509000000000000" pitchFamily="65" charset="-122"/>
                    <a:ea typeface="方正剪纸简体" panose="03000509000000000000" pitchFamily="65" charset="-122"/>
                  </a:rPr>
                  <a:t>2016</a:t>
                </a:r>
                <a:endParaRPr lang="zh-CN" altLang="en-US" sz="4000" dirty="0">
                  <a:solidFill>
                    <a:srgbClr val="CC0000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2700000">
                <a:off x="6611562" y="-2150427"/>
                <a:ext cx="3856354" cy="3856354"/>
              </a:xfrm>
              <a:prstGeom prst="roundRect">
                <a:avLst/>
              </a:prstGeom>
              <a:noFill/>
              <a:ln w="762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066" y="246690"/>
              <a:ext cx="2323484" cy="560720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3521144" y="1239603"/>
            <a:ext cx="979435" cy="3890795"/>
            <a:chOff x="3212926" y="1239603"/>
            <a:chExt cx="979435" cy="3890795"/>
          </a:xfrm>
        </p:grpSpPr>
        <p:sp>
          <p:nvSpPr>
            <p:cNvPr id="25" name="任意多边形 24"/>
            <p:cNvSpPr/>
            <p:nvPr/>
          </p:nvSpPr>
          <p:spPr>
            <a:xfrm>
              <a:off x="3212926" y="2104173"/>
              <a:ext cx="979435" cy="3026225"/>
            </a:xfrm>
            <a:custGeom>
              <a:avLst/>
              <a:gdLst>
                <a:gd name="connsiteX0" fmla="*/ 892844 w 979435"/>
                <a:gd name="connsiteY0" fmla="*/ 0 h 3026225"/>
                <a:gd name="connsiteX1" fmla="*/ 921810 w 979435"/>
                <a:gd name="connsiteY1" fmla="*/ 35107 h 3026225"/>
                <a:gd name="connsiteX2" fmla="*/ 979435 w 979435"/>
                <a:gd name="connsiteY2" fmla="*/ 223759 h 3026225"/>
                <a:gd name="connsiteX3" fmla="*/ 979435 w 979435"/>
                <a:gd name="connsiteY3" fmla="*/ 2688810 h 3026225"/>
                <a:gd name="connsiteX4" fmla="*/ 642020 w 979435"/>
                <a:gd name="connsiteY4" fmla="*/ 3026225 h 3026225"/>
                <a:gd name="connsiteX5" fmla="*/ 337415 w 979435"/>
                <a:gd name="connsiteY5" fmla="*/ 3026225 h 3026225"/>
                <a:gd name="connsiteX6" fmla="*/ 0 w 979435"/>
                <a:gd name="connsiteY6" fmla="*/ 2688810 h 3026225"/>
                <a:gd name="connsiteX7" fmla="*/ 0 w 979435"/>
                <a:gd name="connsiteY7" fmla="*/ 223759 h 3026225"/>
                <a:gd name="connsiteX8" fmla="*/ 57625 w 979435"/>
                <a:gd name="connsiteY8" fmla="*/ 35107 h 3026225"/>
                <a:gd name="connsiteX9" fmla="*/ 86591 w 979435"/>
                <a:gd name="connsiteY9" fmla="*/ 1 h 3026225"/>
                <a:gd name="connsiteX10" fmla="*/ 362309 w 979435"/>
                <a:gd name="connsiteY10" fmla="*/ 275719 h 3026225"/>
                <a:gd name="connsiteX11" fmla="*/ 617125 w 979435"/>
                <a:gd name="connsiteY11" fmla="*/ 275719 h 3026225"/>
                <a:gd name="connsiteX12" fmla="*/ 892844 w 979435"/>
                <a:gd name="connsiteY12" fmla="*/ 0 h 302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9435" h="3026225">
                  <a:moveTo>
                    <a:pt x="892844" y="0"/>
                  </a:moveTo>
                  <a:lnTo>
                    <a:pt x="921810" y="35107"/>
                  </a:lnTo>
                  <a:cubicBezTo>
                    <a:pt x="958191" y="88959"/>
                    <a:pt x="979435" y="153878"/>
                    <a:pt x="979435" y="223759"/>
                  </a:cubicBezTo>
                  <a:lnTo>
                    <a:pt x="979435" y="2688810"/>
                  </a:lnTo>
                  <a:cubicBezTo>
                    <a:pt x="979435" y="2875159"/>
                    <a:pt x="828369" y="3026225"/>
                    <a:pt x="642020" y="3026225"/>
                  </a:cubicBezTo>
                  <a:lnTo>
                    <a:pt x="337415" y="3026225"/>
                  </a:lnTo>
                  <a:cubicBezTo>
                    <a:pt x="151066" y="3026225"/>
                    <a:pt x="0" y="2875159"/>
                    <a:pt x="0" y="2688810"/>
                  </a:cubicBezTo>
                  <a:lnTo>
                    <a:pt x="0" y="223759"/>
                  </a:lnTo>
                  <a:cubicBezTo>
                    <a:pt x="0" y="153878"/>
                    <a:pt x="21244" y="88959"/>
                    <a:pt x="57625" y="35107"/>
                  </a:cubicBezTo>
                  <a:lnTo>
                    <a:pt x="86591" y="1"/>
                  </a:lnTo>
                  <a:lnTo>
                    <a:pt x="362309" y="275719"/>
                  </a:lnTo>
                  <a:cubicBezTo>
                    <a:pt x="432674" y="346084"/>
                    <a:pt x="546759" y="346084"/>
                    <a:pt x="617125" y="275719"/>
                  </a:cubicBezTo>
                  <a:lnTo>
                    <a:pt x="892844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12926" y="1239603"/>
              <a:ext cx="979435" cy="979435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3471810" y="2565845"/>
              <a:ext cx="461665" cy="21778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欢度国庆</a:t>
              </a:r>
              <a:r>
                <a:rPr lang="en-US" altLang="zh-CN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PPT</a:t>
              </a:r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模板</a:t>
              </a:r>
              <a:endParaRPr lang="zh-CN" altLang="en-US" dirty="0">
                <a:latin typeface="腾祥睿黑简-W3" panose="01010104010101010101" pitchFamily="2" charset="-122"/>
                <a:ea typeface="腾祥睿黑简-W3" panose="0101010401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966154" y="1239603"/>
            <a:ext cx="979435" cy="3890795"/>
            <a:chOff x="3212926" y="1239603"/>
            <a:chExt cx="979435" cy="3890795"/>
          </a:xfrm>
        </p:grpSpPr>
        <p:sp>
          <p:nvSpPr>
            <p:cNvPr id="31" name="任意多边形 30"/>
            <p:cNvSpPr/>
            <p:nvPr/>
          </p:nvSpPr>
          <p:spPr>
            <a:xfrm>
              <a:off x="3212926" y="2104173"/>
              <a:ext cx="979435" cy="3026225"/>
            </a:xfrm>
            <a:custGeom>
              <a:avLst/>
              <a:gdLst>
                <a:gd name="connsiteX0" fmla="*/ 892844 w 979435"/>
                <a:gd name="connsiteY0" fmla="*/ 0 h 3026225"/>
                <a:gd name="connsiteX1" fmla="*/ 921810 w 979435"/>
                <a:gd name="connsiteY1" fmla="*/ 35107 h 3026225"/>
                <a:gd name="connsiteX2" fmla="*/ 979435 w 979435"/>
                <a:gd name="connsiteY2" fmla="*/ 223759 h 3026225"/>
                <a:gd name="connsiteX3" fmla="*/ 979435 w 979435"/>
                <a:gd name="connsiteY3" fmla="*/ 2688810 h 3026225"/>
                <a:gd name="connsiteX4" fmla="*/ 642020 w 979435"/>
                <a:gd name="connsiteY4" fmla="*/ 3026225 h 3026225"/>
                <a:gd name="connsiteX5" fmla="*/ 337415 w 979435"/>
                <a:gd name="connsiteY5" fmla="*/ 3026225 h 3026225"/>
                <a:gd name="connsiteX6" fmla="*/ 0 w 979435"/>
                <a:gd name="connsiteY6" fmla="*/ 2688810 h 3026225"/>
                <a:gd name="connsiteX7" fmla="*/ 0 w 979435"/>
                <a:gd name="connsiteY7" fmla="*/ 223759 h 3026225"/>
                <a:gd name="connsiteX8" fmla="*/ 57625 w 979435"/>
                <a:gd name="connsiteY8" fmla="*/ 35107 h 3026225"/>
                <a:gd name="connsiteX9" fmla="*/ 86591 w 979435"/>
                <a:gd name="connsiteY9" fmla="*/ 1 h 3026225"/>
                <a:gd name="connsiteX10" fmla="*/ 362309 w 979435"/>
                <a:gd name="connsiteY10" fmla="*/ 275719 h 3026225"/>
                <a:gd name="connsiteX11" fmla="*/ 617125 w 979435"/>
                <a:gd name="connsiteY11" fmla="*/ 275719 h 3026225"/>
                <a:gd name="connsiteX12" fmla="*/ 892844 w 979435"/>
                <a:gd name="connsiteY12" fmla="*/ 0 h 302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9435" h="3026225">
                  <a:moveTo>
                    <a:pt x="892844" y="0"/>
                  </a:moveTo>
                  <a:lnTo>
                    <a:pt x="921810" y="35107"/>
                  </a:lnTo>
                  <a:cubicBezTo>
                    <a:pt x="958191" y="88959"/>
                    <a:pt x="979435" y="153878"/>
                    <a:pt x="979435" y="223759"/>
                  </a:cubicBezTo>
                  <a:lnTo>
                    <a:pt x="979435" y="2688810"/>
                  </a:lnTo>
                  <a:cubicBezTo>
                    <a:pt x="979435" y="2875159"/>
                    <a:pt x="828369" y="3026225"/>
                    <a:pt x="642020" y="3026225"/>
                  </a:cubicBezTo>
                  <a:lnTo>
                    <a:pt x="337415" y="3026225"/>
                  </a:lnTo>
                  <a:cubicBezTo>
                    <a:pt x="151066" y="3026225"/>
                    <a:pt x="0" y="2875159"/>
                    <a:pt x="0" y="2688810"/>
                  </a:cubicBezTo>
                  <a:lnTo>
                    <a:pt x="0" y="223759"/>
                  </a:lnTo>
                  <a:cubicBezTo>
                    <a:pt x="0" y="153878"/>
                    <a:pt x="21244" y="88959"/>
                    <a:pt x="57625" y="35107"/>
                  </a:cubicBezTo>
                  <a:lnTo>
                    <a:pt x="86591" y="1"/>
                  </a:lnTo>
                  <a:lnTo>
                    <a:pt x="362309" y="275719"/>
                  </a:lnTo>
                  <a:cubicBezTo>
                    <a:pt x="432674" y="346084"/>
                    <a:pt x="546759" y="346084"/>
                    <a:pt x="617125" y="275719"/>
                  </a:cubicBezTo>
                  <a:lnTo>
                    <a:pt x="892844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12926" y="1239603"/>
              <a:ext cx="979435" cy="979435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3471810" y="2565845"/>
              <a:ext cx="461665" cy="21778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欢度国庆</a:t>
              </a:r>
              <a:r>
                <a:rPr lang="en-US" altLang="zh-CN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PPT</a:t>
              </a:r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模板</a:t>
              </a:r>
              <a:endParaRPr lang="zh-CN" altLang="en-US" dirty="0">
                <a:latin typeface="腾祥睿黑简-W3" panose="01010104010101010101" pitchFamily="2" charset="-122"/>
                <a:ea typeface="腾祥睿黑简-W3" panose="0101010401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411164" y="1239603"/>
            <a:ext cx="979435" cy="3890795"/>
            <a:chOff x="3212926" y="1239603"/>
            <a:chExt cx="979435" cy="3890795"/>
          </a:xfrm>
        </p:grpSpPr>
        <p:sp>
          <p:nvSpPr>
            <p:cNvPr id="35" name="任意多边形 34"/>
            <p:cNvSpPr/>
            <p:nvPr/>
          </p:nvSpPr>
          <p:spPr>
            <a:xfrm>
              <a:off x="3212926" y="2104173"/>
              <a:ext cx="979435" cy="3026225"/>
            </a:xfrm>
            <a:custGeom>
              <a:avLst/>
              <a:gdLst>
                <a:gd name="connsiteX0" fmla="*/ 892844 w 979435"/>
                <a:gd name="connsiteY0" fmla="*/ 0 h 3026225"/>
                <a:gd name="connsiteX1" fmla="*/ 921810 w 979435"/>
                <a:gd name="connsiteY1" fmla="*/ 35107 h 3026225"/>
                <a:gd name="connsiteX2" fmla="*/ 979435 w 979435"/>
                <a:gd name="connsiteY2" fmla="*/ 223759 h 3026225"/>
                <a:gd name="connsiteX3" fmla="*/ 979435 w 979435"/>
                <a:gd name="connsiteY3" fmla="*/ 2688810 h 3026225"/>
                <a:gd name="connsiteX4" fmla="*/ 642020 w 979435"/>
                <a:gd name="connsiteY4" fmla="*/ 3026225 h 3026225"/>
                <a:gd name="connsiteX5" fmla="*/ 337415 w 979435"/>
                <a:gd name="connsiteY5" fmla="*/ 3026225 h 3026225"/>
                <a:gd name="connsiteX6" fmla="*/ 0 w 979435"/>
                <a:gd name="connsiteY6" fmla="*/ 2688810 h 3026225"/>
                <a:gd name="connsiteX7" fmla="*/ 0 w 979435"/>
                <a:gd name="connsiteY7" fmla="*/ 223759 h 3026225"/>
                <a:gd name="connsiteX8" fmla="*/ 57625 w 979435"/>
                <a:gd name="connsiteY8" fmla="*/ 35107 h 3026225"/>
                <a:gd name="connsiteX9" fmla="*/ 86591 w 979435"/>
                <a:gd name="connsiteY9" fmla="*/ 1 h 3026225"/>
                <a:gd name="connsiteX10" fmla="*/ 362309 w 979435"/>
                <a:gd name="connsiteY10" fmla="*/ 275719 h 3026225"/>
                <a:gd name="connsiteX11" fmla="*/ 617125 w 979435"/>
                <a:gd name="connsiteY11" fmla="*/ 275719 h 3026225"/>
                <a:gd name="connsiteX12" fmla="*/ 892844 w 979435"/>
                <a:gd name="connsiteY12" fmla="*/ 0 h 302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9435" h="3026225">
                  <a:moveTo>
                    <a:pt x="892844" y="0"/>
                  </a:moveTo>
                  <a:lnTo>
                    <a:pt x="921810" y="35107"/>
                  </a:lnTo>
                  <a:cubicBezTo>
                    <a:pt x="958191" y="88959"/>
                    <a:pt x="979435" y="153878"/>
                    <a:pt x="979435" y="223759"/>
                  </a:cubicBezTo>
                  <a:lnTo>
                    <a:pt x="979435" y="2688810"/>
                  </a:lnTo>
                  <a:cubicBezTo>
                    <a:pt x="979435" y="2875159"/>
                    <a:pt x="828369" y="3026225"/>
                    <a:pt x="642020" y="3026225"/>
                  </a:cubicBezTo>
                  <a:lnTo>
                    <a:pt x="337415" y="3026225"/>
                  </a:lnTo>
                  <a:cubicBezTo>
                    <a:pt x="151066" y="3026225"/>
                    <a:pt x="0" y="2875159"/>
                    <a:pt x="0" y="2688810"/>
                  </a:cubicBezTo>
                  <a:lnTo>
                    <a:pt x="0" y="223759"/>
                  </a:lnTo>
                  <a:cubicBezTo>
                    <a:pt x="0" y="153878"/>
                    <a:pt x="21244" y="88959"/>
                    <a:pt x="57625" y="35107"/>
                  </a:cubicBezTo>
                  <a:lnTo>
                    <a:pt x="86591" y="1"/>
                  </a:lnTo>
                  <a:lnTo>
                    <a:pt x="362309" y="275719"/>
                  </a:lnTo>
                  <a:cubicBezTo>
                    <a:pt x="432674" y="346084"/>
                    <a:pt x="546759" y="346084"/>
                    <a:pt x="617125" y="275719"/>
                  </a:cubicBezTo>
                  <a:lnTo>
                    <a:pt x="892844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12926" y="1239603"/>
              <a:ext cx="979435" cy="979435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3471810" y="2565845"/>
              <a:ext cx="461665" cy="21778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欢度国庆</a:t>
              </a:r>
              <a:r>
                <a:rPr lang="en-US" altLang="zh-CN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PPT</a:t>
              </a:r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模板</a:t>
              </a:r>
              <a:endParaRPr lang="zh-CN" altLang="en-US" dirty="0">
                <a:latin typeface="腾祥睿黑简-W3" panose="01010104010101010101" pitchFamily="2" charset="-122"/>
                <a:ea typeface="腾祥睿黑简-W3" panose="0101010401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856174" y="1239603"/>
            <a:ext cx="979435" cy="3890795"/>
            <a:chOff x="3212926" y="1239603"/>
            <a:chExt cx="979435" cy="3890795"/>
          </a:xfrm>
        </p:grpSpPr>
        <p:sp>
          <p:nvSpPr>
            <p:cNvPr id="39" name="任意多边形 38"/>
            <p:cNvSpPr/>
            <p:nvPr/>
          </p:nvSpPr>
          <p:spPr>
            <a:xfrm>
              <a:off x="3212926" y="2104173"/>
              <a:ext cx="979435" cy="3026225"/>
            </a:xfrm>
            <a:custGeom>
              <a:avLst/>
              <a:gdLst>
                <a:gd name="connsiteX0" fmla="*/ 892844 w 979435"/>
                <a:gd name="connsiteY0" fmla="*/ 0 h 3026225"/>
                <a:gd name="connsiteX1" fmla="*/ 921810 w 979435"/>
                <a:gd name="connsiteY1" fmla="*/ 35107 h 3026225"/>
                <a:gd name="connsiteX2" fmla="*/ 979435 w 979435"/>
                <a:gd name="connsiteY2" fmla="*/ 223759 h 3026225"/>
                <a:gd name="connsiteX3" fmla="*/ 979435 w 979435"/>
                <a:gd name="connsiteY3" fmla="*/ 2688810 h 3026225"/>
                <a:gd name="connsiteX4" fmla="*/ 642020 w 979435"/>
                <a:gd name="connsiteY4" fmla="*/ 3026225 h 3026225"/>
                <a:gd name="connsiteX5" fmla="*/ 337415 w 979435"/>
                <a:gd name="connsiteY5" fmla="*/ 3026225 h 3026225"/>
                <a:gd name="connsiteX6" fmla="*/ 0 w 979435"/>
                <a:gd name="connsiteY6" fmla="*/ 2688810 h 3026225"/>
                <a:gd name="connsiteX7" fmla="*/ 0 w 979435"/>
                <a:gd name="connsiteY7" fmla="*/ 223759 h 3026225"/>
                <a:gd name="connsiteX8" fmla="*/ 57625 w 979435"/>
                <a:gd name="connsiteY8" fmla="*/ 35107 h 3026225"/>
                <a:gd name="connsiteX9" fmla="*/ 86591 w 979435"/>
                <a:gd name="connsiteY9" fmla="*/ 1 h 3026225"/>
                <a:gd name="connsiteX10" fmla="*/ 362309 w 979435"/>
                <a:gd name="connsiteY10" fmla="*/ 275719 h 3026225"/>
                <a:gd name="connsiteX11" fmla="*/ 617125 w 979435"/>
                <a:gd name="connsiteY11" fmla="*/ 275719 h 3026225"/>
                <a:gd name="connsiteX12" fmla="*/ 892844 w 979435"/>
                <a:gd name="connsiteY12" fmla="*/ 0 h 302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9435" h="3026225">
                  <a:moveTo>
                    <a:pt x="892844" y="0"/>
                  </a:moveTo>
                  <a:lnTo>
                    <a:pt x="921810" y="35107"/>
                  </a:lnTo>
                  <a:cubicBezTo>
                    <a:pt x="958191" y="88959"/>
                    <a:pt x="979435" y="153878"/>
                    <a:pt x="979435" y="223759"/>
                  </a:cubicBezTo>
                  <a:lnTo>
                    <a:pt x="979435" y="2688810"/>
                  </a:lnTo>
                  <a:cubicBezTo>
                    <a:pt x="979435" y="2875159"/>
                    <a:pt x="828369" y="3026225"/>
                    <a:pt x="642020" y="3026225"/>
                  </a:cubicBezTo>
                  <a:lnTo>
                    <a:pt x="337415" y="3026225"/>
                  </a:lnTo>
                  <a:cubicBezTo>
                    <a:pt x="151066" y="3026225"/>
                    <a:pt x="0" y="2875159"/>
                    <a:pt x="0" y="2688810"/>
                  </a:cubicBezTo>
                  <a:lnTo>
                    <a:pt x="0" y="223759"/>
                  </a:lnTo>
                  <a:cubicBezTo>
                    <a:pt x="0" y="153878"/>
                    <a:pt x="21244" y="88959"/>
                    <a:pt x="57625" y="35107"/>
                  </a:cubicBezTo>
                  <a:lnTo>
                    <a:pt x="86591" y="1"/>
                  </a:lnTo>
                  <a:lnTo>
                    <a:pt x="362309" y="275719"/>
                  </a:lnTo>
                  <a:cubicBezTo>
                    <a:pt x="432674" y="346084"/>
                    <a:pt x="546759" y="346084"/>
                    <a:pt x="617125" y="275719"/>
                  </a:cubicBezTo>
                  <a:lnTo>
                    <a:pt x="892844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12926" y="1239603"/>
              <a:ext cx="979435" cy="979435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3471810" y="2565845"/>
              <a:ext cx="461665" cy="21778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欢度国庆</a:t>
              </a:r>
              <a:r>
                <a:rPr lang="en-US" altLang="zh-CN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PPT</a:t>
              </a:r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模板</a:t>
              </a:r>
              <a:endParaRPr lang="zh-CN" altLang="en-US" dirty="0">
                <a:latin typeface="腾祥睿黑简-W3" panose="01010104010101010101" pitchFamily="2" charset="-122"/>
                <a:ea typeface="腾祥睿黑简-W3" panose="01010104010101010101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301184" y="1239603"/>
            <a:ext cx="979435" cy="3890795"/>
            <a:chOff x="3212926" y="1239603"/>
            <a:chExt cx="979435" cy="3890795"/>
          </a:xfrm>
        </p:grpSpPr>
        <p:sp>
          <p:nvSpPr>
            <p:cNvPr id="43" name="任意多边形 42"/>
            <p:cNvSpPr/>
            <p:nvPr/>
          </p:nvSpPr>
          <p:spPr>
            <a:xfrm>
              <a:off x="3212926" y="2104173"/>
              <a:ext cx="979435" cy="3026225"/>
            </a:xfrm>
            <a:custGeom>
              <a:avLst/>
              <a:gdLst>
                <a:gd name="connsiteX0" fmla="*/ 892844 w 979435"/>
                <a:gd name="connsiteY0" fmla="*/ 0 h 3026225"/>
                <a:gd name="connsiteX1" fmla="*/ 921810 w 979435"/>
                <a:gd name="connsiteY1" fmla="*/ 35107 h 3026225"/>
                <a:gd name="connsiteX2" fmla="*/ 979435 w 979435"/>
                <a:gd name="connsiteY2" fmla="*/ 223759 h 3026225"/>
                <a:gd name="connsiteX3" fmla="*/ 979435 w 979435"/>
                <a:gd name="connsiteY3" fmla="*/ 2688810 h 3026225"/>
                <a:gd name="connsiteX4" fmla="*/ 642020 w 979435"/>
                <a:gd name="connsiteY4" fmla="*/ 3026225 h 3026225"/>
                <a:gd name="connsiteX5" fmla="*/ 337415 w 979435"/>
                <a:gd name="connsiteY5" fmla="*/ 3026225 h 3026225"/>
                <a:gd name="connsiteX6" fmla="*/ 0 w 979435"/>
                <a:gd name="connsiteY6" fmla="*/ 2688810 h 3026225"/>
                <a:gd name="connsiteX7" fmla="*/ 0 w 979435"/>
                <a:gd name="connsiteY7" fmla="*/ 223759 h 3026225"/>
                <a:gd name="connsiteX8" fmla="*/ 57625 w 979435"/>
                <a:gd name="connsiteY8" fmla="*/ 35107 h 3026225"/>
                <a:gd name="connsiteX9" fmla="*/ 86591 w 979435"/>
                <a:gd name="connsiteY9" fmla="*/ 1 h 3026225"/>
                <a:gd name="connsiteX10" fmla="*/ 362309 w 979435"/>
                <a:gd name="connsiteY10" fmla="*/ 275719 h 3026225"/>
                <a:gd name="connsiteX11" fmla="*/ 617125 w 979435"/>
                <a:gd name="connsiteY11" fmla="*/ 275719 h 3026225"/>
                <a:gd name="connsiteX12" fmla="*/ 892844 w 979435"/>
                <a:gd name="connsiteY12" fmla="*/ 0 h 302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9435" h="3026225">
                  <a:moveTo>
                    <a:pt x="892844" y="0"/>
                  </a:moveTo>
                  <a:lnTo>
                    <a:pt x="921810" y="35107"/>
                  </a:lnTo>
                  <a:cubicBezTo>
                    <a:pt x="958191" y="88959"/>
                    <a:pt x="979435" y="153878"/>
                    <a:pt x="979435" y="223759"/>
                  </a:cubicBezTo>
                  <a:lnTo>
                    <a:pt x="979435" y="2688810"/>
                  </a:lnTo>
                  <a:cubicBezTo>
                    <a:pt x="979435" y="2875159"/>
                    <a:pt x="828369" y="3026225"/>
                    <a:pt x="642020" y="3026225"/>
                  </a:cubicBezTo>
                  <a:lnTo>
                    <a:pt x="337415" y="3026225"/>
                  </a:lnTo>
                  <a:cubicBezTo>
                    <a:pt x="151066" y="3026225"/>
                    <a:pt x="0" y="2875159"/>
                    <a:pt x="0" y="2688810"/>
                  </a:cubicBezTo>
                  <a:lnTo>
                    <a:pt x="0" y="223759"/>
                  </a:lnTo>
                  <a:cubicBezTo>
                    <a:pt x="0" y="153878"/>
                    <a:pt x="21244" y="88959"/>
                    <a:pt x="57625" y="35107"/>
                  </a:cubicBezTo>
                  <a:lnTo>
                    <a:pt x="86591" y="1"/>
                  </a:lnTo>
                  <a:lnTo>
                    <a:pt x="362309" y="275719"/>
                  </a:lnTo>
                  <a:cubicBezTo>
                    <a:pt x="432674" y="346084"/>
                    <a:pt x="546759" y="346084"/>
                    <a:pt x="617125" y="275719"/>
                  </a:cubicBezTo>
                  <a:lnTo>
                    <a:pt x="892844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12926" y="1239603"/>
              <a:ext cx="979435" cy="979435"/>
            </a:xfrm>
            <a:prstGeom prst="rect">
              <a:avLst/>
            </a:prstGeom>
          </p:spPr>
        </p:pic>
        <p:sp>
          <p:nvSpPr>
            <p:cNvPr id="45" name="文本框 44"/>
            <p:cNvSpPr txBox="1"/>
            <p:nvPr/>
          </p:nvSpPr>
          <p:spPr>
            <a:xfrm>
              <a:off x="3471810" y="2565845"/>
              <a:ext cx="461665" cy="21778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欢度国庆</a:t>
              </a:r>
              <a:r>
                <a:rPr lang="en-US" altLang="zh-CN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PPT</a:t>
              </a:r>
              <a:r>
                <a:rPr lang="zh-CN" altLang="en-US" dirty="0" smtClean="0">
                  <a:latin typeface="腾祥睿黑简-W3" panose="01010104010101010101" pitchFamily="2" charset="-122"/>
                  <a:ea typeface="腾祥睿黑简-W3" panose="01010104010101010101" pitchFamily="2" charset="-122"/>
                </a:rPr>
                <a:t>模板</a:t>
              </a:r>
              <a:endParaRPr lang="zh-CN" altLang="en-US" dirty="0">
                <a:latin typeface="腾祥睿黑简-W3" panose="01010104010101010101" pitchFamily="2" charset="-122"/>
                <a:ea typeface="腾祥睿黑简-W3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067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1214374" y="1687774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-2295447" y="2004158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10800000">
            <a:off x="-2295447" y="2670492"/>
            <a:ext cx="14986041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  <a:gd name="connsiteX0" fmla="*/ 18397 w 14986041"/>
              <a:gd name="connsiteY0" fmla="*/ 731768 h 2669198"/>
              <a:gd name="connsiteX1" fmla="*/ 1205847 w 14986041"/>
              <a:gd name="connsiteY1" fmla="*/ 611118 h 2669198"/>
              <a:gd name="connsiteX2" fmla="*/ 4533247 w 14986041"/>
              <a:gd name="connsiteY2" fmla="*/ 395218 h 2669198"/>
              <a:gd name="connsiteX3" fmla="*/ 7225647 w 14986041"/>
              <a:gd name="connsiteY3" fmla="*/ 687318 h 2669198"/>
              <a:gd name="connsiteX4" fmla="*/ 9587847 w 14986041"/>
              <a:gd name="connsiteY4" fmla="*/ 306318 h 2669198"/>
              <a:gd name="connsiteX5" fmla="*/ 12889847 w 14986041"/>
              <a:gd name="connsiteY5" fmla="*/ 750818 h 2669198"/>
              <a:gd name="connsiteX6" fmla="*/ 14858347 w 14986041"/>
              <a:gd name="connsiteY6" fmla="*/ 14218 h 2669198"/>
              <a:gd name="connsiteX7" fmla="*/ 14680547 w 14986041"/>
              <a:gd name="connsiteY7" fmla="*/ 1538218 h 2669198"/>
              <a:gd name="connsiteX8" fmla="*/ 13766147 w 14986041"/>
              <a:gd name="connsiteY8" fmla="*/ 2605018 h 2669198"/>
              <a:gd name="connsiteX9" fmla="*/ 1802747 w 14986041"/>
              <a:gd name="connsiteY9" fmla="*/ 2490718 h 2669198"/>
              <a:gd name="connsiteX10" fmla="*/ 278747 w 14986041"/>
              <a:gd name="connsiteY10" fmla="*/ 2008118 h 2669198"/>
              <a:gd name="connsiteX11" fmla="*/ 469247 w 14986041"/>
              <a:gd name="connsiteY11" fmla="*/ 1182618 h 2669198"/>
              <a:gd name="connsiteX12" fmla="*/ 18397 w 14986041"/>
              <a:gd name="connsiteY12" fmla="*/ 73176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986041" h="2669198">
                <a:moveTo>
                  <a:pt x="18397" y="731768"/>
                </a:moveTo>
                <a:cubicBezTo>
                  <a:pt x="141164" y="636518"/>
                  <a:pt x="453372" y="667210"/>
                  <a:pt x="1205847" y="611118"/>
                </a:cubicBezTo>
                <a:cubicBezTo>
                  <a:pt x="1958322" y="555026"/>
                  <a:pt x="3529947" y="382518"/>
                  <a:pt x="4533247" y="395218"/>
                </a:cubicBezTo>
                <a:cubicBezTo>
                  <a:pt x="5536547" y="407918"/>
                  <a:pt x="6383214" y="702135"/>
                  <a:pt x="7225647" y="687318"/>
                </a:cubicBezTo>
                <a:cubicBezTo>
                  <a:pt x="8068080" y="672501"/>
                  <a:pt x="8643814" y="295735"/>
                  <a:pt x="9587847" y="306318"/>
                </a:cubicBezTo>
                <a:cubicBezTo>
                  <a:pt x="10531880" y="316901"/>
                  <a:pt x="12011430" y="799501"/>
                  <a:pt x="12889847" y="750818"/>
                </a:cubicBezTo>
                <a:cubicBezTo>
                  <a:pt x="13768264" y="702135"/>
                  <a:pt x="14559897" y="-117015"/>
                  <a:pt x="14858347" y="14218"/>
                </a:cubicBezTo>
                <a:cubicBezTo>
                  <a:pt x="15156797" y="145451"/>
                  <a:pt x="14862580" y="1106418"/>
                  <a:pt x="14680547" y="1538218"/>
                </a:cubicBezTo>
                <a:cubicBezTo>
                  <a:pt x="14498514" y="1970018"/>
                  <a:pt x="15912447" y="2446268"/>
                  <a:pt x="13766147" y="2605018"/>
                </a:cubicBezTo>
                <a:cubicBezTo>
                  <a:pt x="11619847" y="2763768"/>
                  <a:pt x="4050647" y="2590201"/>
                  <a:pt x="1802747" y="2490718"/>
                </a:cubicBezTo>
                <a:cubicBezTo>
                  <a:pt x="-445153" y="2391235"/>
                  <a:pt x="500997" y="2226135"/>
                  <a:pt x="278747" y="2008118"/>
                </a:cubicBezTo>
                <a:cubicBezTo>
                  <a:pt x="56497" y="1790101"/>
                  <a:pt x="512639" y="1395343"/>
                  <a:pt x="469247" y="1182618"/>
                </a:cubicBezTo>
                <a:cubicBezTo>
                  <a:pt x="425855" y="969893"/>
                  <a:pt x="-104370" y="827018"/>
                  <a:pt x="18397" y="73176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10800000">
            <a:off x="-1214374" y="2981662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4374" y="1844586"/>
            <a:ext cx="11135558" cy="344262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40420" y="3181178"/>
            <a:ext cx="4599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</a:rPr>
              <a:t>欢度国庆</a:t>
            </a:r>
            <a:r>
              <a:rPr lang="en-US" altLang="zh-CN" sz="4400" dirty="0" smtClean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</a:rPr>
              <a:t>PPT</a:t>
            </a:r>
            <a:r>
              <a:rPr lang="zh-CN" altLang="en-US" sz="4400" dirty="0" smtClean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6352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754" y="-265584"/>
            <a:ext cx="3443246" cy="1815785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-1214374" y="598866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-2295447" y="685751"/>
            <a:ext cx="15709609" cy="7219897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  <a:gd name="connsiteX0" fmla="*/ 960374 w 14791368"/>
              <a:gd name="connsiteY0" fmla="*/ 598418 h 6772761"/>
              <a:gd name="connsiteX1" fmla="*/ 1011174 w 14791368"/>
              <a:gd name="connsiteY1" fmla="*/ 611118 h 6772761"/>
              <a:gd name="connsiteX2" fmla="*/ 4338574 w 14791368"/>
              <a:gd name="connsiteY2" fmla="*/ 395218 h 6772761"/>
              <a:gd name="connsiteX3" fmla="*/ 7030974 w 14791368"/>
              <a:gd name="connsiteY3" fmla="*/ 687318 h 6772761"/>
              <a:gd name="connsiteX4" fmla="*/ 9393174 w 14791368"/>
              <a:gd name="connsiteY4" fmla="*/ 306318 h 6772761"/>
              <a:gd name="connsiteX5" fmla="*/ 12695174 w 14791368"/>
              <a:gd name="connsiteY5" fmla="*/ 750818 h 6772761"/>
              <a:gd name="connsiteX6" fmla="*/ 14663674 w 14791368"/>
              <a:gd name="connsiteY6" fmla="*/ 14218 h 6772761"/>
              <a:gd name="connsiteX7" fmla="*/ 14485874 w 14791368"/>
              <a:gd name="connsiteY7" fmla="*/ 1538218 h 6772761"/>
              <a:gd name="connsiteX8" fmla="*/ 13571474 w 14791368"/>
              <a:gd name="connsiteY8" fmla="*/ 2605018 h 6772761"/>
              <a:gd name="connsiteX9" fmla="*/ 2128774 w 14791368"/>
              <a:gd name="connsiteY9" fmla="*/ 6770618 h 6772761"/>
              <a:gd name="connsiteX10" fmla="*/ 84074 w 14791368"/>
              <a:gd name="connsiteY10" fmla="*/ 2008118 h 6772761"/>
              <a:gd name="connsiteX11" fmla="*/ 274574 w 14791368"/>
              <a:gd name="connsiteY11" fmla="*/ 1182618 h 6772761"/>
              <a:gd name="connsiteX12" fmla="*/ 960374 w 14791368"/>
              <a:gd name="connsiteY12" fmla="*/ 598418 h 6772761"/>
              <a:gd name="connsiteX0" fmla="*/ 960374 w 15709609"/>
              <a:gd name="connsiteY0" fmla="*/ 598418 h 7219897"/>
              <a:gd name="connsiteX1" fmla="*/ 1011174 w 15709609"/>
              <a:gd name="connsiteY1" fmla="*/ 611118 h 7219897"/>
              <a:gd name="connsiteX2" fmla="*/ 4338574 w 15709609"/>
              <a:gd name="connsiteY2" fmla="*/ 395218 h 7219897"/>
              <a:gd name="connsiteX3" fmla="*/ 7030974 w 15709609"/>
              <a:gd name="connsiteY3" fmla="*/ 687318 h 7219897"/>
              <a:gd name="connsiteX4" fmla="*/ 9393174 w 15709609"/>
              <a:gd name="connsiteY4" fmla="*/ 306318 h 7219897"/>
              <a:gd name="connsiteX5" fmla="*/ 12695174 w 15709609"/>
              <a:gd name="connsiteY5" fmla="*/ 750818 h 7219897"/>
              <a:gd name="connsiteX6" fmla="*/ 14663674 w 15709609"/>
              <a:gd name="connsiteY6" fmla="*/ 14218 h 7219897"/>
              <a:gd name="connsiteX7" fmla="*/ 14485874 w 15709609"/>
              <a:gd name="connsiteY7" fmla="*/ 1538218 h 7219897"/>
              <a:gd name="connsiteX8" fmla="*/ 14879574 w 15709609"/>
              <a:gd name="connsiteY8" fmla="*/ 6427718 h 7219897"/>
              <a:gd name="connsiteX9" fmla="*/ 2128774 w 15709609"/>
              <a:gd name="connsiteY9" fmla="*/ 6770618 h 7219897"/>
              <a:gd name="connsiteX10" fmla="*/ 84074 w 15709609"/>
              <a:gd name="connsiteY10" fmla="*/ 2008118 h 7219897"/>
              <a:gd name="connsiteX11" fmla="*/ 274574 w 15709609"/>
              <a:gd name="connsiteY11" fmla="*/ 1182618 h 7219897"/>
              <a:gd name="connsiteX12" fmla="*/ 960374 w 15709609"/>
              <a:gd name="connsiteY12" fmla="*/ 598418 h 7219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709609" h="7219897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449891" y="469301"/>
                  <a:pt x="14485874" y="1538218"/>
                </a:cubicBezTo>
                <a:cubicBezTo>
                  <a:pt x="14521857" y="2607135"/>
                  <a:pt x="16939091" y="5555651"/>
                  <a:pt x="14879574" y="6427718"/>
                </a:cubicBezTo>
                <a:cubicBezTo>
                  <a:pt x="12820057" y="7299785"/>
                  <a:pt x="4594691" y="7507218"/>
                  <a:pt x="2128774" y="6770618"/>
                </a:cubicBezTo>
                <a:cubicBezTo>
                  <a:pt x="-337143" y="6034018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14479" y="393363"/>
            <a:ext cx="3397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腾祥睿黑简-W3" panose="01010104010101010101" pitchFamily="2" charset="-122"/>
                <a:ea typeface="腾祥睿黑简-W3" panose="01010104010101010101" pitchFamily="2" charset="-122"/>
              </a:rPr>
              <a:t>欢度国庆</a:t>
            </a:r>
            <a:r>
              <a:rPr lang="en-US" altLang="zh-CN" sz="3200" dirty="0" smtClean="0">
                <a:latin typeface="腾祥睿黑简-W3" panose="01010104010101010101" pitchFamily="2" charset="-122"/>
                <a:ea typeface="腾祥睿黑简-W3" panose="01010104010101010101" pitchFamily="2" charset="-122"/>
              </a:rPr>
              <a:t>PPT</a:t>
            </a:r>
            <a:r>
              <a:rPr lang="zh-CN" altLang="en-US" sz="3200" dirty="0" smtClean="0">
                <a:latin typeface="腾祥睿黑简-W3" panose="01010104010101010101" pitchFamily="2" charset="-122"/>
                <a:ea typeface="腾祥睿黑简-W3" panose="01010104010101010101" pitchFamily="2" charset="-122"/>
              </a:rPr>
              <a:t>模板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44" y="251297"/>
            <a:ext cx="979435" cy="97943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72361" y="2095182"/>
            <a:ext cx="536173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@51PPT</a:t>
            </a:r>
            <a:r>
              <a:rPr lang="zh-CN" altLang="en-US" sz="2000" dirty="0" smtClean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模板网所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涉及提供的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模板、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图片、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图表等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素材大多来自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设计大 师（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原创作者个人）授权发布作品、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设计公司免费作品、互联网免费共享资源精选以及部分原创作品，分享给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爱好者交流学习之用，我们并未授 权您将这些</a:t>
            </a:r>
            <a:r>
              <a:rPr lang="en-US" altLang="zh-CN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  <a:cs typeface="Microsoft JhengHei UI Light" panose="020B0304030504040204" pitchFamily="34" charset="-122"/>
              </a:rPr>
              <a:t>模板、素材、图片用于任何商业及其他用途，如果要使用请联系原作者并征求作者同意。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173" y="2905719"/>
            <a:ext cx="3764665" cy="245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1214374" y="1687774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-2295447" y="2004158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10800000">
            <a:off x="-2295447" y="2670492"/>
            <a:ext cx="14986041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  <a:gd name="connsiteX0" fmla="*/ 18397 w 14986041"/>
              <a:gd name="connsiteY0" fmla="*/ 731768 h 2669198"/>
              <a:gd name="connsiteX1" fmla="*/ 1205847 w 14986041"/>
              <a:gd name="connsiteY1" fmla="*/ 611118 h 2669198"/>
              <a:gd name="connsiteX2" fmla="*/ 4533247 w 14986041"/>
              <a:gd name="connsiteY2" fmla="*/ 395218 h 2669198"/>
              <a:gd name="connsiteX3" fmla="*/ 7225647 w 14986041"/>
              <a:gd name="connsiteY3" fmla="*/ 687318 h 2669198"/>
              <a:gd name="connsiteX4" fmla="*/ 9587847 w 14986041"/>
              <a:gd name="connsiteY4" fmla="*/ 306318 h 2669198"/>
              <a:gd name="connsiteX5" fmla="*/ 12889847 w 14986041"/>
              <a:gd name="connsiteY5" fmla="*/ 750818 h 2669198"/>
              <a:gd name="connsiteX6" fmla="*/ 14858347 w 14986041"/>
              <a:gd name="connsiteY6" fmla="*/ 14218 h 2669198"/>
              <a:gd name="connsiteX7" fmla="*/ 14680547 w 14986041"/>
              <a:gd name="connsiteY7" fmla="*/ 1538218 h 2669198"/>
              <a:gd name="connsiteX8" fmla="*/ 13766147 w 14986041"/>
              <a:gd name="connsiteY8" fmla="*/ 2605018 h 2669198"/>
              <a:gd name="connsiteX9" fmla="*/ 1802747 w 14986041"/>
              <a:gd name="connsiteY9" fmla="*/ 2490718 h 2669198"/>
              <a:gd name="connsiteX10" fmla="*/ 278747 w 14986041"/>
              <a:gd name="connsiteY10" fmla="*/ 2008118 h 2669198"/>
              <a:gd name="connsiteX11" fmla="*/ 469247 w 14986041"/>
              <a:gd name="connsiteY11" fmla="*/ 1182618 h 2669198"/>
              <a:gd name="connsiteX12" fmla="*/ 18397 w 14986041"/>
              <a:gd name="connsiteY12" fmla="*/ 73176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986041" h="2669198">
                <a:moveTo>
                  <a:pt x="18397" y="731768"/>
                </a:moveTo>
                <a:cubicBezTo>
                  <a:pt x="141164" y="636518"/>
                  <a:pt x="453372" y="667210"/>
                  <a:pt x="1205847" y="611118"/>
                </a:cubicBezTo>
                <a:cubicBezTo>
                  <a:pt x="1958322" y="555026"/>
                  <a:pt x="3529947" y="382518"/>
                  <a:pt x="4533247" y="395218"/>
                </a:cubicBezTo>
                <a:cubicBezTo>
                  <a:pt x="5536547" y="407918"/>
                  <a:pt x="6383214" y="702135"/>
                  <a:pt x="7225647" y="687318"/>
                </a:cubicBezTo>
                <a:cubicBezTo>
                  <a:pt x="8068080" y="672501"/>
                  <a:pt x="8643814" y="295735"/>
                  <a:pt x="9587847" y="306318"/>
                </a:cubicBezTo>
                <a:cubicBezTo>
                  <a:pt x="10531880" y="316901"/>
                  <a:pt x="12011430" y="799501"/>
                  <a:pt x="12889847" y="750818"/>
                </a:cubicBezTo>
                <a:cubicBezTo>
                  <a:pt x="13768264" y="702135"/>
                  <a:pt x="14559897" y="-117015"/>
                  <a:pt x="14858347" y="14218"/>
                </a:cubicBezTo>
                <a:cubicBezTo>
                  <a:pt x="15156797" y="145451"/>
                  <a:pt x="14862580" y="1106418"/>
                  <a:pt x="14680547" y="1538218"/>
                </a:cubicBezTo>
                <a:cubicBezTo>
                  <a:pt x="14498514" y="1970018"/>
                  <a:pt x="15912447" y="2446268"/>
                  <a:pt x="13766147" y="2605018"/>
                </a:cubicBezTo>
                <a:cubicBezTo>
                  <a:pt x="11619847" y="2763768"/>
                  <a:pt x="4050647" y="2590201"/>
                  <a:pt x="1802747" y="2490718"/>
                </a:cubicBezTo>
                <a:cubicBezTo>
                  <a:pt x="-445153" y="2391235"/>
                  <a:pt x="500997" y="2226135"/>
                  <a:pt x="278747" y="2008118"/>
                </a:cubicBezTo>
                <a:cubicBezTo>
                  <a:pt x="56497" y="1790101"/>
                  <a:pt x="512639" y="1395343"/>
                  <a:pt x="469247" y="1182618"/>
                </a:cubicBezTo>
                <a:cubicBezTo>
                  <a:pt x="425855" y="969893"/>
                  <a:pt x="-104370" y="827018"/>
                  <a:pt x="18397" y="73176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10800000">
            <a:off x="-1214374" y="2981662"/>
            <a:ext cx="14791368" cy="2669198"/>
          </a:xfrm>
          <a:custGeom>
            <a:avLst/>
            <a:gdLst>
              <a:gd name="connsiteX0" fmla="*/ 960374 w 14791368"/>
              <a:gd name="connsiteY0" fmla="*/ 598418 h 2669198"/>
              <a:gd name="connsiteX1" fmla="*/ 1011174 w 14791368"/>
              <a:gd name="connsiteY1" fmla="*/ 611118 h 2669198"/>
              <a:gd name="connsiteX2" fmla="*/ 4338574 w 14791368"/>
              <a:gd name="connsiteY2" fmla="*/ 395218 h 2669198"/>
              <a:gd name="connsiteX3" fmla="*/ 7030974 w 14791368"/>
              <a:gd name="connsiteY3" fmla="*/ 687318 h 2669198"/>
              <a:gd name="connsiteX4" fmla="*/ 9393174 w 14791368"/>
              <a:gd name="connsiteY4" fmla="*/ 306318 h 2669198"/>
              <a:gd name="connsiteX5" fmla="*/ 12695174 w 14791368"/>
              <a:gd name="connsiteY5" fmla="*/ 750818 h 2669198"/>
              <a:gd name="connsiteX6" fmla="*/ 14663674 w 14791368"/>
              <a:gd name="connsiteY6" fmla="*/ 14218 h 2669198"/>
              <a:gd name="connsiteX7" fmla="*/ 14485874 w 14791368"/>
              <a:gd name="connsiteY7" fmla="*/ 1538218 h 2669198"/>
              <a:gd name="connsiteX8" fmla="*/ 13571474 w 14791368"/>
              <a:gd name="connsiteY8" fmla="*/ 2605018 h 2669198"/>
              <a:gd name="connsiteX9" fmla="*/ 1608074 w 14791368"/>
              <a:gd name="connsiteY9" fmla="*/ 2490718 h 2669198"/>
              <a:gd name="connsiteX10" fmla="*/ 84074 w 14791368"/>
              <a:gd name="connsiteY10" fmla="*/ 2008118 h 2669198"/>
              <a:gd name="connsiteX11" fmla="*/ 274574 w 14791368"/>
              <a:gd name="connsiteY11" fmla="*/ 1182618 h 2669198"/>
              <a:gd name="connsiteX12" fmla="*/ 960374 w 14791368"/>
              <a:gd name="connsiteY12" fmla="*/ 598418 h 266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368" h="2669198">
                <a:moveTo>
                  <a:pt x="960374" y="598418"/>
                </a:moveTo>
                <a:cubicBezTo>
                  <a:pt x="1083141" y="503168"/>
                  <a:pt x="1011174" y="611118"/>
                  <a:pt x="1011174" y="611118"/>
                </a:cubicBezTo>
                <a:cubicBezTo>
                  <a:pt x="1574207" y="577251"/>
                  <a:pt x="3335274" y="382518"/>
                  <a:pt x="4338574" y="395218"/>
                </a:cubicBezTo>
                <a:cubicBezTo>
                  <a:pt x="5341874" y="407918"/>
                  <a:pt x="6188541" y="702135"/>
                  <a:pt x="7030974" y="687318"/>
                </a:cubicBezTo>
                <a:cubicBezTo>
                  <a:pt x="7873407" y="672501"/>
                  <a:pt x="8449141" y="295735"/>
                  <a:pt x="9393174" y="306318"/>
                </a:cubicBezTo>
                <a:cubicBezTo>
                  <a:pt x="10337207" y="316901"/>
                  <a:pt x="11816757" y="799501"/>
                  <a:pt x="12695174" y="750818"/>
                </a:cubicBezTo>
                <a:cubicBezTo>
                  <a:pt x="13573591" y="702135"/>
                  <a:pt x="14365224" y="-117015"/>
                  <a:pt x="14663674" y="14218"/>
                </a:cubicBezTo>
                <a:cubicBezTo>
                  <a:pt x="14962124" y="145451"/>
                  <a:pt x="14667907" y="1106418"/>
                  <a:pt x="14485874" y="1538218"/>
                </a:cubicBezTo>
                <a:cubicBezTo>
                  <a:pt x="14303841" y="1970018"/>
                  <a:pt x="15717774" y="2446268"/>
                  <a:pt x="13571474" y="2605018"/>
                </a:cubicBezTo>
                <a:cubicBezTo>
                  <a:pt x="11425174" y="2763768"/>
                  <a:pt x="3855974" y="2590201"/>
                  <a:pt x="1608074" y="2490718"/>
                </a:cubicBezTo>
                <a:cubicBezTo>
                  <a:pt x="-639826" y="2391235"/>
                  <a:pt x="306324" y="2226135"/>
                  <a:pt x="84074" y="2008118"/>
                </a:cubicBezTo>
                <a:cubicBezTo>
                  <a:pt x="-138176" y="1790101"/>
                  <a:pt x="134874" y="1413335"/>
                  <a:pt x="274574" y="1182618"/>
                </a:cubicBezTo>
                <a:cubicBezTo>
                  <a:pt x="414274" y="951901"/>
                  <a:pt x="837607" y="693668"/>
                  <a:pt x="960374" y="598418"/>
                </a:cubicBezTo>
                <a:close/>
              </a:path>
            </a:pathLst>
          </a:custGeom>
          <a:solidFill>
            <a:srgbClr val="FF00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4374" y="1844586"/>
            <a:ext cx="11135558" cy="344262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 rot="2700000">
            <a:off x="4503714" y="1794488"/>
            <a:ext cx="3129324" cy="312932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 rot="2700000">
            <a:off x="4140200" y="1430973"/>
            <a:ext cx="3856354" cy="3856354"/>
          </a:xfrm>
          <a:prstGeom prst="roundRect">
            <a:avLst/>
          </a:prstGeom>
          <a:noFill/>
          <a:ln w="76200">
            <a:solidFill>
              <a:schemeClr val="bg1">
                <a:lumMod val="95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0994" y="-369987"/>
            <a:ext cx="1294764" cy="36014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18248" y="3037650"/>
            <a:ext cx="2100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CC0000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</a:rPr>
              <a:t>THANKS</a:t>
            </a:r>
            <a:endParaRPr lang="zh-CN" altLang="en-US" sz="4000" dirty="0">
              <a:solidFill>
                <a:srgbClr val="CC0000"/>
              </a:solidFill>
              <a:latin typeface="腾祥睿黑简-W3" panose="01010104010101010101" pitchFamily="2" charset="-122"/>
              <a:ea typeface="腾祥睿黑简-W3" panose="0101010401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81399" y="3687252"/>
            <a:ext cx="1545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C0000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</a:rPr>
              <a:t>@51PPT</a:t>
            </a:r>
            <a:r>
              <a:rPr lang="zh-CN" altLang="en-US" sz="1600" dirty="0" smtClean="0">
                <a:solidFill>
                  <a:srgbClr val="CC0000"/>
                </a:solidFill>
                <a:latin typeface="腾祥睿黑简-W3" panose="01010104010101010101" pitchFamily="2" charset="-122"/>
                <a:ea typeface="腾祥睿黑简-W3" panose="01010104010101010101" pitchFamily="2" charset="-122"/>
              </a:rPr>
              <a:t>模板网</a:t>
            </a:r>
            <a:endParaRPr lang="zh-CN" altLang="en-US" sz="1600" dirty="0">
              <a:solidFill>
                <a:srgbClr val="CC0000"/>
              </a:solidFill>
              <a:latin typeface="腾祥睿黑简-W3" panose="01010104010101010101" pitchFamily="2" charset="-122"/>
              <a:ea typeface="腾祥睿黑简-W3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17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1412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本模板由</a:t>
            </a:r>
            <a:r>
              <a:rPr lang="en-US" altLang="zh-CN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51PPT</a:t>
            </a: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模板网  原创</a:t>
            </a:r>
            <a:endParaRPr lang="en-US" altLang="zh-CN" sz="4267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网址：</a:t>
            </a:r>
            <a:r>
              <a:rPr lang="en-US" altLang="zh-CN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www.51pptmoban.com</a:t>
            </a:r>
          </a:p>
          <a:p>
            <a:pPr algn="ctr">
              <a:lnSpc>
                <a:spcPct val="150000"/>
              </a:lnSpc>
            </a:pP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微博：</a:t>
            </a:r>
            <a:r>
              <a:rPr lang="en-US" altLang="zh-CN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@51PPT</a:t>
            </a: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endParaRPr lang="en-US" altLang="zh-CN" sz="4267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33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r>
              <a:rPr lang="zh-CN" altLang="en-US" sz="2133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素材</a:t>
            </a: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来自</a:t>
            </a:r>
            <a:r>
              <a:rPr lang="zh-CN" altLang="en-US" sz="2133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互联网）</a:t>
            </a:r>
            <a:endParaRPr lang="en-US" altLang="zh-CN" sz="213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感谢您能把 </a:t>
            </a:r>
            <a:r>
              <a:rPr lang="en-US" altLang="zh-CN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51PPT</a:t>
            </a: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告诉给更多的</a:t>
            </a:r>
            <a:r>
              <a:rPr lang="en-US" altLang="zh-CN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模板需要或爱好的朋友！</a:t>
            </a:r>
            <a:endParaRPr lang="en-US" altLang="zh-CN" sz="213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66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您可以转发分享在更多的网页或者网盘，但是</a:t>
            </a:r>
            <a:r>
              <a:rPr lang="zh-CN" altLang="en-US" sz="2667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请不要删减本模板</a:t>
            </a:r>
            <a:r>
              <a:rPr lang="zh-CN" altLang="en-US" sz="2667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667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667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667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194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293</Words>
  <Application>Microsoft Office PowerPoint</Application>
  <PresentationFormat>宽屏</PresentationFormat>
  <Paragraphs>17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Microsoft JhengHei UI Light</vt:lpstr>
      <vt:lpstr>方正剪纸简体</vt:lpstr>
      <vt:lpstr>宋体</vt:lpstr>
      <vt:lpstr>腾祥睿黑简-W3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51PPT模板网 原创;www.51pptmoban.com</dc:creator>
  <cp:lastModifiedBy>Windows 用户</cp:lastModifiedBy>
  <cp:revision>66</cp:revision>
  <dcterms:created xsi:type="dcterms:W3CDTF">2016-09-17T02:14:58Z</dcterms:created>
  <dcterms:modified xsi:type="dcterms:W3CDTF">2016-09-17T14:32:33Z</dcterms:modified>
</cp:coreProperties>
</file>